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A73EB-8DFD-4D0D-9C11-F0C410C3CEE6}" type="datetimeFigureOut">
              <a:rPr lang="id-ID" smtClean="0"/>
              <a:pPr/>
              <a:t>24/02/2013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BFD6E-7ADF-43DF-AA65-84DBEAEB857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BB2-39D8-4D1A-A050-97DB0DE87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5CDE-E4E0-4207-B9BC-4E27DA36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9F4C-53E4-47D0-ACF7-E0DEC962D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3DB-59BC-4C6B-B407-A4E7D526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F6C3-5B11-4717-8C4F-E104929EB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8CA8-0582-468A-866E-DC41C0541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5D09-1A4F-47C1-AEB5-39D8241EE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55B1B-7D1E-4D0C-AA99-6F9ECA4F5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2992-94B4-4F18-B7CF-4E12DF451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137E-31E8-4926-A46D-A4A0E5A2F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3AB4F8-8264-4DE7-B72B-1FFBEA2D9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D58B4E-DD85-417E-8B5F-F3CE503CC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Skoring Protokol Rorschach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(FLR: Form Level Rating)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Skoring FLR (Form Level Rating)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FLR </a:t>
            </a:r>
            <a:r>
              <a:rPr lang="en-US" dirty="0" err="1"/>
              <a:t>didasarkan</a:t>
            </a:r>
            <a:r>
              <a:rPr lang="en-US" dirty="0"/>
              <a:t> pd 3 </a:t>
            </a:r>
            <a:r>
              <a:rPr lang="en-US" dirty="0" err="1"/>
              <a:t>pertimbangan</a:t>
            </a:r>
            <a:r>
              <a:rPr lang="en-US" dirty="0"/>
              <a:t> :</a:t>
            </a:r>
          </a:p>
          <a:p>
            <a:pPr lvl="1"/>
            <a:r>
              <a:rPr lang="en-US" i="1" dirty="0"/>
              <a:t>Accuracy :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dg </a:t>
            </a:r>
            <a:r>
              <a:rPr lang="en-US" dirty="0" err="1"/>
              <a:t>lokasi</a:t>
            </a:r>
            <a:r>
              <a:rPr lang="en-US" dirty="0"/>
              <a:t> blot</a:t>
            </a:r>
            <a:r>
              <a:rPr lang="en-US" dirty="0" smtClean="0"/>
              <a:t>.</a:t>
            </a:r>
            <a:r>
              <a:rPr lang="id-ID" dirty="0" smtClean="0"/>
              <a:t> Biasanya </a:t>
            </a:r>
            <a:r>
              <a:rPr lang="id-ID" i="1" dirty="0" smtClean="0"/>
              <a:t>Form </a:t>
            </a:r>
            <a:r>
              <a:rPr lang="id-ID" dirty="0" smtClean="0"/>
              <a:t>(bentuk) jelas)</a:t>
            </a:r>
            <a:endParaRPr lang="en-US" i="1" dirty="0"/>
          </a:p>
          <a:p>
            <a:pPr lvl="1"/>
            <a:r>
              <a:rPr lang="en-US" i="1" dirty="0"/>
              <a:t>Specification : </a:t>
            </a:r>
            <a:r>
              <a:rPr lang="en-US" dirty="0" err="1"/>
              <a:t>memperinci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melukiskan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blot</a:t>
            </a:r>
            <a:r>
              <a:rPr lang="en-US" dirty="0" smtClean="0"/>
              <a:t>.</a:t>
            </a:r>
            <a:r>
              <a:rPr lang="id-ID" dirty="0" smtClean="0"/>
              <a:t> Dapat dilihat dari penjelasan determinant.</a:t>
            </a:r>
            <a:r>
              <a:rPr lang="en-US" i="1" dirty="0" smtClean="0"/>
              <a:t> </a:t>
            </a:r>
            <a:endParaRPr lang="en-US" i="1" dirty="0"/>
          </a:p>
          <a:p>
            <a:pPr lvl="1"/>
            <a:r>
              <a:rPr lang="en-US" i="1" dirty="0"/>
              <a:t>Organization </a:t>
            </a:r>
            <a:r>
              <a:rPr lang="en-US" dirty="0"/>
              <a:t>: </a:t>
            </a:r>
            <a:r>
              <a:rPr lang="en-US" dirty="0" err="1"/>
              <a:t>mengatur</a:t>
            </a:r>
            <a:r>
              <a:rPr lang="en-US" dirty="0"/>
              <a:t> /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blot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Rating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Tergantung dari:</a:t>
            </a:r>
          </a:p>
          <a:p>
            <a:pPr lvl="1"/>
            <a:r>
              <a:rPr lang="id-ID" dirty="0" smtClean="0"/>
              <a:t>Basal rating</a:t>
            </a:r>
          </a:p>
          <a:p>
            <a:pPr lvl="1"/>
            <a:r>
              <a:rPr lang="id-ID" dirty="0" smtClean="0"/>
              <a:t>Adding credit </a:t>
            </a:r>
          </a:p>
          <a:p>
            <a:pPr lvl="1"/>
            <a:r>
              <a:rPr lang="id-ID" dirty="0" smtClean="0"/>
              <a:t>Substraction credit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Skoring Protokol Rorschach</vt:lpstr>
      <vt:lpstr>Skoring FLR (Form Level Rating)</vt:lpstr>
      <vt:lpstr>Nilai Rating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Skoring Protokol Rorschach</dc:title>
  <dc:creator>WINANTI SIWI RESPATI</dc:creator>
  <cp:lastModifiedBy>Winanti Siwi Respati</cp:lastModifiedBy>
  <cp:revision>6</cp:revision>
  <dcterms:created xsi:type="dcterms:W3CDTF">2007-05-06T03:25:28Z</dcterms:created>
  <dcterms:modified xsi:type="dcterms:W3CDTF">2013-02-24T15:16:19Z</dcterms:modified>
</cp:coreProperties>
</file>