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0" r:id="rId3"/>
    <p:sldId id="257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5123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5124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 rot="6000000">
              <a:off x="348" y="1644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73213D0-C0C5-44A5-9EA0-E2BE7E263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07DB0-3544-4D39-812D-155365D5FD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9313" y="247650"/>
            <a:ext cx="1943100" cy="554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247650"/>
            <a:ext cx="5676900" cy="554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D8EE7-A8BD-4055-AF4F-3532C83FE9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12604-AAAD-4460-9464-D2157B67F9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8E06C-2753-4F0B-B718-AC753A3C9C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96B96-45BD-4F6F-A2D3-7FC78F7D64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F3FF9-9361-46C7-A3A8-18715A4EE6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B537F-3CFF-4714-ADD4-40106A4465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D1519-C42D-44DE-B804-151309F79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6CD98-03F5-4CC5-840B-049053DBE0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2668E-7F1E-402E-86EB-BF58A7595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4099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100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102" name="AutoShape 6"/>
            <p:cNvSpPr>
              <a:spLocks noChangeArrowheads="1"/>
            </p:cNvSpPr>
            <p:nvPr/>
          </p:nvSpPr>
          <p:spPr bwMode="auto">
            <a:xfrm rot="6000000">
              <a:off x="348" y="372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3878CE-A4C5-47D0-A707-E0EF5C90AE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PENGETESAN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dg </a:t>
            </a:r>
          </a:p>
          <a:p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Rorscahch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Ketentuan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Berkelompok @ 2-3 orang.</a:t>
            </a:r>
          </a:p>
          <a:p>
            <a:r>
              <a:rPr lang="id-ID" dirty="0" smtClean="0"/>
              <a:t>Tiap kelompok membawa 1 subjek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id-ID" dirty="0" smtClean="0"/>
              <a:t>di tes (diutamakan mhs psikologi yg belum pernah dites)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Lakukan pengetesan secara profesional.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Persiapan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524000"/>
            <a:ext cx="7772400" cy="4267200"/>
          </a:xfrm>
        </p:spPr>
        <p:txBody>
          <a:bodyPr/>
          <a:lstStyle/>
          <a:p>
            <a:r>
              <a:rPr lang="en-US" dirty="0" err="1" smtClean="0"/>
              <a:t>Pahami</a:t>
            </a:r>
            <a:r>
              <a:rPr lang="en-US" dirty="0" smtClean="0"/>
              <a:t> </a:t>
            </a:r>
            <a:r>
              <a:rPr lang="en-US" dirty="0" err="1"/>
              <a:t>Instruksi</a:t>
            </a:r>
            <a:r>
              <a:rPr lang="en-US" dirty="0"/>
              <a:t>.</a:t>
            </a:r>
          </a:p>
          <a:p>
            <a:r>
              <a:rPr lang="id-ID" dirty="0" smtClean="0"/>
              <a:t>Form pengetesan (lembar </a:t>
            </a:r>
            <a:r>
              <a:rPr lang="id-ID" dirty="0" smtClean="0"/>
              <a:t>protokol </a:t>
            </a:r>
            <a:r>
              <a:rPr lang="id-ID" dirty="0" smtClean="0"/>
              <a:t>ro, lembar </a:t>
            </a:r>
            <a:r>
              <a:rPr lang="id-ID" dirty="0" smtClean="0"/>
              <a:t>peta </a:t>
            </a:r>
            <a:r>
              <a:rPr lang="id-ID" dirty="0" smtClean="0"/>
              <a:t>lokasi, kertas kosong).</a:t>
            </a:r>
            <a:endParaRPr lang="id-ID" dirty="0" smtClean="0"/>
          </a:p>
          <a:p>
            <a:r>
              <a:rPr lang="id-ID" dirty="0" smtClean="0"/>
              <a:t>Stop </a:t>
            </a:r>
            <a:r>
              <a:rPr lang="id-ID" dirty="0" smtClean="0"/>
              <a:t>watch &amp; alat tulis</a:t>
            </a:r>
            <a:r>
              <a:rPr lang="id-ID" dirty="0" smtClean="0"/>
              <a:t>.</a:t>
            </a:r>
          </a:p>
          <a:p>
            <a:r>
              <a:rPr lang="id-ID" dirty="0" smtClean="0"/>
              <a:t>Kartu Rorschach.</a:t>
            </a:r>
          </a:p>
          <a:p>
            <a:r>
              <a:rPr lang="id-ID" dirty="0" smtClean="0"/>
              <a:t>Ruangan tes individual.</a:t>
            </a:r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Pelaksanaan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76400"/>
            <a:ext cx="7316787" cy="4114800"/>
          </a:xfrm>
        </p:spPr>
        <p:txBody>
          <a:bodyPr/>
          <a:lstStyle/>
          <a:p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id-ID" dirty="0" smtClean="0"/>
              <a:t>pengetesan, mulai dari instruksi s/d pencatatan data secara lengkap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Perhatikan 4 periode dalam pelaksanaan tes rorschach</a:t>
            </a:r>
            <a:r>
              <a:rPr lang="id-ID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Pengolahan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Setelah data diperoleh, lakukan skoring </a:t>
            </a:r>
            <a:r>
              <a:rPr lang="id-ID" smtClean="0"/>
              <a:t>dengan lengkap sesuai petunjuk dari buku rorschach.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keting Plan">
  <a:themeElements>
    <a:clrScheme name="Marketing Pla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Marketing Pla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arketing Pla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Marketing Plan</Template>
  <TotalTime>19</TotalTime>
  <Words>103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Marketing Plan</vt:lpstr>
      <vt:lpstr>PENGETESAN</vt:lpstr>
      <vt:lpstr>Ketentuan</vt:lpstr>
      <vt:lpstr>Persiapan</vt:lpstr>
      <vt:lpstr>Pelaksanaan</vt:lpstr>
      <vt:lpstr>Pengolahan Data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PLAY</dc:title>
  <dc:creator>WINANTI SIWI RESPATI</dc:creator>
  <cp:lastModifiedBy>Winanti Siwi Respati</cp:lastModifiedBy>
  <cp:revision>7</cp:revision>
  <dcterms:created xsi:type="dcterms:W3CDTF">2007-05-06T03:12:07Z</dcterms:created>
  <dcterms:modified xsi:type="dcterms:W3CDTF">2013-04-14T15:05:18Z</dcterms:modified>
</cp:coreProperties>
</file>