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6" r:id="rId2"/>
    <p:sldId id="335" r:id="rId3"/>
    <p:sldId id="379" r:id="rId4"/>
    <p:sldId id="381" r:id="rId5"/>
    <p:sldId id="382"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3190" autoAdjust="0"/>
  </p:normalViewPr>
  <p:slideViewPr>
    <p:cSldViewPr>
      <p:cViewPr>
        <p:scale>
          <a:sx n="87" d="100"/>
          <a:sy n="87" d="100"/>
        </p:scale>
        <p:origin x="-816" y="17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26/11/2017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11/26/2017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11/26/2017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11/26/2017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962"/>
          </a:xfrm>
          <a:prstGeom prst="rect">
            <a:avLst/>
          </a:prstGeom>
          <a:noFill/>
          <a:ln w="9525">
            <a:noFill/>
            <a:miter lim="800000"/>
            <a:headEnd/>
            <a:tailEnd/>
          </a:ln>
        </p:spPr>
        <p:txBody>
          <a:bodyPr>
            <a:spAutoFit/>
          </a:bodyPr>
          <a:lstStyle/>
          <a:p>
            <a:pPr algn="ctr"/>
            <a:r>
              <a:rPr lang="id-ID" sz="2400" b="1" i="1" smtClean="0">
                <a:solidFill>
                  <a:schemeClr val="bg1"/>
                </a:solidFill>
              </a:rPr>
              <a:t>CATHEXES &amp; INNER STATE </a:t>
            </a:r>
            <a:r>
              <a:rPr lang="id-ID" sz="2400" b="1" smtClean="0">
                <a:solidFill>
                  <a:schemeClr val="bg1"/>
                </a:solidFill>
              </a:rPr>
              <a:t>dlm </a:t>
            </a:r>
            <a:r>
              <a:rPr lang="id-ID" sz="2400" b="1" dirty="0" smtClean="0">
                <a:solidFill>
                  <a:schemeClr val="bg1"/>
                </a:solidFill>
              </a:rPr>
              <a:t>T.A.T</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noProof="0" dirty="0" smtClean="0">
                <a:latin typeface="Arial" charset="0"/>
                <a:cs typeface="Arial" charset="0"/>
              </a:rPr>
              <a:t>Cathexes</a:t>
            </a:r>
          </a:p>
        </p:txBody>
      </p:sp>
      <p:sp>
        <p:nvSpPr>
          <p:cNvPr id="3076" name="Content Placeholder 5"/>
          <p:cNvSpPr>
            <a:spLocks noGrp="1"/>
          </p:cNvSpPr>
          <p:nvPr>
            <p:ph idx="1"/>
          </p:nvPr>
        </p:nvSpPr>
        <p:spPr>
          <a:xfrm>
            <a:off x="457200" y="1524000"/>
            <a:ext cx="8229600" cy="4602163"/>
          </a:xfrm>
        </p:spPr>
        <p:txBody>
          <a:bodyPr/>
          <a:lstStyle/>
          <a:p>
            <a:pPr marL="0" indent="0">
              <a:buNone/>
            </a:pPr>
            <a:r>
              <a:rPr lang="id-ID" sz="2400" noProof="0" dirty="0" smtClean="0"/>
              <a:t>Ada hubungannya dengan </a:t>
            </a:r>
            <a:r>
              <a:rPr lang="id-ID" sz="2400" i="1" noProof="0" dirty="0" smtClean="0"/>
              <a:t>need</a:t>
            </a:r>
            <a:r>
              <a:rPr lang="id-ID" sz="2400" noProof="0" dirty="0" smtClean="0"/>
              <a:t>, yaitu objek, aktivitas, orang, dan ide yang menarik atau ditolak Tokoh/Hero.</a:t>
            </a:r>
          </a:p>
          <a:p>
            <a:pPr marL="285750" lvl="1"/>
            <a:r>
              <a:rPr lang="id-ID" sz="2000" i="1" noProof="0" dirty="0" smtClean="0"/>
              <a:t>Positive Cathexes : </a:t>
            </a:r>
            <a:r>
              <a:rPr lang="id-ID" sz="2000" noProof="0" dirty="0" smtClean="0"/>
              <a:t>Objek, aktivitas, orang, dan ide-ide yang tampak membuat Tokoh/Hero merasa tertarik. </a:t>
            </a:r>
          </a:p>
          <a:p>
            <a:pPr marL="285750" lvl="1"/>
            <a:r>
              <a:rPr lang="id-ID" sz="2000" i="1" noProof="0" dirty="0" smtClean="0"/>
              <a:t>Negative</a:t>
            </a:r>
            <a:r>
              <a:rPr lang="id-ID" sz="2000" noProof="0" dirty="0" smtClean="0"/>
              <a:t> </a:t>
            </a:r>
            <a:r>
              <a:rPr lang="id-ID" sz="2000" i="1" noProof="0" dirty="0" smtClean="0"/>
              <a:t>Cathexes : </a:t>
            </a:r>
            <a:r>
              <a:rPr lang="id-ID" sz="2000" noProof="0" dirty="0" smtClean="0"/>
              <a:t>Objek, aktivitas, orang, dan ide-ide yang tampak menyebabkan rasa tidak senang pada Tokoh/Hero.</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i="1" noProof="0" dirty="0" smtClean="0">
                <a:latin typeface="Arial" charset="0"/>
                <a:cs typeface="Arial" charset="0"/>
              </a:rPr>
              <a:t>Inner States &amp; </a:t>
            </a:r>
            <a:r>
              <a:rPr lang="id-ID" sz="3200" noProof="0" dirty="0" smtClean="0">
                <a:latin typeface="Arial" charset="0"/>
                <a:cs typeface="Arial" charset="0"/>
              </a:rPr>
              <a:t>Emosi</a:t>
            </a:r>
            <a:endParaRPr lang="id-ID" sz="3200" i="1" noProof="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pPr marL="285750" lvl="1"/>
            <a:r>
              <a:rPr lang="id-ID" noProof="0" dirty="0" smtClean="0"/>
              <a:t>Konflik: suatu keadaan tidak menentu, tidak terputuskan. Oposisi sementara atau terus-menerus antara impuls-impuls, need, keinginan, dan sasaran yang saling berlawanan. Konflik moral. Penahanan diri yang melumpuhkan.</a:t>
            </a:r>
          </a:p>
          <a:p>
            <a:pPr marL="285750" lvl="1"/>
            <a:r>
              <a:rPr lang="id-ID" i="1" dirty="0" smtClean="0"/>
              <a:t>Dejection</a:t>
            </a:r>
            <a:r>
              <a:rPr lang="id-ID" dirty="0" smtClean="0"/>
              <a:t>: mengalami perasaan kecewa, harapan tidak terpenuhi, depresi, menyesal, sedih, tidak bahagia, melankolis, putus asa.</a:t>
            </a:r>
          </a:p>
          <a:p>
            <a:pPr marL="285750" lvl="1"/>
            <a:endParaRPr lang="id-ID" noProof="0" dirty="0" smtClean="0"/>
          </a:p>
          <a:p>
            <a:pPr lvl="1"/>
            <a:endParaRPr lang="id-ID" sz="2000" dirty="0" smtClean="0"/>
          </a:p>
          <a:p>
            <a:pPr lvl="1"/>
            <a:endParaRPr lang="id-ID" sz="2000" noProof="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noProof="0" smtClean="0">
              <a:latin typeface="Arial" charset="0"/>
              <a:cs typeface="Arial" charset="0"/>
            </a:endParaRPr>
          </a:p>
        </p:txBody>
      </p:sp>
      <p:sp>
        <p:nvSpPr>
          <p:cNvPr id="3076" name="Content Placeholder 5"/>
          <p:cNvSpPr>
            <a:spLocks noGrp="1"/>
          </p:cNvSpPr>
          <p:nvPr>
            <p:ph idx="1"/>
          </p:nvPr>
        </p:nvSpPr>
        <p:spPr>
          <a:xfrm>
            <a:off x="457200" y="1371600"/>
            <a:ext cx="8229600" cy="4754563"/>
          </a:xfrm>
        </p:spPr>
        <p:txBody>
          <a:bodyPr/>
          <a:lstStyle/>
          <a:p>
            <a:pPr marL="285750" lvl="1"/>
            <a:r>
              <a:rPr lang="id-ID" dirty="0" smtClean="0"/>
              <a:t>Perubahan emosi: mengalami perubahan perasaan yang kentara terhadap seseorang. Berubah-ubah, tidak stabil, tidak konsisten dalam memberikan afeksi. Menampakkan perubahan suasana hati dan temperamen. Terjadinya rasa senang luar biasa dan depresi pada satu cerita. Tidak toleran terhadap tiadanya perubahan atau kestatisan. Mencari orang-orang baru, minat baru, pekerjaan baru.</a:t>
            </a:r>
            <a:endParaRPr lang="id-ID" noProof="0" dirty="0" smtClean="0"/>
          </a:p>
          <a:p>
            <a:pPr marL="285750" lvl="1"/>
            <a:r>
              <a:rPr lang="id-ID" noProof="0" dirty="0" smtClean="0"/>
              <a:t>Keadaan batin </a:t>
            </a:r>
            <a:r>
              <a:rPr lang="id-ID" noProof="0" smtClean="0"/>
              <a:t>yang lain: </a:t>
            </a:r>
            <a:r>
              <a:rPr lang="id-ID" noProof="0" dirty="0" smtClean="0"/>
              <a:t>kecemasan, excitasi, curiga, cemburu.</a:t>
            </a:r>
          </a:p>
          <a:p>
            <a:endParaRPr lang="id-ID" sz="28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noProof="0" dirty="0" smtClean="0">
                <a:latin typeface="Arial" charset="0"/>
                <a:cs typeface="Arial" charset="0"/>
              </a:rPr>
              <a:t>Latihan</a:t>
            </a:r>
            <a:endParaRPr lang="id-ID" sz="3200" noProof="0" dirty="0" smtClean="0">
              <a:latin typeface="Arial" charset="0"/>
              <a:cs typeface="Arial" charset="0"/>
            </a:endParaRPr>
          </a:p>
        </p:txBody>
      </p:sp>
      <p:sp>
        <p:nvSpPr>
          <p:cNvPr id="3076" name="Content Placeholder 5"/>
          <p:cNvSpPr>
            <a:spLocks noGrp="1"/>
          </p:cNvSpPr>
          <p:nvPr>
            <p:ph idx="1"/>
          </p:nvPr>
        </p:nvSpPr>
        <p:spPr>
          <a:xfrm>
            <a:off x="457200" y="1371600"/>
            <a:ext cx="8229600" cy="4754563"/>
          </a:xfrm>
        </p:spPr>
        <p:txBody>
          <a:bodyPr/>
          <a:lstStyle/>
          <a:p>
            <a:r>
              <a:rPr lang="id-ID" sz="2800" noProof="0" smtClean="0">
                <a:latin typeface="Arial" charset="0"/>
                <a:cs typeface="Arial" charset="0"/>
              </a:rPr>
              <a:t>Latihan identifikasi </a:t>
            </a:r>
            <a:r>
              <a:rPr lang="id-ID" sz="2800" i="1" noProof="0" smtClean="0">
                <a:latin typeface="Arial" charset="0"/>
                <a:cs typeface="Arial" charset="0"/>
              </a:rPr>
              <a:t>cathexes &amp; inner states </a:t>
            </a:r>
            <a:r>
              <a:rPr lang="id-ID" sz="2800" noProof="0" smtClean="0">
                <a:latin typeface="Arial" charset="0"/>
                <a:cs typeface="Arial" charset="0"/>
              </a:rPr>
              <a:t>dari hasil role play tes T.A.T.</a:t>
            </a:r>
            <a:endParaRPr lang="id-ID" sz="28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217</Words>
  <Application>Microsoft Office PowerPoint</Application>
  <PresentationFormat>On-screen Show (4:3)</PresentationFormat>
  <Paragraphs>17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Cathexes</vt:lpstr>
      <vt:lpstr>Inner States &amp; Emosi</vt:lpstr>
      <vt:lpstr>Slide 4</vt:lpstr>
      <vt:lpstr>Latihan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213</cp:revision>
  <dcterms:created xsi:type="dcterms:W3CDTF">2010-08-24T06:47:44Z</dcterms:created>
  <dcterms:modified xsi:type="dcterms:W3CDTF">2017-11-26T14:10:56Z</dcterms:modified>
</cp:coreProperties>
</file>