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6" r:id="rId2"/>
    <p:sldId id="335" r:id="rId3"/>
    <p:sldId id="367" r:id="rId4"/>
    <p:sldId id="380" r:id="rId5"/>
    <p:sldId id="379" r:id="rId6"/>
    <p:sldId id="36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3190" autoAdjust="0"/>
  </p:normalViewPr>
  <p:slideViewPr>
    <p:cSldViewPr>
      <p:cViewPr>
        <p:scale>
          <a:sx n="70" d="100"/>
          <a:sy n="70" d="100"/>
        </p:scale>
        <p:origin x="-13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B05030-78EA-456E-9618-11581CEE07E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D7E415F3-5772-4DF8-97C3-EEEECE10C7E1}">
      <dgm:prSet phldrT="[Text]" custT="1"/>
      <dgm:spPr/>
      <dgm:t>
        <a:bodyPr/>
        <a:lstStyle/>
        <a:p>
          <a:r>
            <a:rPr lang="id-ID" sz="1800" i="1" dirty="0" smtClean="0"/>
            <a:t>Combine, </a:t>
          </a:r>
          <a:endParaRPr lang="id-ID" sz="1800" i="1" dirty="0" smtClean="0"/>
        </a:p>
        <a:p>
          <a:r>
            <a:rPr lang="id-ID" sz="1800" i="1" dirty="0" smtClean="0"/>
            <a:t>Fuse</a:t>
          </a:r>
          <a:r>
            <a:rPr lang="id-ID" sz="1800" i="1" dirty="0" smtClean="0"/>
            <a:t>, </a:t>
          </a:r>
          <a:endParaRPr lang="id-ID" sz="1800" i="1" dirty="0" smtClean="0"/>
        </a:p>
        <a:p>
          <a:r>
            <a:rPr lang="id-ID" sz="1800" i="1" dirty="0" smtClean="0"/>
            <a:t>Interact</a:t>
          </a:r>
          <a:r>
            <a:rPr lang="id-ID" sz="1800" i="1" dirty="0" smtClean="0"/>
            <a:t>?</a:t>
          </a:r>
          <a:endParaRPr lang="id-ID" sz="1800" i="1" dirty="0"/>
        </a:p>
      </dgm:t>
    </dgm:pt>
    <dgm:pt modelId="{A7A2C483-3590-4E44-ADD8-F42AABDBCAF3}" type="parTrans" cxnId="{5FC7B0CD-81EA-4988-9C16-E3ECAC24FEE0}">
      <dgm:prSet/>
      <dgm:spPr/>
      <dgm:t>
        <a:bodyPr/>
        <a:lstStyle/>
        <a:p>
          <a:endParaRPr lang="id-ID"/>
        </a:p>
      </dgm:t>
    </dgm:pt>
    <dgm:pt modelId="{BF3E4B96-30E0-482F-95D4-0CF46CE03003}" type="sibTrans" cxnId="{5FC7B0CD-81EA-4988-9C16-E3ECAC24FEE0}">
      <dgm:prSet/>
      <dgm:spPr/>
      <dgm:t>
        <a:bodyPr/>
        <a:lstStyle/>
        <a:p>
          <a:endParaRPr lang="id-ID"/>
        </a:p>
      </dgm:t>
    </dgm:pt>
    <dgm:pt modelId="{A1C6F3AC-69B5-42D0-AEE9-3CD5617F8397}">
      <dgm:prSet phldrT="[Text]" custT="1"/>
      <dgm:spPr/>
      <dgm:t>
        <a:bodyPr/>
        <a:lstStyle/>
        <a:p>
          <a:r>
            <a:rPr lang="id-ID" sz="2400" i="1" dirty="0" smtClean="0"/>
            <a:t>NEEDS</a:t>
          </a:r>
          <a:endParaRPr lang="id-ID" sz="2400" i="1" dirty="0"/>
        </a:p>
      </dgm:t>
    </dgm:pt>
    <dgm:pt modelId="{F3FED996-56D7-4823-9765-306D9CBC44C8}" type="parTrans" cxnId="{CCB89C89-8EFE-4E86-91A4-4FB47826A572}">
      <dgm:prSet/>
      <dgm:spPr/>
      <dgm:t>
        <a:bodyPr/>
        <a:lstStyle/>
        <a:p>
          <a:endParaRPr lang="id-ID"/>
        </a:p>
      </dgm:t>
    </dgm:pt>
    <dgm:pt modelId="{CCB8179F-ADDB-4BC2-8CC1-B04142B4C13B}" type="sibTrans" cxnId="{CCB89C89-8EFE-4E86-91A4-4FB47826A572}">
      <dgm:prSet/>
      <dgm:spPr/>
      <dgm:t>
        <a:bodyPr/>
        <a:lstStyle/>
        <a:p>
          <a:endParaRPr lang="id-ID"/>
        </a:p>
      </dgm:t>
    </dgm:pt>
    <dgm:pt modelId="{3C19F590-3000-4280-B80F-874862FCAAD2}">
      <dgm:prSet phldrT="[Text]" custT="1"/>
      <dgm:spPr/>
      <dgm:t>
        <a:bodyPr/>
        <a:lstStyle/>
        <a:p>
          <a:r>
            <a:rPr lang="id-ID" sz="1800" i="1" dirty="0" smtClean="0"/>
            <a:t>Primary</a:t>
          </a:r>
          <a:r>
            <a:rPr lang="id-ID" sz="1600" dirty="0" smtClean="0"/>
            <a:t> </a:t>
          </a:r>
        </a:p>
        <a:p>
          <a:r>
            <a:rPr lang="id-ID" sz="1600" dirty="0" smtClean="0"/>
            <a:t>(v</a:t>
          </a:r>
          <a:r>
            <a:rPr lang="id-ID" sz="1600" i="1" dirty="0" smtClean="0"/>
            <a:t>iscerogenic</a:t>
          </a:r>
          <a:r>
            <a:rPr lang="id-ID" sz="1600" dirty="0" smtClean="0"/>
            <a:t>)</a:t>
          </a:r>
          <a:endParaRPr lang="id-ID" sz="1600" dirty="0"/>
        </a:p>
      </dgm:t>
    </dgm:pt>
    <dgm:pt modelId="{B31CA66E-4627-44B7-8461-0CD937348B2A}" type="parTrans" cxnId="{3CEB09D6-5633-4513-A7D4-C8BDFD2E4F0E}">
      <dgm:prSet/>
      <dgm:spPr/>
      <dgm:t>
        <a:bodyPr/>
        <a:lstStyle/>
        <a:p>
          <a:endParaRPr lang="id-ID"/>
        </a:p>
      </dgm:t>
    </dgm:pt>
    <dgm:pt modelId="{36F1318C-18CD-4F5F-9CDC-515CA1B0719B}" type="sibTrans" cxnId="{3CEB09D6-5633-4513-A7D4-C8BDFD2E4F0E}">
      <dgm:prSet/>
      <dgm:spPr/>
      <dgm:t>
        <a:bodyPr/>
        <a:lstStyle/>
        <a:p>
          <a:endParaRPr lang="id-ID"/>
        </a:p>
      </dgm:t>
    </dgm:pt>
    <dgm:pt modelId="{13F357DC-FBDD-4B5C-8A7E-9AACA7D68ADF}">
      <dgm:prSet phldrT="[Text]" custT="1"/>
      <dgm:spPr/>
      <dgm:t>
        <a:bodyPr/>
        <a:lstStyle/>
        <a:p>
          <a:r>
            <a:rPr lang="id-ID" sz="1800" i="1" dirty="0" smtClean="0"/>
            <a:t>Secondary</a:t>
          </a:r>
        </a:p>
        <a:p>
          <a:r>
            <a:rPr lang="id-ID" sz="1600" dirty="0" smtClean="0"/>
            <a:t>(</a:t>
          </a:r>
          <a:r>
            <a:rPr lang="id-ID" sz="1600" i="1" dirty="0" smtClean="0"/>
            <a:t>psychogenic</a:t>
          </a:r>
          <a:r>
            <a:rPr lang="id-ID" sz="1600" i="0" dirty="0" smtClean="0"/>
            <a:t>)</a:t>
          </a:r>
          <a:endParaRPr lang="id-ID" sz="1600" dirty="0"/>
        </a:p>
      </dgm:t>
    </dgm:pt>
    <dgm:pt modelId="{8E2D20B4-46BF-4ECE-9B6A-4F940CCC394A}" type="parTrans" cxnId="{9BAEFC07-A32A-4C75-A45B-04FAEBEEA44B}">
      <dgm:prSet/>
      <dgm:spPr/>
      <dgm:t>
        <a:bodyPr/>
        <a:lstStyle/>
        <a:p>
          <a:endParaRPr lang="id-ID"/>
        </a:p>
      </dgm:t>
    </dgm:pt>
    <dgm:pt modelId="{326B56AF-D483-4A4A-9180-62169010059A}" type="sibTrans" cxnId="{9BAEFC07-A32A-4C75-A45B-04FAEBEEA44B}">
      <dgm:prSet/>
      <dgm:spPr/>
      <dgm:t>
        <a:bodyPr/>
        <a:lstStyle/>
        <a:p>
          <a:endParaRPr lang="id-ID"/>
        </a:p>
      </dgm:t>
    </dgm:pt>
    <dgm:pt modelId="{025331AF-43E8-4909-8C65-CA3AA0B3D010}">
      <dgm:prSet phldrT="[Text]" custT="1"/>
      <dgm:spPr/>
      <dgm:t>
        <a:bodyPr/>
        <a:lstStyle/>
        <a:p>
          <a:r>
            <a:rPr lang="id-ID" sz="2400" i="1" dirty="0" smtClean="0"/>
            <a:t>PRESS</a:t>
          </a:r>
          <a:endParaRPr lang="id-ID" sz="2400" i="1" dirty="0"/>
        </a:p>
      </dgm:t>
    </dgm:pt>
    <dgm:pt modelId="{A84180AF-4BEC-4E67-86A9-34206EEB3921}" type="parTrans" cxnId="{ACB01363-4683-46A9-88CA-1B35A478C6EB}">
      <dgm:prSet/>
      <dgm:spPr/>
      <dgm:t>
        <a:bodyPr/>
        <a:lstStyle/>
        <a:p>
          <a:endParaRPr lang="id-ID"/>
        </a:p>
      </dgm:t>
    </dgm:pt>
    <dgm:pt modelId="{899F2427-A4ED-47F1-AF39-FD8A5A3DF8BD}" type="sibTrans" cxnId="{ACB01363-4683-46A9-88CA-1B35A478C6EB}">
      <dgm:prSet/>
      <dgm:spPr/>
      <dgm:t>
        <a:bodyPr/>
        <a:lstStyle/>
        <a:p>
          <a:endParaRPr lang="id-ID"/>
        </a:p>
      </dgm:t>
    </dgm:pt>
    <dgm:pt modelId="{C824FDE5-C63B-4993-B346-74B68F75DFB4}">
      <dgm:prSet phldrT="[Text]" custT="1"/>
      <dgm:spPr/>
      <dgm:t>
        <a:bodyPr/>
        <a:lstStyle/>
        <a:p>
          <a:r>
            <a:rPr lang="id-ID" sz="1800" i="1" dirty="0" smtClean="0"/>
            <a:t>Alpha</a:t>
          </a:r>
          <a:endParaRPr lang="id-ID" sz="1800" i="1" dirty="0"/>
        </a:p>
      </dgm:t>
    </dgm:pt>
    <dgm:pt modelId="{F4ED3135-0772-44D5-B4BF-52A612677478}" type="parTrans" cxnId="{FB59823F-A167-47BF-B2DE-ECD046B44F46}">
      <dgm:prSet/>
      <dgm:spPr/>
      <dgm:t>
        <a:bodyPr/>
        <a:lstStyle/>
        <a:p>
          <a:endParaRPr lang="id-ID"/>
        </a:p>
      </dgm:t>
    </dgm:pt>
    <dgm:pt modelId="{F79B0543-4ECC-4E6A-9F60-EA76BE81C093}" type="sibTrans" cxnId="{FB59823F-A167-47BF-B2DE-ECD046B44F46}">
      <dgm:prSet/>
      <dgm:spPr/>
      <dgm:t>
        <a:bodyPr/>
        <a:lstStyle/>
        <a:p>
          <a:endParaRPr lang="id-ID"/>
        </a:p>
      </dgm:t>
    </dgm:pt>
    <dgm:pt modelId="{D3E20E14-3E07-45AD-B888-5A412B8EEBFF}">
      <dgm:prSet custT="1"/>
      <dgm:spPr/>
      <dgm:t>
        <a:bodyPr/>
        <a:lstStyle/>
        <a:p>
          <a:r>
            <a:rPr lang="id-ID" sz="1800" i="1" dirty="0" smtClean="0"/>
            <a:t>Beta</a:t>
          </a:r>
          <a:endParaRPr lang="id-ID" sz="1800" i="1" dirty="0"/>
        </a:p>
      </dgm:t>
    </dgm:pt>
    <dgm:pt modelId="{9CE19E6F-1254-4288-ABEF-0DB73B63EEEF}" type="parTrans" cxnId="{E3CDDBBC-C9D0-4265-B9E9-8C9C2D9B732D}">
      <dgm:prSet/>
      <dgm:spPr/>
      <dgm:t>
        <a:bodyPr/>
        <a:lstStyle/>
        <a:p>
          <a:endParaRPr lang="id-ID"/>
        </a:p>
      </dgm:t>
    </dgm:pt>
    <dgm:pt modelId="{FD215ECC-58A3-415E-BD5D-6B0C181DBAA4}" type="sibTrans" cxnId="{E3CDDBBC-C9D0-4265-B9E9-8C9C2D9B732D}">
      <dgm:prSet/>
      <dgm:spPr/>
      <dgm:t>
        <a:bodyPr/>
        <a:lstStyle/>
        <a:p>
          <a:endParaRPr lang="id-ID"/>
        </a:p>
      </dgm:t>
    </dgm:pt>
    <dgm:pt modelId="{3D7AB631-EA04-4AE9-96E0-1FCB5F83E11A}">
      <dgm:prSet custT="1"/>
      <dgm:spPr/>
      <dgm:t>
        <a:bodyPr/>
        <a:lstStyle/>
        <a:p>
          <a:r>
            <a:rPr lang="id-ID" sz="1800" i="1" dirty="0" smtClean="0"/>
            <a:t>Differentiated </a:t>
          </a:r>
        </a:p>
        <a:p>
          <a:r>
            <a:rPr lang="id-ID" sz="1800" i="1" dirty="0" smtClean="0"/>
            <a:t>Behavior</a:t>
          </a:r>
        </a:p>
        <a:p>
          <a:r>
            <a:rPr lang="id-ID" sz="2400" i="1" dirty="0" smtClean="0"/>
            <a:t>(THEMA</a:t>
          </a:r>
          <a:r>
            <a:rPr lang="id-ID" sz="2400" i="0" dirty="0" smtClean="0"/>
            <a:t>)</a:t>
          </a:r>
          <a:endParaRPr lang="id-ID" sz="2400" i="1" dirty="0"/>
        </a:p>
      </dgm:t>
    </dgm:pt>
    <dgm:pt modelId="{DEC25257-075C-4374-BE14-965E3631B266}" type="parTrans" cxnId="{A3BAE769-4A96-456D-86B4-7929A57AEBCA}">
      <dgm:prSet/>
      <dgm:spPr/>
      <dgm:t>
        <a:bodyPr/>
        <a:lstStyle/>
        <a:p>
          <a:endParaRPr lang="id-ID"/>
        </a:p>
      </dgm:t>
    </dgm:pt>
    <dgm:pt modelId="{AB5A65A3-275C-4951-B87C-746036E3A726}" type="sibTrans" cxnId="{A3BAE769-4A96-456D-86B4-7929A57AEBCA}">
      <dgm:prSet/>
      <dgm:spPr/>
      <dgm:t>
        <a:bodyPr/>
        <a:lstStyle/>
        <a:p>
          <a:endParaRPr lang="id-ID"/>
        </a:p>
      </dgm:t>
    </dgm:pt>
    <dgm:pt modelId="{F15B78D7-C0AA-4F62-BBA3-9532539F736F}" type="pres">
      <dgm:prSet presAssocID="{14B05030-78EA-456E-9618-11581CEE07EE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6398458B-FA67-4185-8221-28BC186FE8EB}" type="pres">
      <dgm:prSet presAssocID="{3D7AB631-EA04-4AE9-96E0-1FCB5F83E11A}" presName="root1" presStyleCnt="0"/>
      <dgm:spPr/>
    </dgm:pt>
    <dgm:pt modelId="{90C0F690-2FB3-4A4F-8666-4262E817DA9A}" type="pres">
      <dgm:prSet presAssocID="{3D7AB631-EA04-4AE9-96E0-1FCB5F83E11A}" presName="LevelOneTextNode" presStyleLbl="node0" presStyleIdx="0" presStyleCnt="1" custScaleX="115153" custScaleY="19790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AED0D62-EE96-4B73-B7C8-35696CB6443D}" type="pres">
      <dgm:prSet presAssocID="{3D7AB631-EA04-4AE9-96E0-1FCB5F83E11A}" presName="level2hierChild" presStyleCnt="0"/>
      <dgm:spPr/>
    </dgm:pt>
    <dgm:pt modelId="{8AFFDC7A-7041-4859-8618-5371B95F6DC8}" type="pres">
      <dgm:prSet presAssocID="{A7A2C483-3590-4E44-ADD8-F42AABDBCAF3}" presName="conn2-1" presStyleLbl="parChTrans1D2" presStyleIdx="0" presStyleCnt="1"/>
      <dgm:spPr/>
      <dgm:t>
        <a:bodyPr/>
        <a:lstStyle/>
        <a:p>
          <a:endParaRPr lang="id-ID"/>
        </a:p>
      </dgm:t>
    </dgm:pt>
    <dgm:pt modelId="{0799C08A-DE48-4FE6-8B55-E5FB4943C547}" type="pres">
      <dgm:prSet presAssocID="{A7A2C483-3590-4E44-ADD8-F42AABDBCAF3}" presName="connTx" presStyleLbl="parChTrans1D2" presStyleIdx="0" presStyleCnt="1"/>
      <dgm:spPr/>
      <dgm:t>
        <a:bodyPr/>
        <a:lstStyle/>
        <a:p>
          <a:endParaRPr lang="id-ID"/>
        </a:p>
      </dgm:t>
    </dgm:pt>
    <dgm:pt modelId="{8F00646A-73A1-43E9-BF0A-B0B614494ABA}" type="pres">
      <dgm:prSet presAssocID="{D7E415F3-5772-4DF8-97C3-EEEECE10C7E1}" presName="root2" presStyleCnt="0"/>
      <dgm:spPr/>
    </dgm:pt>
    <dgm:pt modelId="{93B4140B-4CD1-4116-8899-1C8F2DF17A4C}" type="pres">
      <dgm:prSet presAssocID="{D7E415F3-5772-4DF8-97C3-EEEECE10C7E1}" presName="LevelTwoTextNode" presStyleLbl="node2" presStyleIdx="0" presStyleCnt="1" custScaleY="17176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1804C5C-87C9-4B9D-AB97-90FD1451F4B6}" type="pres">
      <dgm:prSet presAssocID="{D7E415F3-5772-4DF8-97C3-EEEECE10C7E1}" presName="level3hierChild" presStyleCnt="0"/>
      <dgm:spPr/>
    </dgm:pt>
    <dgm:pt modelId="{16D1D79C-BE8E-42A7-9D33-BC7DDEC9B615}" type="pres">
      <dgm:prSet presAssocID="{F3FED996-56D7-4823-9765-306D9CBC44C8}" presName="conn2-1" presStyleLbl="parChTrans1D3" presStyleIdx="0" presStyleCnt="2"/>
      <dgm:spPr/>
      <dgm:t>
        <a:bodyPr/>
        <a:lstStyle/>
        <a:p>
          <a:endParaRPr lang="id-ID"/>
        </a:p>
      </dgm:t>
    </dgm:pt>
    <dgm:pt modelId="{016D4BB7-56AC-450F-AC6D-54BE8CF1F5C0}" type="pres">
      <dgm:prSet presAssocID="{F3FED996-56D7-4823-9765-306D9CBC44C8}" presName="connTx" presStyleLbl="parChTrans1D3" presStyleIdx="0" presStyleCnt="2"/>
      <dgm:spPr/>
      <dgm:t>
        <a:bodyPr/>
        <a:lstStyle/>
        <a:p>
          <a:endParaRPr lang="id-ID"/>
        </a:p>
      </dgm:t>
    </dgm:pt>
    <dgm:pt modelId="{6A25C1A5-041A-4D07-B2FB-29756F28D5C4}" type="pres">
      <dgm:prSet presAssocID="{A1C6F3AC-69B5-42D0-AEE9-3CD5617F8397}" presName="root2" presStyleCnt="0"/>
      <dgm:spPr/>
    </dgm:pt>
    <dgm:pt modelId="{9C903654-57D8-4577-BE32-FA5823DDED9B}" type="pres">
      <dgm:prSet presAssocID="{A1C6F3AC-69B5-42D0-AEE9-3CD5617F8397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936BDD51-20E1-4F3A-8B78-F9F71CACD68A}" type="pres">
      <dgm:prSet presAssocID="{A1C6F3AC-69B5-42D0-AEE9-3CD5617F8397}" presName="level3hierChild" presStyleCnt="0"/>
      <dgm:spPr/>
    </dgm:pt>
    <dgm:pt modelId="{8BB2F687-1E21-473C-B017-AC0BFEF60695}" type="pres">
      <dgm:prSet presAssocID="{B31CA66E-4627-44B7-8461-0CD937348B2A}" presName="conn2-1" presStyleLbl="parChTrans1D4" presStyleIdx="0" presStyleCnt="4"/>
      <dgm:spPr/>
      <dgm:t>
        <a:bodyPr/>
        <a:lstStyle/>
        <a:p>
          <a:endParaRPr lang="id-ID"/>
        </a:p>
      </dgm:t>
    </dgm:pt>
    <dgm:pt modelId="{32C01552-EC6E-4D21-BB62-0BE1DD93B743}" type="pres">
      <dgm:prSet presAssocID="{B31CA66E-4627-44B7-8461-0CD937348B2A}" presName="connTx" presStyleLbl="parChTrans1D4" presStyleIdx="0" presStyleCnt="4"/>
      <dgm:spPr/>
      <dgm:t>
        <a:bodyPr/>
        <a:lstStyle/>
        <a:p>
          <a:endParaRPr lang="id-ID"/>
        </a:p>
      </dgm:t>
    </dgm:pt>
    <dgm:pt modelId="{3D07B9E5-DFAC-4F2F-9924-FC3AA7EAA66A}" type="pres">
      <dgm:prSet presAssocID="{3C19F590-3000-4280-B80F-874862FCAAD2}" presName="root2" presStyleCnt="0"/>
      <dgm:spPr/>
    </dgm:pt>
    <dgm:pt modelId="{43BA4FBC-3679-406D-841F-0E1F5C334E16}" type="pres">
      <dgm:prSet presAssocID="{3C19F590-3000-4280-B80F-874862FCAAD2}" presName="LevelTwoTextNode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997AA36-62FD-4B56-ABA9-5B51539A7118}" type="pres">
      <dgm:prSet presAssocID="{3C19F590-3000-4280-B80F-874862FCAAD2}" presName="level3hierChild" presStyleCnt="0"/>
      <dgm:spPr/>
    </dgm:pt>
    <dgm:pt modelId="{39865C8B-4679-4C95-A60B-1A16A64E0595}" type="pres">
      <dgm:prSet presAssocID="{8E2D20B4-46BF-4ECE-9B6A-4F940CCC394A}" presName="conn2-1" presStyleLbl="parChTrans1D4" presStyleIdx="1" presStyleCnt="4"/>
      <dgm:spPr/>
      <dgm:t>
        <a:bodyPr/>
        <a:lstStyle/>
        <a:p>
          <a:endParaRPr lang="id-ID"/>
        </a:p>
      </dgm:t>
    </dgm:pt>
    <dgm:pt modelId="{EFB5B140-DDFA-4F30-8BDC-4D675B42AC60}" type="pres">
      <dgm:prSet presAssocID="{8E2D20B4-46BF-4ECE-9B6A-4F940CCC394A}" presName="connTx" presStyleLbl="parChTrans1D4" presStyleIdx="1" presStyleCnt="4"/>
      <dgm:spPr/>
      <dgm:t>
        <a:bodyPr/>
        <a:lstStyle/>
        <a:p>
          <a:endParaRPr lang="id-ID"/>
        </a:p>
      </dgm:t>
    </dgm:pt>
    <dgm:pt modelId="{37A541AA-68D3-4FBD-BA87-CB85E875565C}" type="pres">
      <dgm:prSet presAssocID="{13F357DC-FBDD-4B5C-8A7E-9AACA7D68ADF}" presName="root2" presStyleCnt="0"/>
      <dgm:spPr/>
    </dgm:pt>
    <dgm:pt modelId="{50911612-F656-4AE2-8530-C001CE4C4A03}" type="pres">
      <dgm:prSet presAssocID="{13F357DC-FBDD-4B5C-8A7E-9AACA7D68ADF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FCFDE63-9BFA-47CB-A398-7ADDB66D13DA}" type="pres">
      <dgm:prSet presAssocID="{13F357DC-FBDD-4B5C-8A7E-9AACA7D68ADF}" presName="level3hierChild" presStyleCnt="0"/>
      <dgm:spPr/>
    </dgm:pt>
    <dgm:pt modelId="{23CACC21-E5BC-47ED-8B25-79DA629031C3}" type="pres">
      <dgm:prSet presAssocID="{A84180AF-4BEC-4E67-86A9-34206EEB3921}" presName="conn2-1" presStyleLbl="parChTrans1D3" presStyleIdx="1" presStyleCnt="2"/>
      <dgm:spPr/>
      <dgm:t>
        <a:bodyPr/>
        <a:lstStyle/>
        <a:p>
          <a:endParaRPr lang="id-ID"/>
        </a:p>
      </dgm:t>
    </dgm:pt>
    <dgm:pt modelId="{D0318043-9F0E-46B5-AB14-9ED4FFBF32A1}" type="pres">
      <dgm:prSet presAssocID="{A84180AF-4BEC-4E67-86A9-34206EEB3921}" presName="connTx" presStyleLbl="parChTrans1D3" presStyleIdx="1" presStyleCnt="2"/>
      <dgm:spPr/>
      <dgm:t>
        <a:bodyPr/>
        <a:lstStyle/>
        <a:p>
          <a:endParaRPr lang="id-ID"/>
        </a:p>
      </dgm:t>
    </dgm:pt>
    <dgm:pt modelId="{015D6DED-57F4-4134-9301-D0050042343E}" type="pres">
      <dgm:prSet presAssocID="{025331AF-43E8-4909-8C65-CA3AA0B3D010}" presName="root2" presStyleCnt="0"/>
      <dgm:spPr/>
    </dgm:pt>
    <dgm:pt modelId="{56FB6B2A-D184-4F36-9A4E-A8B2B769A9F4}" type="pres">
      <dgm:prSet presAssocID="{025331AF-43E8-4909-8C65-CA3AA0B3D010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E0CE58BF-B54A-4482-8046-4E7C94FA4630}" type="pres">
      <dgm:prSet presAssocID="{025331AF-43E8-4909-8C65-CA3AA0B3D010}" presName="level3hierChild" presStyleCnt="0"/>
      <dgm:spPr/>
    </dgm:pt>
    <dgm:pt modelId="{C2EDE8C8-2597-46E5-9600-D92CBF414580}" type="pres">
      <dgm:prSet presAssocID="{F4ED3135-0772-44D5-B4BF-52A612677478}" presName="conn2-1" presStyleLbl="parChTrans1D4" presStyleIdx="2" presStyleCnt="4"/>
      <dgm:spPr/>
      <dgm:t>
        <a:bodyPr/>
        <a:lstStyle/>
        <a:p>
          <a:endParaRPr lang="id-ID"/>
        </a:p>
      </dgm:t>
    </dgm:pt>
    <dgm:pt modelId="{C2A73058-2FC1-4303-9614-E51F830EEBFF}" type="pres">
      <dgm:prSet presAssocID="{F4ED3135-0772-44D5-B4BF-52A612677478}" presName="connTx" presStyleLbl="parChTrans1D4" presStyleIdx="2" presStyleCnt="4"/>
      <dgm:spPr/>
      <dgm:t>
        <a:bodyPr/>
        <a:lstStyle/>
        <a:p>
          <a:endParaRPr lang="id-ID"/>
        </a:p>
      </dgm:t>
    </dgm:pt>
    <dgm:pt modelId="{9616FDB2-9161-4CA8-AEA1-F6934E6F1043}" type="pres">
      <dgm:prSet presAssocID="{C824FDE5-C63B-4993-B346-74B68F75DFB4}" presName="root2" presStyleCnt="0"/>
      <dgm:spPr/>
    </dgm:pt>
    <dgm:pt modelId="{1DD973A9-5466-41E4-A42C-BA97DD49031F}" type="pres">
      <dgm:prSet presAssocID="{C824FDE5-C63B-4993-B346-74B68F75DFB4}" presName="LevelTwoTextNode" presStyleLbl="node4" presStyleIdx="2" presStyleCnt="4" custLinFactNeighborX="-213" custLinFactNeighborY="-3577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AB4BA66-F904-4321-A119-365BB315FD0F}" type="pres">
      <dgm:prSet presAssocID="{C824FDE5-C63B-4993-B346-74B68F75DFB4}" presName="level3hierChild" presStyleCnt="0"/>
      <dgm:spPr/>
    </dgm:pt>
    <dgm:pt modelId="{49E0D65D-F87D-48A7-88B0-4EA804312032}" type="pres">
      <dgm:prSet presAssocID="{9CE19E6F-1254-4288-ABEF-0DB73B63EEEF}" presName="conn2-1" presStyleLbl="parChTrans1D4" presStyleIdx="3" presStyleCnt="4"/>
      <dgm:spPr/>
      <dgm:t>
        <a:bodyPr/>
        <a:lstStyle/>
        <a:p>
          <a:endParaRPr lang="id-ID"/>
        </a:p>
      </dgm:t>
    </dgm:pt>
    <dgm:pt modelId="{654E72F9-D1D5-407C-BDE0-026C0AF7041C}" type="pres">
      <dgm:prSet presAssocID="{9CE19E6F-1254-4288-ABEF-0DB73B63EEEF}" presName="connTx" presStyleLbl="parChTrans1D4" presStyleIdx="3" presStyleCnt="4"/>
      <dgm:spPr/>
      <dgm:t>
        <a:bodyPr/>
        <a:lstStyle/>
        <a:p>
          <a:endParaRPr lang="id-ID"/>
        </a:p>
      </dgm:t>
    </dgm:pt>
    <dgm:pt modelId="{8441FCBB-3357-4493-9FF3-40788FB93C55}" type="pres">
      <dgm:prSet presAssocID="{D3E20E14-3E07-45AD-B888-5A412B8EEBFF}" presName="root2" presStyleCnt="0"/>
      <dgm:spPr/>
    </dgm:pt>
    <dgm:pt modelId="{0F5B9861-924A-4D6B-9806-1D0812D0986C}" type="pres">
      <dgm:prSet presAssocID="{D3E20E14-3E07-45AD-B888-5A412B8EEBFF}" presName="LevelTwoTextNode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170F280-BC91-49CD-8040-AFC3988D5B93}" type="pres">
      <dgm:prSet presAssocID="{D3E20E14-3E07-45AD-B888-5A412B8EEBFF}" presName="level3hierChild" presStyleCnt="0"/>
      <dgm:spPr/>
    </dgm:pt>
  </dgm:ptLst>
  <dgm:cxnLst>
    <dgm:cxn modelId="{85E0B79B-A208-406D-8DB5-67175F92C331}" type="presOf" srcId="{D7E415F3-5772-4DF8-97C3-EEEECE10C7E1}" destId="{93B4140B-4CD1-4116-8899-1C8F2DF17A4C}" srcOrd="0" destOrd="0" presId="urn:microsoft.com/office/officeart/2005/8/layout/hierarchy2"/>
    <dgm:cxn modelId="{9F3B4B2A-B3EB-4609-A1BC-3B43DDD2C6C2}" type="presOf" srcId="{A7A2C483-3590-4E44-ADD8-F42AABDBCAF3}" destId="{8AFFDC7A-7041-4859-8618-5371B95F6DC8}" srcOrd="0" destOrd="0" presId="urn:microsoft.com/office/officeart/2005/8/layout/hierarchy2"/>
    <dgm:cxn modelId="{D5C02E68-0838-41AD-A8A6-CF61C4AE65A3}" type="presOf" srcId="{B31CA66E-4627-44B7-8461-0CD937348B2A}" destId="{32C01552-EC6E-4D21-BB62-0BE1DD93B743}" srcOrd="1" destOrd="0" presId="urn:microsoft.com/office/officeart/2005/8/layout/hierarchy2"/>
    <dgm:cxn modelId="{F5D7872A-13A9-4804-862B-85D36BE99CED}" type="presOf" srcId="{F4ED3135-0772-44D5-B4BF-52A612677478}" destId="{C2A73058-2FC1-4303-9614-E51F830EEBFF}" srcOrd="1" destOrd="0" presId="urn:microsoft.com/office/officeart/2005/8/layout/hierarchy2"/>
    <dgm:cxn modelId="{F9E9ACA5-4EB6-4BAE-B364-75B6B4546FD7}" type="presOf" srcId="{3D7AB631-EA04-4AE9-96E0-1FCB5F83E11A}" destId="{90C0F690-2FB3-4A4F-8666-4262E817DA9A}" srcOrd="0" destOrd="0" presId="urn:microsoft.com/office/officeart/2005/8/layout/hierarchy2"/>
    <dgm:cxn modelId="{F5C9CDD5-2493-4057-97FC-D89F34DD5B76}" type="presOf" srcId="{9CE19E6F-1254-4288-ABEF-0DB73B63EEEF}" destId="{49E0D65D-F87D-48A7-88B0-4EA804312032}" srcOrd="0" destOrd="0" presId="urn:microsoft.com/office/officeart/2005/8/layout/hierarchy2"/>
    <dgm:cxn modelId="{3CEB09D6-5633-4513-A7D4-C8BDFD2E4F0E}" srcId="{A1C6F3AC-69B5-42D0-AEE9-3CD5617F8397}" destId="{3C19F590-3000-4280-B80F-874862FCAAD2}" srcOrd="0" destOrd="0" parTransId="{B31CA66E-4627-44B7-8461-0CD937348B2A}" sibTransId="{36F1318C-18CD-4F5F-9CDC-515CA1B0719B}"/>
    <dgm:cxn modelId="{E811DEAB-FF6C-473B-843B-C895FCCA705B}" type="presOf" srcId="{F3FED996-56D7-4823-9765-306D9CBC44C8}" destId="{16D1D79C-BE8E-42A7-9D33-BC7DDEC9B615}" srcOrd="0" destOrd="0" presId="urn:microsoft.com/office/officeart/2005/8/layout/hierarchy2"/>
    <dgm:cxn modelId="{C8031F28-CDC6-4FB9-AF7C-4EBF1D9BF70C}" type="presOf" srcId="{D3E20E14-3E07-45AD-B888-5A412B8EEBFF}" destId="{0F5B9861-924A-4D6B-9806-1D0812D0986C}" srcOrd="0" destOrd="0" presId="urn:microsoft.com/office/officeart/2005/8/layout/hierarchy2"/>
    <dgm:cxn modelId="{405A9124-C142-43F6-8A57-9A84431AC8CA}" type="presOf" srcId="{F3FED996-56D7-4823-9765-306D9CBC44C8}" destId="{016D4BB7-56AC-450F-AC6D-54BE8CF1F5C0}" srcOrd="1" destOrd="0" presId="urn:microsoft.com/office/officeart/2005/8/layout/hierarchy2"/>
    <dgm:cxn modelId="{9FF22673-CA0C-44FB-87D3-8FF20F1B1E4C}" type="presOf" srcId="{B31CA66E-4627-44B7-8461-0CD937348B2A}" destId="{8BB2F687-1E21-473C-B017-AC0BFEF60695}" srcOrd="0" destOrd="0" presId="urn:microsoft.com/office/officeart/2005/8/layout/hierarchy2"/>
    <dgm:cxn modelId="{FB59823F-A167-47BF-B2DE-ECD046B44F46}" srcId="{025331AF-43E8-4909-8C65-CA3AA0B3D010}" destId="{C824FDE5-C63B-4993-B346-74B68F75DFB4}" srcOrd="0" destOrd="0" parTransId="{F4ED3135-0772-44D5-B4BF-52A612677478}" sibTransId="{F79B0543-4ECC-4E6A-9F60-EA76BE81C093}"/>
    <dgm:cxn modelId="{F190901B-3209-4362-B920-03320DF95BE6}" type="presOf" srcId="{13F357DC-FBDD-4B5C-8A7E-9AACA7D68ADF}" destId="{50911612-F656-4AE2-8530-C001CE4C4A03}" srcOrd="0" destOrd="0" presId="urn:microsoft.com/office/officeart/2005/8/layout/hierarchy2"/>
    <dgm:cxn modelId="{9BAEFC07-A32A-4C75-A45B-04FAEBEEA44B}" srcId="{A1C6F3AC-69B5-42D0-AEE9-3CD5617F8397}" destId="{13F357DC-FBDD-4B5C-8A7E-9AACA7D68ADF}" srcOrd="1" destOrd="0" parTransId="{8E2D20B4-46BF-4ECE-9B6A-4F940CCC394A}" sibTransId="{326B56AF-D483-4A4A-9180-62169010059A}"/>
    <dgm:cxn modelId="{811D6483-00E3-4F12-9B4D-27031E7C39D5}" type="presOf" srcId="{A7A2C483-3590-4E44-ADD8-F42AABDBCAF3}" destId="{0799C08A-DE48-4FE6-8B55-E5FB4943C547}" srcOrd="1" destOrd="0" presId="urn:microsoft.com/office/officeart/2005/8/layout/hierarchy2"/>
    <dgm:cxn modelId="{EAB1B4DA-8C8D-42EF-8A7A-EFF3C587A5AC}" type="presOf" srcId="{A84180AF-4BEC-4E67-86A9-34206EEB3921}" destId="{D0318043-9F0E-46B5-AB14-9ED4FFBF32A1}" srcOrd="1" destOrd="0" presId="urn:microsoft.com/office/officeart/2005/8/layout/hierarchy2"/>
    <dgm:cxn modelId="{5FC7B0CD-81EA-4988-9C16-E3ECAC24FEE0}" srcId="{3D7AB631-EA04-4AE9-96E0-1FCB5F83E11A}" destId="{D7E415F3-5772-4DF8-97C3-EEEECE10C7E1}" srcOrd="0" destOrd="0" parTransId="{A7A2C483-3590-4E44-ADD8-F42AABDBCAF3}" sibTransId="{BF3E4B96-30E0-482F-95D4-0CF46CE03003}"/>
    <dgm:cxn modelId="{ACB01363-4683-46A9-88CA-1B35A478C6EB}" srcId="{D7E415F3-5772-4DF8-97C3-EEEECE10C7E1}" destId="{025331AF-43E8-4909-8C65-CA3AA0B3D010}" srcOrd="1" destOrd="0" parTransId="{A84180AF-4BEC-4E67-86A9-34206EEB3921}" sibTransId="{899F2427-A4ED-47F1-AF39-FD8A5A3DF8BD}"/>
    <dgm:cxn modelId="{E3CDDBBC-C9D0-4265-B9E9-8C9C2D9B732D}" srcId="{025331AF-43E8-4909-8C65-CA3AA0B3D010}" destId="{D3E20E14-3E07-45AD-B888-5A412B8EEBFF}" srcOrd="1" destOrd="0" parTransId="{9CE19E6F-1254-4288-ABEF-0DB73B63EEEF}" sibTransId="{FD215ECC-58A3-415E-BD5D-6B0C181DBAA4}"/>
    <dgm:cxn modelId="{83718AB2-50A4-4BE2-AACE-73958C2F2ADA}" type="presOf" srcId="{F4ED3135-0772-44D5-B4BF-52A612677478}" destId="{C2EDE8C8-2597-46E5-9600-D92CBF414580}" srcOrd="0" destOrd="0" presId="urn:microsoft.com/office/officeart/2005/8/layout/hierarchy2"/>
    <dgm:cxn modelId="{2D93E6C9-5AA3-424E-858F-09DD8B8627A8}" type="presOf" srcId="{3C19F590-3000-4280-B80F-874862FCAAD2}" destId="{43BA4FBC-3679-406D-841F-0E1F5C334E16}" srcOrd="0" destOrd="0" presId="urn:microsoft.com/office/officeart/2005/8/layout/hierarchy2"/>
    <dgm:cxn modelId="{CF3EE40D-C511-4909-A800-23AE9A7B3A5E}" type="presOf" srcId="{8E2D20B4-46BF-4ECE-9B6A-4F940CCC394A}" destId="{EFB5B140-DDFA-4F30-8BDC-4D675B42AC60}" srcOrd="1" destOrd="0" presId="urn:microsoft.com/office/officeart/2005/8/layout/hierarchy2"/>
    <dgm:cxn modelId="{BFC50870-E857-4CE0-AAC1-AE34EE67E8EF}" type="presOf" srcId="{A1C6F3AC-69B5-42D0-AEE9-3CD5617F8397}" destId="{9C903654-57D8-4577-BE32-FA5823DDED9B}" srcOrd="0" destOrd="0" presId="urn:microsoft.com/office/officeart/2005/8/layout/hierarchy2"/>
    <dgm:cxn modelId="{216BE08B-C0B5-477D-8D40-FA4FFF8078C4}" type="presOf" srcId="{C824FDE5-C63B-4993-B346-74B68F75DFB4}" destId="{1DD973A9-5466-41E4-A42C-BA97DD49031F}" srcOrd="0" destOrd="0" presId="urn:microsoft.com/office/officeart/2005/8/layout/hierarchy2"/>
    <dgm:cxn modelId="{81782DBF-1819-4B18-AA83-355D72E75B7C}" type="presOf" srcId="{8E2D20B4-46BF-4ECE-9B6A-4F940CCC394A}" destId="{39865C8B-4679-4C95-A60B-1A16A64E0595}" srcOrd="0" destOrd="0" presId="urn:microsoft.com/office/officeart/2005/8/layout/hierarchy2"/>
    <dgm:cxn modelId="{2C8B2260-DC77-4FB2-B27C-BCFF65C1B366}" type="presOf" srcId="{A84180AF-4BEC-4E67-86A9-34206EEB3921}" destId="{23CACC21-E5BC-47ED-8B25-79DA629031C3}" srcOrd="0" destOrd="0" presId="urn:microsoft.com/office/officeart/2005/8/layout/hierarchy2"/>
    <dgm:cxn modelId="{CCB89C89-8EFE-4E86-91A4-4FB47826A572}" srcId="{D7E415F3-5772-4DF8-97C3-EEEECE10C7E1}" destId="{A1C6F3AC-69B5-42D0-AEE9-3CD5617F8397}" srcOrd="0" destOrd="0" parTransId="{F3FED996-56D7-4823-9765-306D9CBC44C8}" sibTransId="{CCB8179F-ADDB-4BC2-8CC1-B04142B4C13B}"/>
    <dgm:cxn modelId="{B18415F2-EC23-450E-BF95-4F5860AD9196}" type="presOf" srcId="{025331AF-43E8-4909-8C65-CA3AA0B3D010}" destId="{56FB6B2A-D184-4F36-9A4E-A8B2B769A9F4}" srcOrd="0" destOrd="0" presId="urn:microsoft.com/office/officeart/2005/8/layout/hierarchy2"/>
    <dgm:cxn modelId="{A3BAE769-4A96-456D-86B4-7929A57AEBCA}" srcId="{14B05030-78EA-456E-9618-11581CEE07EE}" destId="{3D7AB631-EA04-4AE9-96E0-1FCB5F83E11A}" srcOrd="0" destOrd="0" parTransId="{DEC25257-075C-4374-BE14-965E3631B266}" sibTransId="{AB5A65A3-275C-4951-B87C-746036E3A726}"/>
    <dgm:cxn modelId="{EF2A7CCA-8816-48D5-91AF-050B03AA1B92}" type="presOf" srcId="{14B05030-78EA-456E-9618-11581CEE07EE}" destId="{F15B78D7-C0AA-4F62-BBA3-9532539F736F}" srcOrd="0" destOrd="0" presId="urn:microsoft.com/office/officeart/2005/8/layout/hierarchy2"/>
    <dgm:cxn modelId="{C4BAC345-282A-4346-AE4F-BB7A8B07BB08}" type="presOf" srcId="{9CE19E6F-1254-4288-ABEF-0DB73B63EEEF}" destId="{654E72F9-D1D5-407C-BDE0-026C0AF7041C}" srcOrd="1" destOrd="0" presId="urn:microsoft.com/office/officeart/2005/8/layout/hierarchy2"/>
    <dgm:cxn modelId="{65424E64-86AD-42F8-8538-E94B71519E8A}" type="presParOf" srcId="{F15B78D7-C0AA-4F62-BBA3-9532539F736F}" destId="{6398458B-FA67-4185-8221-28BC186FE8EB}" srcOrd="0" destOrd="0" presId="urn:microsoft.com/office/officeart/2005/8/layout/hierarchy2"/>
    <dgm:cxn modelId="{1C756D43-7013-440D-86C4-69B6CA5E4EF4}" type="presParOf" srcId="{6398458B-FA67-4185-8221-28BC186FE8EB}" destId="{90C0F690-2FB3-4A4F-8666-4262E817DA9A}" srcOrd="0" destOrd="0" presId="urn:microsoft.com/office/officeart/2005/8/layout/hierarchy2"/>
    <dgm:cxn modelId="{6F19E509-101B-40F2-A196-7116D46CD232}" type="presParOf" srcId="{6398458B-FA67-4185-8221-28BC186FE8EB}" destId="{4AED0D62-EE96-4B73-B7C8-35696CB6443D}" srcOrd="1" destOrd="0" presId="urn:microsoft.com/office/officeart/2005/8/layout/hierarchy2"/>
    <dgm:cxn modelId="{341F5FB2-E6EC-4627-A786-6DB369889550}" type="presParOf" srcId="{4AED0D62-EE96-4B73-B7C8-35696CB6443D}" destId="{8AFFDC7A-7041-4859-8618-5371B95F6DC8}" srcOrd="0" destOrd="0" presId="urn:microsoft.com/office/officeart/2005/8/layout/hierarchy2"/>
    <dgm:cxn modelId="{55D3C542-E6C4-4B02-8372-68E68153D6AF}" type="presParOf" srcId="{8AFFDC7A-7041-4859-8618-5371B95F6DC8}" destId="{0799C08A-DE48-4FE6-8B55-E5FB4943C547}" srcOrd="0" destOrd="0" presId="urn:microsoft.com/office/officeart/2005/8/layout/hierarchy2"/>
    <dgm:cxn modelId="{6B01699B-C0A9-4D03-8D05-294DEE564F2C}" type="presParOf" srcId="{4AED0D62-EE96-4B73-B7C8-35696CB6443D}" destId="{8F00646A-73A1-43E9-BF0A-B0B614494ABA}" srcOrd="1" destOrd="0" presId="urn:microsoft.com/office/officeart/2005/8/layout/hierarchy2"/>
    <dgm:cxn modelId="{ABDA233A-1168-4BDA-B984-42098044BE74}" type="presParOf" srcId="{8F00646A-73A1-43E9-BF0A-B0B614494ABA}" destId="{93B4140B-4CD1-4116-8899-1C8F2DF17A4C}" srcOrd="0" destOrd="0" presId="urn:microsoft.com/office/officeart/2005/8/layout/hierarchy2"/>
    <dgm:cxn modelId="{786265C4-D3F7-465A-852A-D18D6E264095}" type="presParOf" srcId="{8F00646A-73A1-43E9-BF0A-B0B614494ABA}" destId="{A1804C5C-87C9-4B9D-AB97-90FD1451F4B6}" srcOrd="1" destOrd="0" presId="urn:microsoft.com/office/officeart/2005/8/layout/hierarchy2"/>
    <dgm:cxn modelId="{1BF68872-AF82-4852-B7F3-48449AAFC045}" type="presParOf" srcId="{A1804C5C-87C9-4B9D-AB97-90FD1451F4B6}" destId="{16D1D79C-BE8E-42A7-9D33-BC7DDEC9B615}" srcOrd="0" destOrd="0" presId="urn:microsoft.com/office/officeart/2005/8/layout/hierarchy2"/>
    <dgm:cxn modelId="{A16F4996-75E0-494D-905F-BAF26DC8F2CA}" type="presParOf" srcId="{16D1D79C-BE8E-42A7-9D33-BC7DDEC9B615}" destId="{016D4BB7-56AC-450F-AC6D-54BE8CF1F5C0}" srcOrd="0" destOrd="0" presId="urn:microsoft.com/office/officeart/2005/8/layout/hierarchy2"/>
    <dgm:cxn modelId="{BEFEC183-A921-49C2-A01D-3D37A50128B7}" type="presParOf" srcId="{A1804C5C-87C9-4B9D-AB97-90FD1451F4B6}" destId="{6A25C1A5-041A-4D07-B2FB-29756F28D5C4}" srcOrd="1" destOrd="0" presId="urn:microsoft.com/office/officeart/2005/8/layout/hierarchy2"/>
    <dgm:cxn modelId="{81C5EAC4-738B-48E1-9E93-D9B52CC2BDA7}" type="presParOf" srcId="{6A25C1A5-041A-4D07-B2FB-29756F28D5C4}" destId="{9C903654-57D8-4577-BE32-FA5823DDED9B}" srcOrd="0" destOrd="0" presId="urn:microsoft.com/office/officeart/2005/8/layout/hierarchy2"/>
    <dgm:cxn modelId="{FEC37FF7-4D70-45F9-A15A-AF565F7C7089}" type="presParOf" srcId="{6A25C1A5-041A-4D07-B2FB-29756F28D5C4}" destId="{936BDD51-20E1-4F3A-8B78-F9F71CACD68A}" srcOrd="1" destOrd="0" presId="urn:microsoft.com/office/officeart/2005/8/layout/hierarchy2"/>
    <dgm:cxn modelId="{0F143587-AF38-414C-8935-1A73E38AA59B}" type="presParOf" srcId="{936BDD51-20E1-4F3A-8B78-F9F71CACD68A}" destId="{8BB2F687-1E21-473C-B017-AC0BFEF60695}" srcOrd="0" destOrd="0" presId="urn:microsoft.com/office/officeart/2005/8/layout/hierarchy2"/>
    <dgm:cxn modelId="{571935DB-92C9-4100-A9BF-E89C448FD960}" type="presParOf" srcId="{8BB2F687-1E21-473C-B017-AC0BFEF60695}" destId="{32C01552-EC6E-4D21-BB62-0BE1DD93B743}" srcOrd="0" destOrd="0" presId="urn:microsoft.com/office/officeart/2005/8/layout/hierarchy2"/>
    <dgm:cxn modelId="{F27B37D3-E58B-4CA7-9512-79A4C87DC4D8}" type="presParOf" srcId="{936BDD51-20E1-4F3A-8B78-F9F71CACD68A}" destId="{3D07B9E5-DFAC-4F2F-9924-FC3AA7EAA66A}" srcOrd="1" destOrd="0" presId="urn:microsoft.com/office/officeart/2005/8/layout/hierarchy2"/>
    <dgm:cxn modelId="{0580352B-FBCE-4293-B24B-4DA1F366B560}" type="presParOf" srcId="{3D07B9E5-DFAC-4F2F-9924-FC3AA7EAA66A}" destId="{43BA4FBC-3679-406D-841F-0E1F5C334E16}" srcOrd="0" destOrd="0" presId="urn:microsoft.com/office/officeart/2005/8/layout/hierarchy2"/>
    <dgm:cxn modelId="{104C1327-9474-4D4B-BBD3-5B48D98692A2}" type="presParOf" srcId="{3D07B9E5-DFAC-4F2F-9924-FC3AA7EAA66A}" destId="{3997AA36-62FD-4B56-ABA9-5B51539A7118}" srcOrd="1" destOrd="0" presId="urn:microsoft.com/office/officeart/2005/8/layout/hierarchy2"/>
    <dgm:cxn modelId="{C80B7A05-1510-4843-B592-3B3E39557135}" type="presParOf" srcId="{936BDD51-20E1-4F3A-8B78-F9F71CACD68A}" destId="{39865C8B-4679-4C95-A60B-1A16A64E0595}" srcOrd="2" destOrd="0" presId="urn:microsoft.com/office/officeart/2005/8/layout/hierarchy2"/>
    <dgm:cxn modelId="{48E1A964-DAEF-4FC2-B8EA-3071FCC25E61}" type="presParOf" srcId="{39865C8B-4679-4C95-A60B-1A16A64E0595}" destId="{EFB5B140-DDFA-4F30-8BDC-4D675B42AC60}" srcOrd="0" destOrd="0" presId="urn:microsoft.com/office/officeart/2005/8/layout/hierarchy2"/>
    <dgm:cxn modelId="{2B0993E8-A7EA-40B0-9CB4-97AE8ED1AEE1}" type="presParOf" srcId="{936BDD51-20E1-4F3A-8B78-F9F71CACD68A}" destId="{37A541AA-68D3-4FBD-BA87-CB85E875565C}" srcOrd="3" destOrd="0" presId="urn:microsoft.com/office/officeart/2005/8/layout/hierarchy2"/>
    <dgm:cxn modelId="{0D222B01-821A-4887-893A-C71E96D26976}" type="presParOf" srcId="{37A541AA-68D3-4FBD-BA87-CB85E875565C}" destId="{50911612-F656-4AE2-8530-C001CE4C4A03}" srcOrd="0" destOrd="0" presId="urn:microsoft.com/office/officeart/2005/8/layout/hierarchy2"/>
    <dgm:cxn modelId="{7E4750CB-CE52-4C7B-A543-00F870BEFE4F}" type="presParOf" srcId="{37A541AA-68D3-4FBD-BA87-CB85E875565C}" destId="{5FCFDE63-9BFA-47CB-A398-7ADDB66D13DA}" srcOrd="1" destOrd="0" presId="urn:microsoft.com/office/officeart/2005/8/layout/hierarchy2"/>
    <dgm:cxn modelId="{16AECA7C-F5D4-4706-824D-CD81BA895149}" type="presParOf" srcId="{A1804C5C-87C9-4B9D-AB97-90FD1451F4B6}" destId="{23CACC21-E5BC-47ED-8B25-79DA629031C3}" srcOrd="2" destOrd="0" presId="urn:microsoft.com/office/officeart/2005/8/layout/hierarchy2"/>
    <dgm:cxn modelId="{5944B46A-8545-40DA-97D7-834B80037EF0}" type="presParOf" srcId="{23CACC21-E5BC-47ED-8B25-79DA629031C3}" destId="{D0318043-9F0E-46B5-AB14-9ED4FFBF32A1}" srcOrd="0" destOrd="0" presId="urn:microsoft.com/office/officeart/2005/8/layout/hierarchy2"/>
    <dgm:cxn modelId="{1843891D-B4E0-43EE-A8A6-5F2FD0D4E771}" type="presParOf" srcId="{A1804C5C-87C9-4B9D-AB97-90FD1451F4B6}" destId="{015D6DED-57F4-4134-9301-D0050042343E}" srcOrd="3" destOrd="0" presId="urn:microsoft.com/office/officeart/2005/8/layout/hierarchy2"/>
    <dgm:cxn modelId="{AF2B40CE-9A0F-4461-B902-CBA3CC82CB2F}" type="presParOf" srcId="{015D6DED-57F4-4134-9301-D0050042343E}" destId="{56FB6B2A-D184-4F36-9A4E-A8B2B769A9F4}" srcOrd="0" destOrd="0" presId="urn:microsoft.com/office/officeart/2005/8/layout/hierarchy2"/>
    <dgm:cxn modelId="{A70D4CA6-CB99-4FE1-8578-901AA7FDCB8D}" type="presParOf" srcId="{015D6DED-57F4-4134-9301-D0050042343E}" destId="{E0CE58BF-B54A-4482-8046-4E7C94FA4630}" srcOrd="1" destOrd="0" presId="urn:microsoft.com/office/officeart/2005/8/layout/hierarchy2"/>
    <dgm:cxn modelId="{E66C1E19-3DF9-453C-A0C7-1EBB0E25937D}" type="presParOf" srcId="{E0CE58BF-B54A-4482-8046-4E7C94FA4630}" destId="{C2EDE8C8-2597-46E5-9600-D92CBF414580}" srcOrd="0" destOrd="0" presId="urn:microsoft.com/office/officeart/2005/8/layout/hierarchy2"/>
    <dgm:cxn modelId="{C09330F3-DB5F-4A7C-86A8-279A0A7D48DE}" type="presParOf" srcId="{C2EDE8C8-2597-46E5-9600-D92CBF414580}" destId="{C2A73058-2FC1-4303-9614-E51F830EEBFF}" srcOrd="0" destOrd="0" presId="urn:microsoft.com/office/officeart/2005/8/layout/hierarchy2"/>
    <dgm:cxn modelId="{2C033B91-7666-4838-9F26-FC28CF87A482}" type="presParOf" srcId="{E0CE58BF-B54A-4482-8046-4E7C94FA4630}" destId="{9616FDB2-9161-4CA8-AEA1-F6934E6F1043}" srcOrd="1" destOrd="0" presId="urn:microsoft.com/office/officeart/2005/8/layout/hierarchy2"/>
    <dgm:cxn modelId="{BFAD6142-4D41-4470-8988-DB0F3B589888}" type="presParOf" srcId="{9616FDB2-9161-4CA8-AEA1-F6934E6F1043}" destId="{1DD973A9-5466-41E4-A42C-BA97DD49031F}" srcOrd="0" destOrd="0" presId="urn:microsoft.com/office/officeart/2005/8/layout/hierarchy2"/>
    <dgm:cxn modelId="{2BA024D2-BD27-4BFF-B109-AF02E3FB12E4}" type="presParOf" srcId="{9616FDB2-9161-4CA8-AEA1-F6934E6F1043}" destId="{5AB4BA66-F904-4321-A119-365BB315FD0F}" srcOrd="1" destOrd="0" presId="urn:microsoft.com/office/officeart/2005/8/layout/hierarchy2"/>
    <dgm:cxn modelId="{BD796B9F-665A-47E4-B61E-C6108A03F599}" type="presParOf" srcId="{E0CE58BF-B54A-4482-8046-4E7C94FA4630}" destId="{49E0D65D-F87D-48A7-88B0-4EA804312032}" srcOrd="2" destOrd="0" presId="urn:microsoft.com/office/officeart/2005/8/layout/hierarchy2"/>
    <dgm:cxn modelId="{3B785F35-AEE6-44A9-B587-6AE1E4185055}" type="presParOf" srcId="{49E0D65D-F87D-48A7-88B0-4EA804312032}" destId="{654E72F9-D1D5-407C-BDE0-026C0AF7041C}" srcOrd="0" destOrd="0" presId="urn:microsoft.com/office/officeart/2005/8/layout/hierarchy2"/>
    <dgm:cxn modelId="{AEA7577B-260E-4304-8609-C5F75A641C05}" type="presParOf" srcId="{E0CE58BF-B54A-4482-8046-4E7C94FA4630}" destId="{8441FCBB-3357-4493-9FF3-40788FB93C55}" srcOrd="3" destOrd="0" presId="urn:microsoft.com/office/officeart/2005/8/layout/hierarchy2"/>
    <dgm:cxn modelId="{8CBC6E7F-3C9E-4A39-8C31-49E84B9D763D}" type="presParOf" srcId="{8441FCBB-3357-4493-9FF3-40788FB93C55}" destId="{0F5B9861-924A-4D6B-9806-1D0812D0986C}" srcOrd="0" destOrd="0" presId="urn:microsoft.com/office/officeart/2005/8/layout/hierarchy2"/>
    <dgm:cxn modelId="{8ADFF1C8-3C41-45FB-9B64-76FFFED4B9EE}" type="presParOf" srcId="{8441FCBB-3357-4493-9FF3-40788FB93C55}" destId="{3170F280-BC91-49CD-8040-AFC3988D5B93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AD9994-8B66-42A9-843D-4EDD41EEFC37}" type="datetimeFigureOut">
              <a:rPr lang="id-ID"/>
              <a:pPr>
                <a:defRPr/>
              </a:pPr>
              <a:t>23/10/2017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D63DFF-B590-44B9-9E8F-00F9905D4A2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A52EA2-B26A-4DCA-B03B-0A57599F80EE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A467ED-646B-4F87-8EDF-39E130249183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A467ED-646B-4F87-8EDF-39E130249183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A467ED-646B-4F87-8EDF-39E130249183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664C3F-DB19-4B2F-AEE5-75CC8B5EBDA8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E25E3-F110-4F3F-95A7-6D9C98FA1E12}" type="datetime1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B481-A8E9-4DAF-BEDA-F10E84006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BCFF2-B325-4AB9-9DAD-4DF8EB695E31}" type="datetime1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6902F-9E75-418D-90DB-543D54618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0DC59-1520-45A5-A302-0F0015187563}" type="datetime1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A1D6-F776-47F5-A482-2E4731E64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E11BD-187E-41CF-8D23-40FEB69E13BE}" type="datetime1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77640-66DD-42A4-8A01-F31C5BE85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58FC9-9E47-420A-A260-E021AEA43134}" type="datetime1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FA8C5-378E-4F19-832C-C7736A2FC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A95F6-359C-49CD-AF61-B97177C09FF1}" type="datetime1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D7CF-5B4E-4B94-BBA4-37D5E4CE2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A1491-92DC-494C-B2E9-6AD2DA42430E}" type="datetime1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5EE42-2A33-44D2-AB36-04E0F72C5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B90D1-3439-47CF-A960-AFE7076A4449}" type="datetime1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5B86C-FA6E-4157-9BBA-F4FFE33FD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1D6B6-B74F-47CC-A6DB-67086F6E1006}" type="datetime1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EDACA-6DBA-4838-8D60-FD435A871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2ED30-2511-4EDB-84D1-7623725E25B5}" type="datetime1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1C48A-639A-4654-9CBB-79980C676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483CF-E6BF-4B2D-B579-F86FAE75D4D0}" type="datetime1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96401-F507-4367-BA2F-AD58952E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E48D91-91F1-4CEB-982F-0C0FE00241F5}" type="datetime1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E04CCB9-7BB7-4521-9C44-9C86662B5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4116388"/>
            <a:ext cx="5638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400" b="1" smtClean="0">
                <a:solidFill>
                  <a:schemeClr val="bg1"/>
                </a:solidFill>
              </a:rPr>
              <a:t>Tema-Tema Utama dlm T.A.T</a:t>
            </a: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Elemen Dasar Teori Murray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>
              <a:buNone/>
            </a:pPr>
            <a:r>
              <a:rPr lang="id-ID" sz="1800" i="1" dirty="0" smtClean="0"/>
              <a:t>	</a:t>
            </a:r>
            <a:endParaRPr lang="id-ID" sz="1800" dirty="0" smtClean="0"/>
          </a:p>
          <a:p>
            <a:pPr>
              <a:buNone/>
            </a:pPr>
            <a:r>
              <a:rPr lang="id-ID" sz="1800" i="1" dirty="0" smtClean="0"/>
              <a:t>		</a:t>
            </a:r>
            <a:endParaRPr lang="id-ID" sz="1800" dirty="0" smtClean="0"/>
          </a:p>
          <a:p>
            <a:pPr>
              <a:buNone/>
            </a:pPr>
            <a:r>
              <a:rPr lang="id-ID" sz="1800" i="1" dirty="0" smtClean="0"/>
              <a:t>			</a:t>
            </a:r>
            <a:endParaRPr lang="id-ID" sz="1800" dirty="0" smtClean="0"/>
          </a:p>
          <a:p>
            <a:pPr>
              <a:buNone/>
            </a:pPr>
            <a:endParaRPr lang="id-ID" sz="1800" dirty="0" smtClean="0"/>
          </a:p>
          <a:p>
            <a:pPr>
              <a:buNone/>
            </a:pPr>
            <a:r>
              <a:rPr lang="id-ID" sz="1800" i="1" dirty="0" smtClean="0"/>
              <a:t>			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85800" y="1676400"/>
          <a:ext cx="7772400" cy="378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i="1" dirty="0" smtClean="0">
                <a:latin typeface="Arial" charset="0"/>
                <a:cs typeface="Arial" charset="0"/>
              </a:rPr>
              <a:t>THEMA dlm T.A.T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dirty="0" smtClean="0"/>
              <a:t>Merupakan unit tingkah laku yang diakibatkan oleh interaksi antara </a:t>
            </a:r>
            <a:r>
              <a:rPr lang="id-ID" i="1" dirty="0" smtClean="0"/>
              <a:t>needs &amp; press,</a:t>
            </a:r>
            <a:r>
              <a:rPr lang="id-ID" dirty="0" smtClean="0"/>
              <a:t> yang memberikan makna bagian terbesar tingkah laku seseorang.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i="1" dirty="0" smtClean="0">
                <a:latin typeface="Arial" charset="0"/>
                <a:cs typeface="Arial" charset="0"/>
              </a:rPr>
              <a:t>NEEDS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i="1" dirty="0" smtClean="0"/>
              <a:t>Needs</a:t>
            </a:r>
            <a:r>
              <a:rPr lang="id-ID" dirty="0" smtClean="0"/>
              <a:t> mengacu pada determinan tingkah laku yg signifikan dalam diri individu. </a:t>
            </a:r>
          </a:p>
          <a:p>
            <a:r>
              <a:rPr lang="id-ID" i="1" dirty="0" smtClean="0"/>
              <a:t>Primary needs </a:t>
            </a:r>
            <a:r>
              <a:rPr lang="id-ID" dirty="0" smtClean="0"/>
              <a:t>berhubungan dengan karakteristik peristiwa fisiologis dan sifatnya </a:t>
            </a:r>
            <a:r>
              <a:rPr lang="id-ID" i="1" dirty="0" smtClean="0"/>
              <a:t>innate </a:t>
            </a:r>
            <a:r>
              <a:rPr lang="id-ID" dirty="0" smtClean="0"/>
              <a:t>pada tiap individu.</a:t>
            </a:r>
          </a:p>
          <a:p>
            <a:r>
              <a:rPr lang="id-ID" i="1" dirty="0" smtClean="0"/>
              <a:t>Secondary needs </a:t>
            </a:r>
            <a:r>
              <a:rPr lang="id-ID" dirty="0" smtClean="0"/>
              <a:t>merupakan turunan dari </a:t>
            </a:r>
            <a:r>
              <a:rPr lang="id-ID" i="1" dirty="0" smtClean="0"/>
              <a:t>primary needs </a:t>
            </a:r>
            <a:r>
              <a:rPr lang="id-ID" dirty="0" smtClean="0"/>
              <a:t>dan didapatkan selama proses pengembangan psikologis.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i="1" dirty="0" smtClean="0">
                <a:latin typeface="Arial" charset="0"/>
                <a:cs typeface="Arial" charset="0"/>
              </a:rPr>
              <a:t>PRESS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id-ID" i="1" dirty="0" smtClean="0"/>
              <a:t>Press</a:t>
            </a:r>
            <a:r>
              <a:rPr lang="id-ID" dirty="0" smtClean="0"/>
              <a:t> mengacu pada determinan lingkungan yang mencetuskan tingkah laku tertentu dari individu.</a:t>
            </a:r>
          </a:p>
          <a:p>
            <a:r>
              <a:rPr lang="id-ID" i="1" dirty="0" smtClean="0"/>
              <a:t>Press beta </a:t>
            </a:r>
            <a:r>
              <a:rPr lang="id-ID" dirty="0" smtClean="0"/>
              <a:t>mengacu pada penghayatan dan interpretasi individu tentang aspek spesifik lingkungan.</a:t>
            </a:r>
          </a:p>
          <a:p>
            <a:r>
              <a:rPr lang="id-ID" i="1" dirty="0" smtClean="0"/>
              <a:t>Press alpha </a:t>
            </a:r>
            <a:r>
              <a:rPr lang="id-ID" dirty="0" smtClean="0"/>
              <a:t>mengacu pada aspek objektif/</a:t>
            </a:r>
            <a:r>
              <a:rPr lang="id-ID" i="1" dirty="0" smtClean="0"/>
              <a:t>real</a:t>
            </a:r>
            <a:r>
              <a:rPr lang="id-ID" dirty="0" smtClean="0"/>
              <a:t> dari lingkungan.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Tema-tema dlm kartu T.A.T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id-ID" sz="2400" dirty="0" smtClean="0">
                <a:latin typeface="Arial" charset="0"/>
                <a:cs typeface="Arial" charset="0"/>
              </a:rPr>
              <a:t>Lihat di materi word </a:t>
            </a:r>
            <a:r>
              <a:rPr lang="id-ID" sz="2400" dirty="0" smtClean="0">
                <a:latin typeface="Arial" charset="0"/>
                <a:cs typeface="Arial" charset="0"/>
              </a:rPr>
              <a:t>yang </a:t>
            </a:r>
            <a:r>
              <a:rPr lang="id-ID" sz="2400" dirty="0" smtClean="0">
                <a:latin typeface="Arial" charset="0"/>
                <a:cs typeface="Arial" charset="0"/>
              </a:rPr>
              <a:t>sudah </a:t>
            </a:r>
            <a:r>
              <a:rPr lang="id-ID" sz="2400" dirty="0" smtClean="0">
                <a:latin typeface="Arial" charset="0"/>
                <a:cs typeface="Arial" charset="0"/>
              </a:rPr>
              <a:t>disampaikan (materi tambahan pertemuan ke-7).</a:t>
            </a:r>
            <a:endParaRPr lang="id-ID" sz="2400" dirty="0" smtClean="0">
              <a:latin typeface="Arial" charset="0"/>
              <a:cs typeface="Arial" charset="0"/>
            </a:endParaRPr>
          </a:p>
          <a:p>
            <a:endParaRPr lang="id-ID" sz="2400" dirty="0" smtClean="0">
              <a:latin typeface="Arial" charset="0"/>
              <a:cs typeface="Arial" charset="0"/>
            </a:endParaRPr>
          </a:p>
          <a:p>
            <a:r>
              <a:rPr lang="id-ID" sz="2400" dirty="0" smtClean="0">
                <a:latin typeface="Arial" charset="0"/>
                <a:cs typeface="Arial" charset="0"/>
              </a:rPr>
              <a:t>Latihan menentukan </a:t>
            </a:r>
            <a:r>
              <a:rPr lang="id-ID" sz="2400" i="1" dirty="0" smtClean="0">
                <a:latin typeface="Arial" charset="0"/>
                <a:cs typeface="Arial" charset="0"/>
              </a:rPr>
              <a:t>thema </a:t>
            </a:r>
            <a:r>
              <a:rPr lang="id-ID" sz="2400" dirty="0" smtClean="0">
                <a:latin typeface="Arial" charset="0"/>
                <a:cs typeface="Arial" charset="0"/>
              </a:rPr>
              <a:t>(dari materi hasil </a:t>
            </a:r>
            <a:r>
              <a:rPr lang="id-ID" sz="2400" i="1" dirty="0" smtClean="0">
                <a:latin typeface="Arial" charset="0"/>
                <a:cs typeface="Arial" charset="0"/>
              </a:rPr>
              <a:t>role play</a:t>
            </a:r>
            <a:r>
              <a:rPr lang="id-ID" sz="2400" dirty="0" smtClean="0">
                <a:latin typeface="Arial" charset="0"/>
                <a:cs typeface="Arial" charset="0"/>
              </a:rPr>
              <a:t>).</a:t>
            </a:r>
          </a:p>
          <a:p>
            <a:endParaRPr lang="id-ID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165</Words>
  <Application>Microsoft Office PowerPoint</Application>
  <PresentationFormat>On-screen Show (4:3)</PresentationFormat>
  <Paragraphs>40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Elemen Dasar Teori Murray</vt:lpstr>
      <vt:lpstr>THEMA dlm T.A.T</vt:lpstr>
      <vt:lpstr>NEEDS</vt:lpstr>
      <vt:lpstr>PRESS</vt:lpstr>
      <vt:lpstr>Tema-tema dlm kartu T.A.T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user</cp:lastModifiedBy>
  <cp:revision>212</cp:revision>
  <dcterms:created xsi:type="dcterms:W3CDTF">2010-08-24T06:47:44Z</dcterms:created>
  <dcterms:modified xsi:type="dcterms:W3CDTF">2017-10-23T08:32:59Z</dcterms:modified>
</cp:coreProperties>
</file>