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66" r:id="rId4"/>
    <p:sldId id="379" r:id="rId5"/>
    <p:sldId id="365" r:id="rId6"/>
    <p:sldId id="380" r:id="rId7"/>
    <p:sldId id="381" r:id="rId8"/>
    <p:sldId id="382" r:id="rId9"/>
    <p:sldId id="383" r:id="rId10"/>
    <p:sldId id="3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0" d="100"/>
          <a:sy n="80" d="100"/>
        </p:scale>
        <p:origin x="-102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19/11/2017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7DE62-EDA4-47CC-84F7-F27639E2FC06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25E3-F110-4F3F-95A7-6D9C98FA1E12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CFF2-B325-4AB9-9DAD-4DF8EB695E31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DC59-1520-45A5-A302-0F0015187563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11BD-187E-41CF-8D23-40FEB69E13BE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8FC9-9E47-420A-A260-E021AEA43134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95F6-359C-49CD-AF61-B97177C09FF1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1491-92DC-494C-B2E9-6AD2DA42430E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90D1-3439-47CF-A960-AFE7076A4449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D6B6-B74F-47CC-A6DB-67086F6E1006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ED30-2511-4EDB-84D1-7623725E25B5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83CF-E6BF-4B2D-B579-F86FAE75D4D0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E48D91-91F1-4CEB-982F-0C0FE00241F5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16388"/>
            <a:ext cx="563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i="1" smtClean="0">
                <a:solidFill>
                  <a:schemeClr val="bg1"/>
                </a:solidFill>
              </a:rPr>
              <a:t>PRESS </a:t>
            </a:r>
            <a:r>
              <a:rPr lang="id-ID" sz="2400" b="1" smtClean="0">
                <a:solidFill>
                  <a:schemeClr val="bg1"/>
                </a:solidFill>
              </a:rPr>
              <a:t>dlm </a:t>
            </a:r>
            <a:r>
              <a:rPr lang="id-ID" sz="2400" b="1" dirty="0" smtClean="0">
                <a:solidFill>
                  <a:schemeClr val="bg1"/>
                </a:solidFill>
              </a:rPr>
              <a:t>T.A.T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id-ID" dirty="0" smtClean="0"/>
              <a:t>Langkah Analisis</a:t>
            </a:r>
            <a:endParaRPr lang="id-ID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800" dirty="0" smtClean="0"/>
              <a:t>Tentukan tokoh (</a:t>
            </a:r>
            <a:r>
              <a:rPr lang="id-ID" sz="2800" i="1" dirty="0" smtClean="0"/>
              <a:t>the Hero</a:t>
            </a:r>
            <a:r>
              <a:rPr lang="id-ID" sz="2800" dirty="0" smtClean="0"/>
              <a:t>) dlm cerita subjek.</a:t>
            </a:r>
          </a:p>
          <a:p>
            <a:pPr>
              <a:lnSpc>
                <a:spcPct val="90000"/>
              </a:lnSpc>
            </a:pPr>
            <a:r>
              <a:rPr lang="id-ID" sz="2800" dirty="0" smtClean="0"/>
              <a:t>Pahami pengertian macam-macam </a:t>
            </a:r>
            <a:r>
              <a:rPr lang="id-ID" sz="2800" i="1" dirty="0" smtClean="0"/>
              <a:t>press</a:t>
            </a:r>
            <a:endParaRPr lang="id-ID" sz="2800" i="1" dirty="0" smtClean="0"/>
          </a:p>
          <a:p>
            <a:pPr>
              <a:lnSpc>
                <a:spcPct val="90000"/>
              </a:lnSpc>
            </a:pPr>
            <a:r>
              <a:rPr lang="id-ID" sz="2800" dirty="0" smtClean="0"/>
              <a:t>Pahami cerita dengan cermat.</a:t>
            </a:r>
          </a:p>
          <a:p>
            <a:pPr>
              <a:lnSpc>
                <a:spcPct val="90000"/>
              </a:lnSpc>
            </a:pPr>
            <a:r>
              <a:rPr lang="id-ID" sz="2800" b="1" dirty="0" smtClean="0"/>
              <a:t>Identifikasi </a:t>
            </a:r>
            <a:r>
              <a:rPr lang="id-ID" sz="2800" b="1" i="1" dirty="0" smtClean="0"/>
              <a:t>press</a:t>
            </a:r>
            <a:r>
              <a:rPr lang="id-ID" sz="2800" b="1" dirty="0" smtClean="0"/>
              <a:t> yang muncul dalam kalimat yang menunjukkan </a:t>
            </a:r>
            <a:r>
              <a:rPr lang="id-ID" sz="2800" b="1" smtClean="0"/>
              <a:t>sesuatu yang terjadi pada Tokoh atau menimpa </a:t>
            </a:r>
            <a:r>
              <a:rPr lang="id-ID" sz="2800" b="1" dirty="0" smtClean="0"/>
              <a:t>Tokoh</a:t>
            </a:r>
            <a:r>
              <a:rPr lang="id-ID" sz="2800" dirty="0" smtClean="0"/>
              <a:t>, dan klasifikasikan </a:t>
            </a:r>
            <a:r>
              <a:rPr lang="id-ID" sz="2800" dirty="0" smtClean="0"/>
              <a:t>ke </a:t>
            </a:r>
            <a:r>
              <a:rPr lang="id-ID" sz="2800" dirty="0" smtClean="0"/>
              <a:t>kelompok </a:t>
            </a:r>
            <a:r>
              <a:rPr lang="id-ID" sz="2800" i="1" smtClean="0"/>
              <a:t>press</a:t>
            </a:r>
            <a:r>
              <a:rPr lang="id-ID" sz="2800" smtClean="0"/>
              <a:t> tertentu.</a:t>
            </a:r>
            <a:endParaRPr lang="id-ID" sz="2800" dirty="0" smtClean="0"/>
          </a:p>
          <a:p>
            <a:pPr>
              <a:lnSpc>
                <a:spcPct val="90000"/>
              </a:lnSpc>
            </a:pPr>
            <a:r>
              <a:rPr lang="id-ID" sz="2800" dirty="0" smtClean="0"/>
              <a:t>Identifikasikan </a:t>
            </a:r>
            <a:r>
              <a:rPr lang="id-ID" sz="2800" i="1" dirty="0" smtClean="0"/>
              <a:t>press</a:t>
            </a:r>
            <a:r>
              <a:rPr lang="id-ID" sz="2800" dirty="0" smtClean="0"/>
              <a:t> yang spesifik.</a:t>
            </a:r>
            <a:endParaRPr lang="id-ID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PRESS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i="1" dirty="0" smtClean="0"/>
              <a:t>Press</a:t>
            </a:r>
            <a:r>
              <a:rPr lang="id-ID" sz="2800" dirty="0" smtClean="0"/>
              <a:t> mengacu pada determinan lingkungan yang mencetuskan tingkah laku Tokoh (Hero).</a:t>
            </a:r>
          </a:p>
          <a:p>
            <a:r>
              <a:rPr lang="id-ID" sz="2800" i="1" dirty="0" smtClean="0"/>
              <a:t>Press beta </a:t>
            </a:r>
            <a:r>
              <a:rPr lang="id-ID" sz="2800" dirty="0" smtClean="0"/>
              <a:t>mengacu pada penghayatan dan interpretasi Tokoh (Hero) tentang aspek spesifik lingkungan.</a:t>
            </a:r>
          </a:p>
          <a:p>
            <a:r>
              <a:rPr lang="id-ID" sz="2800" i="1" dirty="0" smtClean="0"/>
              <a:t>Press alpha </a:t>
            </a:r>
            <a:r>
              <a:rPr lang="id-ID" sz="2800" dirty="0" smtClean="0"/>
              <a:t>mengacu pada aspek objektif/</a:t>
            </a:r>
            <a:r>
              <a:rPr lang="id-ID" sz="2800" i="1" dirty="0" smtClean="0"/>
              <a:t>real</a:t>
            </a:r>
            <a:r>
              <a:rPr lang="id-ID" sz="2800" dirty="0" smtClean="0"/>
              <a:t> dari lingkungan Hero.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Dalam analisis </a:t>
            </a:r>
            <a:r>
              <a:rPr lang="id-ID" sz="2800" i="1" dirty="0" smtClean="0"/>
              <a:t>press</a:t>
            </a:r>
            <a:r>
              <a:rPr lang="id-ID" sz="2800" dirty="0" smtClean="0"/>
              <a:t>, tester harus mengamati jenis lingkungan dimana Tokoh (Hero) dalam cerita ini hidup dan berfungsi. </a:t>
            </a:r>
          </a:p>
          <a:p>
            <a:endParaRPr lang="id-ID" sz="2800" dirty="0" smtClean="0"/>
          </a:p>
          <a:p>
            <a:r>
              <a:rPr lang="id-ID" sz="2800" dirty="0" smtClean="0"/>
              <a:t>Dari analisis </a:t>
            </a:r>
            <a:r>
              <a:rPr lang="id-ID" sz="2800" i="1" dirty="0" smtClean="0"/>
              <a:t>press</a:t>
            </a:r>
            <a:r>
              <a:rPr lang="id-ID" sz="2800" dirty="0" smtClean="0"/>
              <a:t>, dapat diperoleh gambaran keseluruhan tentang bagaimana subjek memandang dunianya.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>
              <a:buNone/>
            </a:pPr>
            <a:r>
              <a:rPr lang="id-ID" sz="2800" i="1" dirty="0" smtClean="0"/>
              <a:t>A.	 Press Deprivasi</a:t>
            </a:r>
            <a:endParaRPr lang="id-ID" sz="2800" dirty="0" smtClean="0"/>
          </a:p>
          <a:p>
            <a:pPr lvl="1"/>
            <a:r>
              <a:rPr lang="id-ID" i="1" dirty="0" smtClean="0"/>
              <a:t>p. Acquisition </a:t>
            </a:r>
            <a:r>
              <a:rPr lang="id-ID" dirty="0" smtClean="0"/>
              <a:t>/ kemahiran</a:t>
            </a:r>
            <a:r>
              <a:rPr lang="id-ID" i="1" dirty="0" smtClean="0"/>
              <a:t>  </a:t>
            </a:r>
            <a:endParaRPr lang="id-ID" dirty="0" smtClean="0"/>
          </a:p>
          <a:p>
            <a:pPr lvl="1"/>
            <a:r>
              <a:rPr lang="id-ID" i="1" dirty="0" smtClean="0"/>
              <a:t>p. Retention </a:t>
            </a:r>
            <a:r>
              <a:rPr lang="id-ID" dirty="0" smtClean="0"/>
              <a:t>/ menyimpan</a:t>
            </a:r>
          </a:p>
          <a:p>
            <a:pPr lvl="0">
              <a:buNone/>
            </a:pPr>
            <a:r>
              <a:rPr lang="id-ID" sz="2800" dirty="0" smtClean="0"/>
              <a:t>B. </a:t>
            </a:r>
            <a:r>
              <a:rPr lang="id-ID" sz="2800" i="1" dirty="0" smtClean="0"/>
              <a:t>Press </a:t>
            </a:r>
            <a:r>
              <a:rPr lang="id-ID" sz="2800" dirty="0" smtClean="0"/>
              <a:t>yang menggambarkan lingkungan yang hampa, asing dan menolak</a:t>
            </a:r>
          </a:p>
          <a:p>
            <a:pPr lvl="1"/>
            <a:r>
              <a:rPr lang="id-ID" i="1" dirty="0" smtClean="0"/>
              <a:t>p. Lack </a:t>
            </a:r>
            <a:r>
              <a:rPr lang="id-ID" dirty="0" smtClean="0"/>
              <a:t>/ kekurangan</a:t>
            </a:r>
          </a:p>
          <a:p>
            <a:pPr lvl="1"/>
            <a:r>
              <a:rPr lang="id-ID" i="1" dirty="0" smtClean="0"/>
              <a:t>p. Loss </a:t>
            </a:r>
            <a:r>
              <a:rPr lang="id-ID" dirty="0" smtClean="0"/>
              <a:t>/ kehilangan</a:t>
            </a:r>
          </a:p>
          <a:p>
            <a:pPr lvl="1"/>
            <a:r>
              <a:rPr lang="id-ID" i="1" dirty="0" smtClean="0"/>
              <a:t>p. Rejection </a:t>
            </a:r>
            <a:r>
              <a:rPr lang="id-ID" dirty="0" smtClean="0"/>
              <a:t>/ penolakan </a:t>
            </a:r>
          </a:p>
          <a:p>
            <a:pPr lvl="1"/>
            <a:r>
              <a:rPr lang="id-ID" i="1" dirty="0" smtClean="0"/>
              <a:t>p. Uncongenial Environment </a:t>
            </a:r>
            <a:r>
              <a:rPr lang="id-ID" dirty="0" smtClean="0"/>
              <a:t>/ lingkungan yang tidak bersahabat</a:t>
            </a:r>
          </a:p>
          <a:p>
            <a:r>
              <a:rPr lang="id-ID" dirty="0" smtClean="0"/>
              <a:t> </a:t>
            </a:r>
          </a:p>
          <a:p>
            <a:endParaRPr lang="id-ID" sz="6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>
              <a:buNone/>
            </a:pPr>
            <a:r>
              <a:rPr lang="id-ID" i="1" dirty="0" smtClean="0"/>
              <a:t>C. Press of coercion &amp; restraint </a:t>
            </a:r>
            <a:r>
              <a:rPr lang="id-ID" dirty="0" smtClean="0"/>
              <a:t>(</a:t>
            </a:r>
            <a:r>
              <a:rPr lang="id-ID" i="1" dirty="0" smtClean="0"/>
              <a:t>press </a:t>
            </a:r>
            <a:r>
              <a:rPr lang="id-ID" dirty="0" smtClean="0"/>
              <a:t>pemaksaan dan menahan diri)</a:t>
            </a:r>
          </a:p>
          <a:p>
            <a:pPr lvl="1"/>
            <a:r>
              <a:rPr lang="id-ID" i="1" dirty="0" smtClean="0"/>
              <a:t>p. Dominance </a:t>
            </a:r>
            <a:endParaRPr lang="id-ID" dirty="0" smtClean="0"/>
          </a:p>
          <a:p>
            <a:pPr lvl="1"/>
            <a:r>
              <a:rPr lang="id-ID" i="1" dirty="0" smtClean="0"/>
              <a:t>p. Imposed task, duty, training </a:t>
            </a:r>
            <a:r>
              <a:rPr lang="id-ID" dirty="0" smtClean="0"/>
              <a:t>(</a:t>
            </a:r>
            <a:r>
              <a:rPr lang="id-ID" i="1" dirty="0" smtClean="0"/>
              <a:t>press </a:t>
            </a:r>
            <a:r>
              <a:rPr lang="id-ID" dirty="0" smtClean="0"/>
              <a:t>tugas, kewajiban, dan pelatihan yg dipaksakan)</a:t>
            </a:r>
          </a:p>
          <a:p>
            <a:pPr>
              <a:buNone/>
            </a:pPr>
            <a:r>
              <a:rPr lang="id-ID" i="1" dirty="0" smtClean="0"/>
              <a:t>D. Press </a:t>
            </a:r>
            <a:r>
              <a:rPr lang="id-ID" dirty="0" smtClean="0"/>
              <a:t>yang menggambarkan lingkungan yang bermusuhan dan agresif.</a:t>
            </a:r>
          </a:p>
          <a:p>
            <a:pPr lvl="1"/>
            <a:r>
              <a:rPr lang="id-ID" i="1" dirty="0" smtClean="0"/>
              <a:t>p. Aggression </a:t>
            </a:r>
            <a:endParaRPr lang="id-ID" dirty="0" smtClean="0"/>
          </a:p>
          <a:p>
            <a:endParaRPr lang="id-ID" sz="6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>
              <a:buNone/>
            </a:pPr>
            <a:r>
              <a:rPr lang="id-ID" i="1" dirty="0" smtClean="0"/>
              <a:t>E. Press of danger, injury, and death </a:t>
            </a:r>
            <a:r>
              <a:rPr lang="id-ID" dirty="0" smtClean="0"/>
              <a:t>(</a:t>
            </a:r>
            <a:r>
              <a:rPr lang="id-ID" i="1" dirty="0" smtClean="0"/>
              <a:t>press </a:t>
            </a:r>
            <a:r>
              <a:rPr lang="id-ID" dirty="0" smtClean="0"/>
              <a:t>bahaya, luka, dan kematian)</a:t>
            </a:r>
          </a:p>
          <a:p>
            <a:pPr lvl="1"/>
            <a:r>
              <a:rPr lang="id-ID" i="1" dirty="0" smtClean="0"/>
              <a:t>p. Affliction </a:t>
            </a:r>
            <a:r>
              <a:rPr lang="id-ID" dirty="0" smtClean="0"/>
              <a:t>/ luka</a:t>
            </a:r>
          </a:p>
          <a:p>
            <a:pPr lvl="1"/>
            <a:r>
              <a:rPr lang="id-ID" i="1" dirty="0" smtClean="0"/>
              <a:t>p. Death of hero </a:t>
            </a:r>
            <a:r>
              <a:rPr lang="id-ID" dirty="0" smtClean="0"/>
              <a:t>/ kematian hero</a:t>
            </a:r>
          </a:p>
          <a:p>
            <a:pPr lvl="1"/>
            <a:r>
              <a:rPr lang="id-ID" i="1" dirty="0" smtClean="0"/>
              <a:t>p. Physical danger </a:t>
            </a:r>
            <a:r>
              <a:rPr lang="id-ID" dirty="0" smtClean="0"/>
              <a:t>/ bahaya fisik</a:t>
            </a:r>
          </a:p>
          <a:p>
            <a:pPr lvl="1"/>
            <a:r>
              <a:rPr lang="id-ID" i="1" dirty="0" smtClean="0"/>
              <a:t>p. Physical injury </a:t>
            </a:r>
            <a:r>
              <a:rPr lang="id-ID" dirty="0" smtClean="0"/>
              <a:t>/ luka fisik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>
              <a:buNone/>
            </a:pPr>
            <a:r>
              <a:rPr lang="id-ID" i="1" dirty="0" smtClean="0"/>
              <a:t>F. Press of friendliness, sympathy, respect, dependance, and love</a:t>
            </a:r>
            <a:endParaRPr lang="id-ID" dirty="0" smtClean="0"/>
          </a:p>
          <a:p>
            <a:pPr lvl="1"/>
            <a:r>
              <a:rPr lang="id-ID" i="1" dirty="0" smtClean="0"/>
              <a:t>p. Affiliation </a:t>
            </a:r>
            <a:r>
              <a:rPr lang="id-ID" dirty="0" smtClean="0"/>
              <a:t>/ berteman </a:t>
            </a:r>
          </a:p>
          <a:p>
            <a:pPr lvl="1"/>
            <a:r>
              <a:rPr lang="id-ID" i="1" dirty="0" smtClean="0"/>
              <a:t>p. Deference </a:t>
            </a:r>
            <a:r>
              <a:rPr lang="id-ID" dirty="0" smtClean="0"/>
              <a:t>/ merendah</a:t>
            </a:r>
          </a:p>
          <a:p>
            <a:pPr lvl="1"/>
            <a:r>
              <a:rPr lang="id-ID" i="1" dirty="0" smtClean="0"/>
              <a:t>p. Nurturance </a:t>
            </a:r>
            <a:r>
              <a:rPr lang="id-ID" dirty="0" smtClean="0"/>
              <a:t>/ mengayomi</a:t>
            </a:r>
          </a:p>
          <a:p>
            <a:pPr lvl="1"/>
            <a:r>
              <a:rPr lang="id-ID" i="1" dirty="0" smtClean="0"/>
              <a:t>p. Sex </a:t>
            </a:r>
            <a:endParaRPr lang="id-ID" dirty="0" smtClean="0"/>
          </a:p>
          <a:p>
            <a:pPr lvl="1"/>
            <a:r>
              <a:rPr lang="id-ID" i="1" dirty="0" smtClean="0"/>
              <a:t>p. Succorance </a:t>
            </a:r>
            <a:r>
              <a:rPr lang="id-ID" dirty="0" smtClean="0"/>
              <a:t>/ menolong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>
              <a:buNone/>
            </a:pPr>
            <a:r>
              <a:rPr lang="id-ID" i="1" dirty="0" smtClean="0"/>
              <a:t>G. Miscellaneous press </a:t>
            </a:r>
            <a:r>
              <a:rPr lang="id-ID" dirty="0" smtClean="0"/>
              <a:t>/ sembarang </a:t>
            </a:r>
            <a:r>
              <a:rPr lang="id-ID" i="1" dirty="0" smtClean="0"/>
              <a:t>press</a:t>
            </a:r>
            <a:endParaRPr lang="id-ID" dirty="0" smtClean="0"/>
          </a:p>
          <a:p>
            <a:pPr lvl="1"/>
            <a:r>
              <a:rPr lang="id-ID" i="1" dirty="0" smtClean="0"/>
              <a:t>p. Birth of Offspring </a:t>
            </a:r>
            <a:r>
              <a:rPr lang="id-ID" dirty="0" smtClean="0"/>
              <a:t>/ kelahiran keturunan</a:t>
            </a:r>
          </a:p>
          <a:p>
            <a:pPr lvl="1"/>
            <a:r>
              <a:rPr lang="id-ID" i="1" dirty="0" smtClean="0"/>
              <a:t>p. Claustrum </a:t>
            </a:r>
            <a:r>
              <a:rPr lang="id-ID" dirty="0" smtClean="0"/>
              <a:t>/ mengungkung</a:t>
            </a:r>
          </a:p>
          <a:p>
            <a:pPr lvl="1"/>
            <a:r>
              <a:rPr lang="id-ID" i="1" dirty="0" smtClean="0"/>
              <a:t>p. Cognizance </a:t>
            </a:r>
            <a:r>
              <a:rPr lang="id-ID" dirty="0" smtClean="0"/>
              <a:t>/ </a:t>
            </a:r>
            <a:r>
              <a:rPr lang="id-ID" i="1" dirty="0" smtClean="0"/>
              <a:t>press </a:t>
            </a:r>
            <a:r>
              <a:rPr lang="id-ID" dirty="0" smtClean="0"/>
              <a:t>untuk dikenali</a:t>
            </a:r>
          </a:p>
          <a:p>
            <a:pPr lvl="1"/>
            <a:r>
              <a:rPr lang="id-ID" i="1" dirty="0" smtClean="0"/>
              <a:t>p. Example </a:t>
            </a:r>
            <a:r>
              <a:rPr lang="id-ID" dirty="0" smtClean="0"/>
              <a:t>/ memberi contoh</a:t>
            </a:r>
          </a:p>
          <a:p>
            <a:pPr lvl="1"/>
            <a:r>
              <a:rPr lang="id-ID" i="1" dirty="0" smtClean="0"/>
              <a:t>p. Exposition </a:t>
            </a:r>
            <a:r>
              <a:rPr lang="id-ID" dirty="0" smtClean="0"/>
              <a:t>/ memamerkan </a:t>
            </a:r>
          </a:p>
          <a:p>
            <a:pPr lvl="1"/>
            <a:r>
              <a:rPr lang="id-ID" i="1" dirty="0" smtClean="0"/>
              <a:t>p. Luck </a:t>
            </a:r>
            <a:r>
              <a:rPr lang="id-ID" dirty="0" smtClean="0"/>
              <a:t>/ keberuntungan</a:t>
            </a:r>
          </a:p>
          <a:p>
            <a:pPr>
              <a:buNone/>
            </a:pPr>
            <a:endParaRPr lang="id-ID" sz="6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4648200"/>
          </a:xfrm>
          <a:solidFill>
            <a:srgbClr val="FF3300"/>
          </a:solidFill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Latihan:</a:t>
            </a:r>
            <a:r>
              <a:rPr lang="id-ID" dirty="0" smtClean="0">
                <a:solidFill>
                  <a:schemeClr val="bg1"/>
                </a:solidFill>
              </a:rPr>
              <a:t/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mengidentifikasi </a:t>
            </a:r>
            <a:r>
              <a:rPr lang="id-ID" b="1" i="1" dirty="0" smtClean="0">
                <a:solidFill>
                  <a:schemeClr val="bg1"/>
                </a:solidFill>
              </a:rPr>
              <a:t>press</a:t>
            </a:r>
            <a:r>
              <a:rPr lang="id-ID" dirty="0" smtClean="0">
                <a:solidFill>
                  <a:schemeClr val="bg1"/>
                </a:solidFill>
              </a:rPr>
              <a:t/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dari hasil tes T.A.T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/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sz="2800" dirty="0" smtClean="0">
                <a:solidFill>
                  <a:schemeClr val="bg1"/>
                </a:solidFill>
              </a:rPr>
              <a:t>(catatan: gunakan materi lengkap </a:t>
            </a:r>
            <a:r>
              <a:rPr lang="id-ID" sz="2800" i="1" dirty="0" smtClean="0">
                <a:solidFill>
                  <a:schemeClr val="bg1"/>
                </a:solidFill>
              </a:rPr>
              <a:t>press</a:t>
            </a:r>
            <a:r>
              <a:rPr lang="id-ID" sz="2800" i="1" dirty="0" smtClean="0">
                <a:solidFill>
                  <a:schemeClr val="bg1"/>
                </a:solidFill>
              </a:rPr>
              <a:t> </a:t>
            </a:r>
            <a:r>
              <a:rPr lang="id-ID" sz="2800" i="1" dirty="0" smtClean="0">
                <a:solidFill>
                  <a:schemeClr val="bg1"/>
                </a:solidFill>
              </a:rPr>
              <a:t/>
            </a:r>
            <a:br>
              <a:rPr lang="id-ID" sz="2800" i="1" dirty="0" smtClean="0">
                <a:solidFill>
                  <a:schemeClr val="bg1"/>
                </a:solidFill>
              </a:rPr>
            </a:br>
            <a:r>
              <a:rPr lang="id-ID" sz="2800" dirty="0" smtClean="0">
                <a:solidFill>
                  <a:schemeClr val="bg1"/>
                </a:solidFill>
              </a:rPr>
              <a:t>yg ada di </a:t>
            </a:r>
            <a:r>
              <a:rPr lang="id-ID" sz="2800" i="1" dirty="0" smtClean="0">
                <a:solidFill>
                  <a:schemeClr val="bg1"/>
                </a:solidFill>
              </a:rPr>
              <a:t>word</a:t>
            </a:r>
            <a:r>
              <a:rPr lang="id-ID" sz="2800" dirty="0" smtClean="0">
                <a:solidFill>
                  <a:schemeClr val="bg1"/>
                </a:solidFill>
              </a:rPr>
              <a:t>)</a:t>
            </a:r>
            <a:br>
              <a:rPr lang="id-ID" sz="2800" dirty="0" smtClean="0">
                <a:solidFill>
                  <a:schemeClr val="bg1"/>
                </a:solidFill>
              </a:rPr>
            </a:b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314</Words>
  <Application>Microsoft Office PowerPoint</Application>
  <PresentationFormat>On-screen Show (4:3)</PresentationFormat>
  <Paragraphs>55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PRESS</vt:lpstr>
      <vt:lpstr>Slide 3</vt:lpstr>
      <vt:lpstr> </vt:lpstr>
      <vt:lpstr>Slide 5</vt:lpstr>
      <vt:lpstr>Slide 6</vt:lpstr>
      <vt:lpstr>Slide 7</vt:lpstr>
      <vt:lpstr>Slide 8</vt:lpstr>
      <vt:lpstr> Latihan: mengidentifikasi press dari hasil tes T.A.T  (catatan: gunakan materi lengkap press  yg ada di word) </vt:lpstr>
      <vt:lpstr>Langkah Analisis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209</cp:revision>
  <dcterms:created xsi:type="dcterms:W3CDTF">2010-08-24T06:47:44Z</dcterms:created>
  <dcterms:modified xsi:type="dcterms:W3CDTF">2017-11-19T03:27:24Z</dcterms:modified>
</cp:coreProperties>
</file>