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D5FDB-61A8-4B15-BC2C-BC5482AA8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77530-F125-4937-9235-A096CB32C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6190B-930D-4F5F-9535-20BA4DFED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D38A4-5805-47AC-9777-DE74FC234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BE5-7455-48FA-A2A0-1ED1B506A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D16EF-0114-414B-9E10-CCBE280BB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45501-3C8A-4D3F-9D83-D04A34EDC0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69A43-A987-44E9-8407-85C304A83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C192F-A0DF-4849-A0C6-3DD4E4054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C12FC-99C9-44A8-AD7A-0BBB1C8F9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0165E-0D56-438C-849E-F17100FCB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EA9AB5-7FB3-44B7-B3DC-7352C306C3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SIMULASI TAT KLASIKAL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MATERI PERTEMUAN 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Tinjauan Instruksional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 err="1"/>
              <a:t>Umum</a:t>
            </a:r>
            <a:r>
              <a:rPr lang="en-US" b="1" u="sng" dirty="0"/>
              <a:t>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TAT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klasikal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u="sng" dirty="0" err="1"/>
              <a:t>Khusus</a:t>
            </a:r>
            <a:endParaRPr lang="en-US" b="1" u="sng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id-ID" dirty="0" smtClean="0"/>
              <a:t>dg </a:t>
            </a:r>
            <a:r>
              <a:rPr lang="en-US" dirty="0" smtClean="0"/>
              <a:t>TAT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testee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Pemeriksaan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d-ID" dirty="0" smtClean="0"/>
              <a:t>  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(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verbalisasi</a:t>
            </a:r>
            <a:r>
              <a:rPr lang="en-US" dirty="0"/>
              <a:t>, </a:t>
            </a:r>
            <a:r>
              <a:rPr lang="en-US" i="1" dirty="0"/>
              <a:t>faking good,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i="1" dirty="0"/>
              <a:t> </a:t>
            </a:r>
            <a:r>
              <a:rPr lang="en-US" dirty="0" err="1"/>
              <a:t>supresi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id-ID" dirty="0" smtClean="0"/>
              <a:t>   </a:t>
            </a:r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i="1" dirty="0"/>
              <a:t>marketing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Alat &amp; Bahan:</a:t>
            </a:r>
          </a:p>
          <a:p>
            <a:pPr>
              <a:lnSpc>
                <a:spcPct val="80000"/>
              </a:lnSpc>
            </a:pPr>
            <a:r>
              <a:rPr lang="en-US" sz="2800"/>
              <a:t>Tayangan kartu (8-10 kartu sesuai tuj. pmrksn)</a:t>
            </a:r>
          </a:p>
          <a:p>
            <a:pPr>
              <a:lnSpc>
                <a:spcPct val="80000"/>
              </a:lnSpc>
            </a:pPr>
            <a:r>
              <a:rPr lang="en-US" sz="2800"/>
              <a:t>Stopwatch</a:t>
            </a:r>
          </a:p>
          <a:p>
            <a:pPr>
              <a:lnSpc>
                <a:spcPct val="80000"/>
              </a:lnSpc>
            </a:pPr>
            <a:r>
              <a:rPr lang="en-US" sz="2800"/>
              <a:t>Pensil dan 10 lembar kertas per individu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Tester:</a:t>
            </a:r>
          </a:p>
          <a:p>
            <a:pPr>
              <a:lnSpc>
                <a:spcPct val="80000"/>
              </a:lnSpc>
            </a:pPr>
            <a:r>
              <a:rPr lang="en-US" sz="2800"/>
              <a:t>Pengenalan kartu</a:t>
            </a:r>
          </a:p>
          <a:p>
            <a:pPr>
              <a:lnSpc>
                <a:spcPct val="80000"/>
              </a:lnSpc>
            </a:pPr>
            <a:r>
              <a:rPr lang="en-US" sz="2800"/>
              <a:t>Penguasaan instruksi</a:t>
            </a:r>
          </a:p>
          <a:p>
            <a:pPr>
              <a:lnSpc>
                <a:spcPct val="80000"/>
              </a:lnSpc>
            </a:pPr>
            <a:r>
              <a:rPr lang="en-US" sz="2800"/>
              <a:t>Keterampilan inquiry</a:t>
            </a:r>
          </a:p>
          <a:p>
            <a:pPr>
              <a:lnSpc>
                <a:spcPct val="80000"/>
              </a:lnSpc>
            </a:pPr>
            <a:r>
              <a:rPr lang="en-US" sz="2800"/>
              <a:t>Kesiapan pribadi sebagai tester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dirty="0" err="1" smtClean="0"/>
              <a:t>Pelaksanaan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9"/>
            <a:ext cx="7931224" cy="1728191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M</a:t>
            </a:r>
            <a:r>
              <a:rPr lang="id-ID" dirty="0" smtClean="0"/>
              <a:t>ahasiswa bertindak sebagai testee.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id-ID" dirty="0" smtClean="0"/>
              <a:t>Roleplay antar mahasiswa secara bergantian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114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SIMULASI TAT KLASIKAL</vt:lpstr>
      <vt:lpstr>Tinjauan Instruksional</vt:lpstr>
      <vt:lpstr>Tujuan Pemeriksaan</vt:lpstr>
      <vt:lpstr>Persiapan</vt:lpstr>
      <vt:lpstr>Pelaksanaan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PREVIEW</dc:title>
  <dc:creator>YENNY</dc:creator>
  <cp:lastModifiedBy>Toshiba</cp:lastModifiedBy>
  <cp:revision>11</cp:revision>
  <dcterms:created xsi:type="dcterms:W3CDTF">2007-11-16T20:14:01Z</dcterms:created>
  <dcterms:modified xsi:type="dcterms:W3CDTF">2014-02-12T07:36:37Z</dcterms:modified>
</cp:coreProperties>
</file>