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6" r:id="rId5"/>
    <p:sldId id="260" r:id="rId6"/>
    <p:sldId id="261" r:id="rId7"/>
    <p:sldId id="259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A0FE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2B4A5-A6B2-45F4-8D67-66846EDAF3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E82F3-4E21-4DD4-A61A-0AA14FC785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EC36B-56A0-434B-BEE0-60B21FA727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C5FEB-AC1A-4559-B82C-8F8B57050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CB819-F2F1-4716-8865-5B0486E87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43D6D-3CFC-41DF-8857-7EE7CDCD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4048B-5713-44AF-A6B8-F835158338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B5449-CD58-4791-B8D5-D26E462A6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8C64B-99A4-4C69-BFE2-33F38C55B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D6CD7-596C-4FED-821E-3944C77F3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82193-F413-4667-939C-D6DD06394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AAE6EC-5F7D-449E-A9EA-2998B3953D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LATIHAN ANALISIS </a:t>
            </a:r>
            <a:r>
              <a:rPr lang="en-US" dirty="0" smtClean="0"/>
              <a:t>NEED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MATERI PERTEMUAN </a:t>
            </a:r>
            <a:r>
              <a:rPr lang="en-US" dirty="0" smtClean="0"/>
              <a:t>1</a:t>
            </a:r>
            <a:r>
              <a:rPr lang="id-ID" smtClean="0"/>
              <a:t>1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rgbClr val="FF3300"/>
          </a:solidFill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Apakah Anda sudah dapat</a:t>
            </a:r>
            <a:r>
              <a:rPr lang="en-US">
                <a:solidFill>
                  <a:schemeClr val="bg1"/>
                </a:solidFill>
              </a:rPr>
              <a:t>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/>
            </a:r>
            <a:br>
              <a:rPr lang="en-US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mengidentifikasi kebutuhan</a:t>
            </a:r>
            <a:r>
              <a:rPr lang="en-US">
                <a:solidFill>
                  <a:schemeClr val="bg1"/>
                </a:solidFill>
              </a:rPr>
              <a:t>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/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tx1"/>
                </a:solidFill>
              </a:rPr>
              <a:t>yang muncul dalam suatu cerita</a:t>
            </a:r>
            <a:r>
              <a:rPr lang="en-US">
                <a:solidFill>
                  <a:schemeClr val="bg1"/>
                </a:solidFill>
              </a:rPr>
              <a:t/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/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???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u="sng" dirty="0" err="1"/>
              <a:t>Umum</a:t>
            </a:r>
            <a:endParaRPr lang="en-US" b="1" u="sng" dirty="0"/>
          </a:p>
          <a:p>
            <a:pPr>
              <a:buFontTx/>
              <a:buNone/>
            </a:pPr>
            <a:r>
              <a:rPr lang="id-ID" dirty="0" smtClean="0"/>
              <a:t>	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/>
              <a:t>pemeriksaan</a:t>
            </a:r>
            <a:r>
              <a:rPr lang="en-US" dirty="0"/>
              <a:t> TAT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b="1" u="sng" dirty="0" err="1"/>
              <a:t>Khusus</a:t>
            </a:r>
            <a:endParaRPr lang="en-US" b="1" u="sng" dirty="0"/>
          </a:p>
          <a:p>
            <a:pPr>
              <a:buFontTx/>
              <a:buNone/>
            </a:pPr>
            <a:r>
              <a:rPr lang="id-ID" dirty="0" smtClean="0"/>
              <a:t>	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id-ID" dirty="0" smtClean="0"/>
              <a:t>(need) </a:t>
            </a:r>
            <a:r>
              <a:rPr lang="en-US" dirty="0" smtClean="0"/>
              <a:t>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kartu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Langkah Analisis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Pahami pengertian macam</a:t>
            </a:r>
            <a:r>
              <a:rPr lang="en-US">
                <a:cs typeface="Arial" charset="0"/>
              </a:rPr>
              <a:t>²</a:t>
            </a:r>
            <a:r>
              <a:rPr lang="en-US"/>
              <a:t> kebutuhan</a:t>
            </a:r>
          </a:p>
          <a:p>
            <a:pPr>
              <a:lnSpc>
                <a:spcPct val="90000"/>
              </a:lnSpc>
            </a:pPr>
            <a:r>
              <a:rPr lang="en-US"/>
              <a:t>Pusatkan pikiran dan siapkan hati untuk: </a:t>
            </a:r>
            <a:r>
              <a:rPr lang="en-US" b="1"/>
              <a:t>MENDENGARKAN </a:t>
            </a:r>
            <a:r>
              <a:rPr lang="en-US"/>
              <a:t>isi hati subyek</a:t>
            </a:r>
          </a:p>
          <a:p>
            <a:pPr>
              <a:lnSpc>
                <a:spcPct val="90000"/>
              </a:lnSpc>
            </a:pPr>
            <a:r>
              <a:rPr lang="en-US"/>
              <a:t>Pahami cerita dengan cermat</a:t>
            </a:r>
          </a:p>
          <a:p>
            <a:pPr>
              <a:lnSpc>
                <a:spcPct val="90000"/>
              </a:lnSpc>
            </a:pPr>
            <a:r>
              <a:rPr lang="en-US"/>
              <a:t>Tangkap kebutuhan yang muncul, klasifikasikan ke dalam kelompok kebutuhan tertentu (A / B/ C/ D)</a:t>
            </a:r>
          </a:p>
          <a:p>
            <a:pPr>
              <a:lnSpc>
                <a:spcPct val="90000"/>
              </a:lnSpc>
            </a:pPr>
            <a:r>
              <a:rPr lang="en-US"/>
              <a:t>Telusuri daftar kebutuhan dlm kelompok</a:t>
            </a:r>
          </a:p>
          <a:p>
            <a:pPr>
              <a:lnSpc>
                <a:spcPct val="90000"/>
              </a:lnSpc>
            </a:pPr>
            <a:r>
              <a:rPr lang="en-US"/>
              <a:t>Identifikasikan kebutuhan spesifik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Alternatif Aktivitas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Latihan analisis klasikal: 1 contoh jawaban dianalisis bersama-sama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Latihan analisis individual: hasil pribadi</a:t>
            </a:r>
          </a:p>
          <a:p>
            <a:pPr marL="609600" indent="-609600">
              <a:buFontTx/>
              <a:buAutoNum type="arabicPeriod"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Kelompok Kebutuhan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en-US" sz="2800" i="1"/>
              <a:t>Needs</a:t>
            </a:r>
            <a:r>
              <a:rPr lang="en-US" sz="2800"/>
              <a:t> yang dimotivasi oleh hasrat akan kekuasaan, pemilikan, prestige, pengetahuan, atau prestasi kreatif. </a:t>
            </a: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endParaRPr lang="en-US" sz="2800" i="1"/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en-US" sz="2800" i="1"/>
              <a:t>Needs</a:t>
            </a:r>
            <a:r>
              <a:rPr lang="en-US" sz="2800"/>
              <a:t> yang dimotivasi oleh kasih sayang, pemujaan, simpati, cinta, dan ketergantungan. </a:t>
            </a: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endParaRPr lang="en-US" sz="2800" i="1"/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en-US" sz="2800" i="1"/>
              <a:t>Needs</a:t>
            </a:r>
            <a:r>
              <a:rPr lang="en-US" sz="2800"/>
              <a:t> yang dimotivasi oleh hasrat akan kebebasan, perubahan, kegirangan, dan permainan. </a:t>
            </a: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endParaRPr lang="en-US" sz="2800" i="1"/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en-US" sz="2800"/>
              <a:t>Sembarang </a:t>
            </a:r>
            <a:r>
              <a:rPr lang="en-US" sz="2800" i="1"/>
              <a:t>needs</a:t>
            </a:r>
            <a:r>
              <a:rPr lang="en-US" sz="2800"/>
              <a:t>. </a:t>
            </a:r>
            <a:endParaRPr lang="en-US" sz="2800" i="1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Kebutuhan</a:t>
            </a:r>
            <a:r>
              <a:rPr lang="en-US">
                <a:cs typeface="Arial" charset="0"/>
              </a:rPr>
              <a:t>²</a:t>
            </a:r>
            <a:r>
              <a:rPr lang="en-US"/>
              <a:t> dalam Kel. 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n </a:t>
            </a:r>
            <a:r>
              <a:rPr lang="en-US" sz="2800" i="1"/>
              <a:t>Achievement / </a:t>
            </a:r>
            <a:r>
              <a:rPr lang="en-US" sz="2800"/>
              <a:t>Prestasi</a:t>
            </a:r>
            <a:endParaRPr lang="en-US" sz="2800" i="1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n </a:t>
            </a:r>
            <a:r>
              <a:rPr lang="en-US" sz="2800" i="1"/>
              <a:t>Acquisition / </a:t>
            </a:r>
            <a:r>
              <a:rPr lang="en-US" sz="2800"/>
              <a:t>Kemahiran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n </a:t>
            </a:r>
            <a:r>
              <a:rPr lang="en-US" sz="2800" i="1"/>
              <a:t>Aggresion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n </a:t>
            </a:r>
            <a:r>
              <a:rPr lang="en-US" sz="2800" i="1"/>
              <a:t>Construction / </a:t>
            </a:r>
            <a:r>
              <a:rPr lang="en-US" sz="2800"/>
              <a:t>Membangun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n </a:t>
            </a:r>
            <a:r>
              <a:rPr lang="en-US" sz="2800" i="1"/>
              <a:t>Counteraction / </a:t>
            </a:r>
            <a:r>
              <a:rPr lang="en-US" sz="2800"/>
              <a:t>Menetralisir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n </a:t>
            </a:r>
            <a:r>
              <a:rPr lang="en-US" sz="2800" i="1"/>
              <a:t>Dominance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n </a:t>
            </a:r>
            <a:r>
              <a:rPr lang="en-US" sz="2800" i="1"/>
              <a:t>Exposition / </a:t>
            </a:r>
            <a:r>
              <a:rPr lang="en-US" sz="2800"/>
              <a:t>Memamerkan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n </a:t>
            </a:r>
            <a:r>
              <a:rPr lang="en-US" sz="2800" i="1"/>
              <a:t>Recognition / </a:t>
            </a:r>
            <a:r>
              <a:rPr lang="en-US" sz="2800"/>
              <a:t>Pengenalan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n </a:t>
            </a:r>
            <a:r>
              <a:rPr lang="en-US" sz="2800" i="1"/>
              <a:t>Understanding</a:t>
            </a:r>
            <a:r>
              <a:rPr lang="en-US" sz="2800"/>
              <a:t> / Pemahaman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Kebutuhan</a:t>
            </a:r>
            <a:r>
              <a:rPr lang="en-US">
                <a:cs typeface="Arial" charset="0"/>
              </a:rPr>
              <a:t>²</a:t>
            </a:r>
            <a:r>
              <a:rPr lang="en-US"/>
              <a:t> dalam Kel. 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n </a:t>
            </a:r>
            <a:r>
              <a:rPr lang="en-US" i="1"/>
              <a:t>Affiliation / </a:t>
            </a:r>
            <a:r>
              <a:rPr lang="en-US"/>
              <a:t>Berteman</a:t>
            </a:r>
            <a:endParaRPr lang="en-US" i="1"/>
          </a:p>
          <a:p>
            <a:pPr marL="609600" indent="-609600">
              <a:buFontTx/>
              <a:buAutoNum type="arabicPeriod"/>
            </a:pPr>
            <a:r>
              <a:rPr lang="en-US"/>
              <a:t>n </a:t>
            </a:r>
            <a:r>
              <a:rPr lang="en-US" i="1"/>
              <a:t>Difference / </a:t>
            </a:r>
            <a:r>
              <a:rPr lang="en-US"/>
              <a:t>Menghormati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n </a:t>
            </a:r>
            <a:r>
              <a:rPr lang="en-US" i="1"/>
              <a:t>Nurturance / </a:t>
            </a:r>
            <a:r>
              <a:rPr lang="en-US"/>
              <a:t>Mengayomi</a:t>
            </a:r>
            <a:endParaRPr lang="en-US" i="1"/>
          </a:p>
          <a:p>
            <a:pPr marL="609600" indent="-609600">
              <a:buFontTx/>
              <a:buAutoNum type="arabicPeriod"/>
            </a:pPr>
            <a:r>
              <a:rPr lang="en-US"/>
              <a:t>n </a:t>
            </a:r>
            <a:r>
              <a:rPr lang="en-US" i="1"/>
              <a:t>Sex</a:t>
            </a:r>
            <a:endParaRPr lang="en-US"/>
          </a:p>
          <a:p>
            <a:pPr marL="609600" indent="-609600">
              <a:buFontTx/>
              <a:buAutoNum type="arabicPeriod"/>
            </a:pPr>
            <a:r>
              <a:rPr lang="en-US"/>
              <a:t>n </a:t>
            </a:r>
            <a:r>
              <a:rPr lang="en-US" i="1"/>
              <a:t>Succorance / </a:t>
            </a:r>
            <a:r>
              <a:rPr lang="en-US"/>
              <a:t>Dibantu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Kebutuhan</a:t>
            </a:r>
            <a:r>
              <a:rPr lang="en-US">
                <a:cs typeface="Arial" charset="0"/>
              </a:rPr>
              <a:t>²</a:t>
            </a:r>
            <a:r>
              <a:rPr lang="en-US"/>
              <a:t> dalam Kel. C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n </a:t>
            </a:r>
            <a:r>
              <a:rPr lang="en-US" i="1"/>
              <a:t>Autonomy / </a:t>
            </a:r>
            <a:r>
              <a:rPr lang="en-US"/>
              <a:t>Kemandirian</a:t>
            </a:r>
            <a:endParaRPr lang="en-US" i="1"/>
          </a:p>
          <a:p>
            <a:pPr marL="609600" indent="-609600">
              <a:buFontTx/>
              <a:buAutoNum type="arabicPeriod"/>
            </a:pPr>
            <a:r>
              <a:rPr lang="en-US"/>
              <a:t>n </a:t>
            </a:r>
            <a:r>
              <a:rPr lang="en-US" i="1"/>
              <a:t>Change / </a:t>
            </a:r>
            <a:r>
              <a:rPr lang="en-US"/>
              <a:t>Perubahan,</a:t>
            </a:r>
          </a:p>
          <a:p>
            <a:pPr marL="609600" indent="-609600">
              <a:buFontTx/>
              <a:buNone/>
            </a:pPr>
            <a:r>
              <a:rPr lang="en-US" i="1"/>
              <a:t>	Travel / </a:t>
            </a:r>
            <a:r>
              <a:rPr lang="en-US"/>
              <a:t>Perjalanan,</a:t>
            </a:r>
          </a:p>
          <a:p>
            <a:pPr marL="609600" indent="-609600">
              <a:buFontTx/>
              <a:buNone/>
            </a:pPr>
            <a:r>
              <a:rPr lang="en-US"/>
              <a:t>	</a:t>
            </a:r>
            <a:r>
              <a:rPr lang="en-US" i="1"/>
              <a:t>Adventure / </a:t>
            </a:r>
            <a:r>
              <a:rPr lang="en-US"/>
              <a:t>Berpetualang</a:t>
            </a:r>
          </a:p>
          <a:p>
            <a:pPr marL="609600" indent="-609600">
              <a:buFontTx/>
              <a:buNone/>
            </a:pPr>
            <a:r>
              <a:rPr lang="en-US"/>
              <a:t>3.	n </a:t>
            </a:r>
            <a:r>
              <a:rPr lang="en-US" i="1"/>
              <a:t>Excitance / </a:t>
            </a:r>
            <a:r>
              <a:rPr lang="en-US"/>
              <a:t>Keriangan</a:t>
            </a:r>
            <a:endParaRPr lang="en-US" i="1"/>
          </a:p>
          <a:p>
            <a:pPr marL="609600" indent="-609600">
              <a:buFontTx/>
              <a:buNone/>
            </a:pPr>
            <a:r>
              <a:rPr lang="en-US"/>
              <a:t>4.	n </a:t>
            </a:r>
            <a:r>
              <a:rPr lang="en-US" i="1"/>
              <a:t>Playmirth / </a:t>
            </a:r>
            <a:r>
              <a:rPr lang="en-US"/>
              <a:t>Kegembiraan Bermain</a:t>
            </a:r>
          </a:p>
          <a:p>
            <a:pPr marL="609600" indent="-609600">
              <a:buFontTx/>
              <a:buAutoNum type="arabicPeriod"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Kebutuhan</a:t>
            </a:r>
            <a:r>
              <a:rPr lang="en-US">
                <a:cs typeface="Arial" charset="0"/>
              </a:rPr>
              <a:t>²</a:t>
            </a:r>
            <a:r>
              <a:rPr lang="en-US"/>
              <a:t> dalam Kel. 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n </a:t>
            </a:r>
            <a:r>
              <a:rPr lang="en-US" sz="2800" i="1"/>
              <a:t>Abasement / Merendahkan diri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n </a:t>
            </a:r>
            <a:r>
              <a:rPr lang="en-US" sz="2800" i="1"/>
              <a:t>Blame Avoidance / </a:t>
            </a:r>
            <a:r>
              <a:rPr lang="en-US" sz="2800"/>
              <a:t>Mengelak mengakui kesalahan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n </a:t>
            </a:r>
            <a:r>
              <a:rPr lang="en-US" sz="2800" i="1"/>
              <a:t>Cognizance / </a:t>
            </a:r>
            <a:r>
              <a:rPr lang="en-US" sz="2800"/>
              <a:t>Memiliki Pengetahuan</a:t>
            </a:r>
            <a:endParaRPr lang="en-US" sz="2800" i="1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n </a:t>
            </a:r>
            <a:r>
              <a:rPr lang="en-US" sz="2800" i="1"/>
              <a:t>Harm Avoidance / </a:t>
            </a:r>
            <a:r>
              <a:rPr lang="en-US" sz="2800"/>
              <a:t>Mengelak bahaya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n </a:t>
            </a:r>
            <a:r>
              <a:rPr lang="en-US" sz="2800" i="1"/>
              <a:t>Passivity / </a:t>
            </a:r>
            <a:r>
              <a:rPr lang="en-US" sz="2800"/>
              <a:t>Pasivitas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n </a:t>
            </a:r>
            <a:r>
              <a:rPr lang="en-US" sz="2800" i="1"/>
              <a:t>Rejection / </a:t>
            </a:r>
            <a:r>
              <a:rPr lang="en-US" sz="2800"/>
              <a:t>Penolakan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n </a:t>
            </a:r>
            <a:r>
              <a:rPr lang="en-US" sz="2800" i="1"/>
              <a:t>Retention / </a:t>
            </a:r>
            <a:r>
              <a:rPr lang="en-US" sz="2800"/>
              <a:t>Menyimpan, mengingat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n </a:t>
            </a:r>
            <a:r>
              <a:rPr lang="en-US" sz="2800" i="1"/>
              <a:t>Sentience / </a:t>
            </a:r>
            <a:r>
              <a:rPr lang="en-US" sz="2800"/>
              <a:t>Kemampuan menghayati</a:t>
            </a:r>
          </a:p>
          <a:p>
            <a:pPr marL="609600" indent="-609600"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254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LATIHAN ANALISIS NEED</vt:lpstr>
      <vt:lpstr>Tujuan</vt:lpstr>
      <vt:lpstr>Langkah Analisis</vt:lpstr>
      <vt:lpstr>Alternatif Aktivitas</vt:lpstr>
      <vt:lpstr>Kelompok Kebutuhan</vt:lpstr>
      <vt:lpstr>Kebutuhan² dalam Kel. A</vt:lpstr>
      <vt:lpstr>Kebutuhan² dalam Kel. B</vt:lpstr>
      <vt:lpstr>Kebutuhan² dalam Kel. C</vt:lpstr>
      <vt:lpstr>Kebutuhan² dalam Kel. D</vt:lpstr>
      <vt:lpstr>Apakah Anda sudah dapat   mengidentifikasi kebutuhan   yang muncul dalam suatu cerita  ???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ANALISIS NEED</dc:title>
  <dc:creator>YENNY</dc:creator>
  <cp:lastModifiedBy>Toshiba</cp:lastModifiedBy>
  <cp:revision>10</cp:revision>
  <dcterms:created xsi:type="dcterms:W3CDTF">2007-11-22T06:29:39Z</dcterms:created>
  <dcterms:modified xsi:type="dcterms:W3CDTF">2014-02-12T04:31:25Z</dcterms:modified>
</cp:coreProperties>
</file>