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1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74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74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42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253557-F90E-49D0-9C74-534E7B1FDD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7FDA7-9A0C-4FCE-92D6-704004F9A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B1045-5F9D-4E6A-8745-27169A678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CA98-8BE6-48F9-9275-AF391F3C4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C443C-1BC2-4A62-B52C-2ADBF85A5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B9B76-7A1F-4405-BCAE-029C2062D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65292-E146-40C5-9DA4-C49C554C4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56E8-9036-4519-B051-11085DB1F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0D979-A108-4A6A-8F73-DD3E0D0C0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1B947-CE8E-416B-978D-E522641C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F1258-4E0D-4B88-BAEC-E3E30D0AD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38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3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639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3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596B76-2912-4270-9BB0-F1FA037573D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PRAKTIKUM </a:t>
            </a:r>
            <a:r>
              <a:rPr lang="en-US" dirty="0" smtClean="0"/>
              <a:t>TAT </a:t>
            </a:r>
            <a:r>
              <a:rPr lang="en-US" dirty="0"/>
              <a:t>INDIVIDUAL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/>
          <a:p>
            <a:r>
              <a:rPr lang="en-US" dirty="0"/>
              <a:t>MATERI PERTEMUAN </a:t>
            </a:r>
            <a:r>
              <a:rPr lang="en-US" dirty="0" smtClean="0"/>
              <a:t>1</a:t>
            </a:r>
            <a:r>
              <a:rPr lang="id-ID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/>
              <a:t>UMUM</a:t>
            </a:r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id-ID" dirty="0" smtClean="0"/>
              <a:t>prosedur/ administrasi </a:t>
            </a:r>
            <a:r>
              <a:rPr lang="en-US" dirty="0" smtClean="0"/>
              <a:t>TAT </a:t>
            </a:r>
            <a:r>
              <a:rPr lang="en-US" dirty="0" err="1"/>
              <a:t>secara</a:t>
            </a:r>
            <a:r>
              <a:rPr lang="en-US" dirty="0"/>
              <a:t> individual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u="sng" dirty="0"/>
              <a:t>KHUSUS</a:t>
            </a:r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id-ID" dirty="0" smtClean="0"/>
              <a:t>mencari  Obyek Pemeriksaan (OP) untuk dijadikan testee pada praktikum </a:t>
            </a:r>
            <a:r>
              <a:rPr lang="en-US" dirty="0" smtClean="0"/>
              <a:t>TAT </a:t>
            </a:r>
            <a:r>
              <a:rPr lang="en-US" dirty="0"/>
              <a:t>individual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id-ID" sz="3600" dirty="0" smtClean="0"/>
              <a:t>PROSEDUR PRAKTIKUM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 sz="2800" dirty="0" smtClean="0"/>
              <a:t>Mencari seseorang utk dijadikan OP/testee</a:t>
            </a:r>
          </a:p>
          <a:p>
            <a:pPr marL="609600" indent="-609600">
              <a:buFontTx/>
              <a:buAutoNum type="arabicPeriod"/>
            </a:pPr>
            <a:r>
              <a:rPr lang="id-ID" sz="2800" dirty="0" smtClean="0"/>
              <a:t>Menentukan jadwal praktikum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Persiapan</a:t>
            </a:r>
            <a:r>
              <a:rPr lang="en-US" sz="2800" dirty="0"/>
              <a:t> (</a:t>
            </a:r>
            <a:r>
              <a:rPr lang="en-US" sz="2800" dirty="0" err="1"/>
              <a:t>kartu</a:t>
            </a:r>
            <a:r>
              <a:rPr lang="en-US" sz="2800" dirty="0"/>
              <a:t>, </a:t>
            </a:r>
            <a:r>
              <a:rPr lang="en-US" sz="2800" dirty="0" err="1"/>
              <a:t>kertas</a:t>
            </a:r>
            <a:r>
              <a:rPr lang="en-US" sz="2800" dirty="0"/>
              <a:t>, </a:t>
            </a:r>
            <a:r>
              <a:rPr lang="en-US" sz="2800" dirty="0" err="1"/>
              <a:t>pensil</a:t>
            </a:r>
            <a:r>
              <a:rPr lang="en-US" sz="2800" dirty="0"/>
              <a:t>, </a:t>
            </a:r>
            <a:r>
              <a:rPr lang="en-US" sz="2800" i="1" dirty="0"/>
              <a:t>tape recorder, </a:t>
            </a:r>
            <a:r>
              <a:rPr lang="en-US" sz="2800" dirty="0" err="1"/>
              <a:t>penguasaan</a:t>
            </a:r>
            <a:r>
              <a:rPr lang="en-US" sz="2800" dirty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, </a:t>
            </a:r>
            <a:r>
              <a:rPr lang="en-US" sz="2800" dirty="0" err="1"/>
              <a:t>teknik</a:t>
            </a:r>
            <a:r>
              <a:rPr lang="en-US" sz="2800" dirty="0"/>
              <a:t> inquiry)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Rapport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id-ID" sz="2800" dirty="0" smtClean="0"/>
              <a:t>(menggunakan 20 kartu)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Inquiry</a:t>
            </a:r>
            <a:r>
              <a:rPr lang="id-ID" sz="2800" dirty="0" smtClean="0"/>
              <a:t>, observasi, mencatat/merekam</a:t>
            </a:r>
          </a:p>
          <a:p>
            <a:pPr marL="609600" indent="-609600">
              <a:buFontTx/>
              <a:buAutoNum type="arabicPeriod"/>
            </a:pPr>
            <a:r>
              <a:rPr lang="id-ID" sz="2800" dirty="0" smtClean="0"/>
              <a:t>Analisis Need, Press, dan Tema</a:t>
            </a:r>
          </a:p>
          <a:p>
            <a:pPr marL="609600" indent="-609600">
              <a:buFontTx/>
              <a:buAutoNum type="arabicPeriod"/>
            </a:pPr>
            <a:r>
              <a:rPr lang="id-ID" sz="2800" dirty="0" smtClean="0"/>
              <a:t>Penyusunan laporan</a:t>
            </a:r>
          </a:p>
          <a:p>
            <a:pPr marL="609600" indent="-609600">
              <a:buFontTx/>
              <a:buAutoNum type="arabicPeriod"/>
            </a:pPr>
            <a:r>
              <a:rPr lang="id-ID" sz="2800" dirty="0" smtClean="0"/>
              <a:t>Pengumpulan laporan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</TotalTime>
  <Words>59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Mountain Top</vt:lpstr>
      <vt:lpstr>PRAKTIKUM TAT INDIVIDUAL</vt:lpstr>
      <vt:lpstr>TIK</vt:lpstr>
      <vt:lpstr>PROSEDUR PRAKTIKUM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TAT INDIVIDUAL</dc:title>
  <dc:creator>YENNY</dc:creator>
  <cp:lastModifiedBy>Toshiba</cp:lastModifiedBy>
  <cp:revision>6</cp:revision>
  <dcterms:created xsi:type="dcterms:W3CDTF">2007-11-28T06:48:35Z</dcterms:created>
  <dcterms:modified xsi:type="dcterms:W3CDTF">2014-02-12T07:35:02Z</dcterms:modified>
</cp:coreProperties>
</file>