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19CE69-38F2-480A-BDA2-030B44B0B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B44BC-6BFF-4AE8-A747-0618EA64C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F109DE-65B1-4249-8912-A7F562285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A6653-E35D-4659-9EAF-49E165D23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A0A265-F034-4A41-98D1-7FF6A6829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5986D-9BBB-4521-9D3B-8A5AE8ACD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381F7E-47B0-4297-9C53-3FE02C069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65409-72C3-4E23-8BD3-68F6F2B49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491BE-1A7A-4D8F-B70C-46C3DC134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90029-AEB6-4DD3-BA25-E75B29A9D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453F8-6B58-4A2D-81EB-5A0D558759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42A1B8-85F3-46FE-A259-9CE30F3D4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FORM </a:t>
            </a:r>
            <a:r>
              <a:rPr lang="id-ID" i="1" dirty="0" smtClean="0"/>
              <a:t>REPORT MURRAY</a:t>
            </a:r>
            <a:endParaRPr lang="en-US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US"/>
              <a:t>MATERI PERTEMUAN 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/>
              <a:t>UMUM</a:t>
            </a:r>
          </a:p>
          <a:p>
            <a:pPr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id-ID" dirty="0" smtClean="0"/>
              <a:t>penyusunan laporan praktikum TAT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u="sng" dirty="0"/>
              <a:t>KHUSUS</a:t>
            </a:r>
          </a:p>
          <a:p>
            <a:pPr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menyimak</a:t>
            </a:r>
            <a:r>
              <a:rPr lang="en-US" dirty="0"/>
              <a:t> </a:t>
            </a:r>
            <a:r>
              <a:rPr lang="en-US" dirty="0" err="1"/>
              <a:t>demonstrasi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id-ID" dirty="0" smtClean="0"/>
              <a:t>penyusunan laporan TAT Murray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Manfaat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data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TAT individual 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FORM REPORT MURRAY</vt:lpstr>
      <vt:lpstr>TIK</vt:lpstr>
      <vt:lpstr>Manfaat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FORM OF BELLACK</dc:title>
  <dc:creator>YENNY</dc:creator>
  <cp:lastModifiedBy>Toshiba</cp:lastModifiedBy>
  <cp:revision>6</cp:revision>
  <dcterms:created xsi:type="dcterms:W3CDTF">2007-11-28T06:54:01Z</dcterms:created>
  <dcterms:modified xsi:type="dcterms:W3CDTF">2013-10-30T12:35:59Z</dcterms:modified>
</cp:coreProperties>
</file>