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handoutMasterIdLst>
    <p:handoutMasterId r:id="rId27"/>
  </p:handoutMasterIdLst>
  <p:sldIdLst>
    <p:sldId id="256" r:id="rId2"/>
    <p:sldId id="285" r:id="rId3"/>
    <p:sldId id="286" r:id="rId4"/>
    <p:sldId id="275" r:id="rId5"/>
    <p:sldId id="260" r:id="rId6"/>
    <p:sldId id="261" r:id="rId7"/>
    <p:sldId id="262" r:id="rId8"/>
    <p:sldId id="276" r:id="rId9"/>
    <p:sldId id="263" r:id="rId10"/>
    <p:sldId id="284" r:id="rId11"/>
    <p:sldId id="264" r:id="rId12"/>
    <p:sldId id="279" r:id="rId13"/>
    <p:sldId id="277" r:id="rId14"/>
    <p:sldId id="278" r:id="rId15"/>
    <p:sldId id="266" r:id="rId16"/>
    <p:sldId id="267" r:id="rId17"/>
    <p:sldId id="268" r:id="rId18"/>
    <p:sldId id="269" r:id="rId19"/>
    <p:sldId id="274" r:id="rId20"/>
    <p:sldId id="270" r:id="rId21"/>
    <p:sldId id="271" r:id="rId22"/>
    <p:sldId id="282" r:id="rId23"/>
    <p:sldId id="283" r:id="rId24"/>
    <p:sldId id="272" r:id="rId25"/>
    <p:sldId id="273" r:id="rId26"/>
  </p:sldIdLst>
  <p:sldSz cx="9144000" cy="6858000" type="screen4x3"/>
  <p:notesSz cx="6854825" cy="97139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73" autoAdjust="0"/>
    <p:restoredTop sz="94660"/>
  </p:normalViewPr>
  <p:slideViewPr>
    <p:cSldViewPr>
      <p:cViewPr varScale="1">
        <p:scale>
          <a:sx n="45" d="100"/>
          <a:sy n="45" d="100"/>
        </p:scale>
        <p:origin x="-126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0213"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cs typeface="+mn-cs"/>
              </a:defRPr>
            </a:lvl1pPr>
          </a:lstStyle>
          <a:p>
            <a:pPr>
              <a:defRPr/>
            </a:pPr>
            <a:endParaRPr lang="en-US"/>
          </a:p>
        </p:txBody>
      </p:sp>
      <p:sp>
        <p:nvSpPr>
          <p:cNvPr id="19459" name="Rectangle 3"/>
          <p:cNvSpPr>
            <a:spLocks noGrp="1" noChangeArrowheads="1"/>
          </p:cNvSpPr>
          <p:nvPr>
            <p:ph type="dt" sz="quarter" idx="1"/>
          </p:nvPr>
        </p:nvSpPr>
        <p:spPr bwMode="auto">
          <a:xfrm>
            <a:off x="3883025" y="0"/>
            <a:ext cx="2970213"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cs typeface="+mn-cs"/>
              </a:defRPr>
            </a:lvl1pPr>
          </a:lstStyle>
          <a:p>
            <a:pPr>
              <a:defRPr/>
            </a:pPr>
            <a:endParaRPr lang="en-US"/>
          </a:p>
        </p:txBody>
      </p:sp>
      <p:sp>
        <p:nvSpPr>
          <p:cNvPr id="19460" name="Rectangle 4"/>
          <p:cNvSpPr>
            <a:spLocks noGrp="1" noChangeArrowheads="1"/>
          </p:cNvSpPr>
          <p:nvPr>
            <p:ph type="ftr" sz="quarter" idx="2"/>
          </p:nvPr>
        </p:nvSpPr>
        <p:spPr bwMode="auto">
          <a:xfrm>
            <a:off x="0" y="9226550"/>
            <a:ext cx="2970213"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cs typeface="+mn-cs"/>
              </a:defRPr>
            </a:lvl1pPr>
          </a:lstStyle>
          <a:p>
            <a:pPr>
              <a:defRPr/>
            </a:pPr>
            <a:endParaRPr lang="en-US"/>
          </a:p>
        </p:txBody>
      </p:sp>
      <p:sp>
        <p:nvSpPr>
          <p:cNvPr id="19461" name="Rectangle 5"/>
          <p:cNvSpPr>
            <a:spLocks noGrp="1" noChangeArrowheads="1"/>
          </p:cNvSpPr>
          <p:nvPr>
            <p:ph type="sldNum" sz="quarter" idx="3"/>
          </p:nvPr>
        </p:nvSpPr>
        <p:spPr bwMode="auto">
          <a:xfrm>
            <a:off x="3883025" y="9226550"/>
            <a:ext cx="2970213"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cs typeface="+mn-cs"/>
              </a:defRPr>
            </a:lvl1pPr>
          </a:lstStyle>
          <a:p>
            <a:pPr>
              <a:defRPr/>
            </a:pPr>
            <a:fld id="{3EC93C98-7822-4EB6-9C45-AFAF5B4AC08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eaLnBrk="0" hangingPunct="0">
                <a:defRPr/>
              </a:pPr>
              <a:endParaRPr lang="id-ID">
                <a:cs typeface="+mn-cs"/>
              </a:endParaRPr>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hangingPunct="0">
                <a:defRPr/>
              </a:pPr>
              <a:endParaRPr lang="id-ID">
                <a:cs typeface="+mn-cs"/>
              </a:endParaRPr>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eaLnBrk="0" hangingPunct="0">
                <a:defRPr/>
              </a:pPr>
              <a:endParaRPr lang="id-ID">
                <a:cs typeface="+mn-cs"/>
              </a:endParaRPr>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id-ID">
                <a:cs typeface="+mn-cs"/>
              </a:endParaRPr>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eaLnBrk="0" hangingPunct="0">
                <a:defRPr/>
              </a:pPr>
              <a:endParaRPr lang="id-ID">
                <a:cs typeface="+mn-cs"/>
              </a:endParaRPr>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eaLnBrk="0" hangingPunct="0">
                <a:defRPr/>
              </a:pPr>
              <a:endParaRPr lang="id-ID">
                <a:cs typeface="+mn-cs"/>
              </a:endParaRPr>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eaLnBrk="0" hangingPunct="0">
                <a:defRPr/>
              </a:pPr>
              <a:endParaRPr lang="id-ID">
                <a:cs typeface="+mn-cs"/>
              </a:endParaRPr>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hangingPunct="0">
                <a:defRPr/>
              </a:pPr>
              <a:endParaRPr lang="id-ID">
                <a:cs typeface="+mn-cs"/>
              </a:endParaRPr>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eaLnBrk="0" hangingPunct="0">
                <a:defRPr/>
              </a:pPr>
              <a:endParaRPr lang="id-ID">
                <a:cs typeface="+mn-cs"/>
              </a:endParaRPr>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eaLnBrk="0" hangingPunct="0">
                <a:defRPr/>
              </a:pPr>
              <a:endParaRPr lang="id-ID">
                <a:cs typeface="+mn-cs"/>
              </a:endParaRPr>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eaLnBrk="0" hangingPunct="0">
                <a:defRPr/>
              </a:pPr>
              <a:endParaRPr lang="id-ID">
                <a:cs typeface="+mn-cs"/>
              </a:endParaRPr>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eaLnBrk="0" hangingPunct="0">
                <a:defRPr/>
              </a:pPr>
              <a:endParaRPr lang="id-ID">
                <a:cs typeface="+mn-cs"/>
              </a:endParaRPr>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id-ID">
                <a:cs typeface="+mn-cs"/>
              </a:endParaRPr>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eaLnBrk="0" hangingPunct="0">
                <a:defRPr/>
              </a:pPr>
              <a:endParaRPr lang="id-ID">
                <a:cs typeface="+mn-cs"/>
              </a:endParaRPr>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eaLnBrk="0" hangingPunct="0">
                <a:defRPr/>
              </a:pPr>
              <a:endParaRPr lang="id-ID">
                <a:cs typeface="+mn-cs"/>
              </a:endParaRPr>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eaLnBrk="0" hangingPunct="0">
                <a:defRPr/>
              </a:pPr>
              <a:endParaRPr lang="id-ID">
                <a:cs typeface="+mn-cs"/>
              </a:endParaRPr>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eaLnBrk="0" hangingPunct="0">
                <a:defRPr/>
              </a:pPr>
              <a:endParaRPr lang="id-ID">
                <a:cs typeface="+mn-cs"/>
              </a:endParaRPr>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eaLnBrk="0" hangingPunct="0">
                <a:defRPr/>
              </a:pPr>
              <a:endParaRPr lang="id-ID">
                <a:cs typeface="+mn-cs"/>
              </a:endParaRPr>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eaLnBrk="0" hangingPunct="0">
                <a:defRPr/>
              </a:pPr>
              <a:endParaRPr lang="id-ID">
                <a:cs typeface="+mn-cs"/>
              </a:endParaRPr>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eaLnBrk="0" hangingPunct="0">
                <a:defRPr/>
              </a:pPr>
              <a:endParaRPr lang="id-ID">
                <a:cs typeface="+mn-cs"/>
              </a:endParaRPr>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hangingPunct="0">
                <a:defRPr/>
              </a:pPr>
              <a:endParaRPr lang="id-ID">
                <a:cs typeface="+mn-cs"/>
              </a:endParaRPr>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eaLnBrk="0" hangingPunct="0">
                <a:defRPr/>
              </a:pPr>
              <a:endParaRPr lang="id-ID">
                <a:cs typeface="+mn-cs"/>
              </a:endParaRPr>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eaLnBrk="0" hangingPunct="0">
                <a:defRPr/>
              </a:pPr>
              <a:endParaRPr lang="id-ID">
                <a:cs typeface="+mn-cs"/>
              </a:endParaRPr>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eaLnBrk="0" hangingPunct="0">
                <a:defRPr/>
              </a:pPr>
              <a:endParaRPr lang="id-ID">
                <a:cs typeface="+mn-cs"/>
              </a:endParaRPr>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id-ID">
                <a:cs typeface="+mn-cs"/>
              </a:endParaRPr>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eaLnBrk="0" hangingPunct="0">
                <a:defRPr/>
              </a:pPr>
              <a:endParaRPr lang="id-ID">
                <a:cs typeface="+mn-cs"/>
              </a:endParaRPr>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eaLnBrk="0" hangingPunct="0">
                <a:defRPr/>
              </a:pPr>
              <a:endParaRPr lang="id-ID">
                <a:cs typeface="+mn-cs"/>
              </a:endParaRPr>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eaLnBrk="0" hangingPunct="0">
                <a:defRPr/>
              </a:pPr>
              <a:endParaRPr lang="id-ID">
                <a:cs typeface="+mn-cs"/>
              </a:endParaRPr>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hangingPunct="0">
                <a:defRPr/>
              </a:pPr>
              <a:endParaRPr lang="id-ID">
                <a:cs typeface="+mn-cs"/>
              </a:endParaRPr>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eaLnBrk="0" hangingPunct="0">
                <a:defRPr/>
              </a:pPr>
              <a:endParaRPr lang="id-ID">
                <a:cs typeface="+mn-cs"/>
              </a:endParaRPr>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eaLnBrk="0" hangingPunct="0">
                <a:defRPr/>
              </a:pPr>
              <a:endParaRPr lang="id-ID">
                <a:cs typeface="+mn-cs"/>
              </a:endParaRPr>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id-ID">
                <a:cs typeface="+mn-cs"/>
              </a:endParaRPr>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hangingPunct="0">
                <a:defRPr/>
              </a:pPr>
              <a:endParaRPr lang="id-ID">
                <a:cs typeface="+mn-cs"/>
              </a:endParaRPr>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eaLnBrk="0" hangingPunct="0">
                <a:defRPr/>
              </a:pPr>
              <a:endParaRPr lang="id-ID">
                <a:cs typeface="+mn-cs"/>
              </a:endParaRPr>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eaLnBrk="0" hangingPunct="0">
                <a:defRPr/>
              </a:pPr>
              <a:endParaRPr lang="id-ID">
                <a:cs typeface="+mn-cs"/>
              </a:endParaRPr>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eaLnBrk="0" hangingPunct="0">
                <a:defRPr/>
              </a:pPr>
              <a:endParaRPr lang="id-ID">
                <a:cs typeface="+mn-cs"/>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hangingPunct="0">
                  <a:defRPr/>
                </a:pPr>
                <a:endParaRPr lang="id-ID">
                  <a:cs typeface="+mn-cs"/>
                </a:endParaRPr>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eaLnBrk="0" hangingPunct="0">
                  <a:defRPr/>
                </a:pPr>
                <a:endParaRPr lang="id-ID">
                  <a:cs typeface="+mn-cs"/>
                </a:endParaRPr>
              </a:p>
            </p:txBody>
          </p:sp>
        </p:grpSp>
      </p:grpSp>
      <p:sp>
        <p:nvSpPr>
          <p:cNvPr id="36906"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36907"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p>
        </p:txBody>
      </p:sp>
      <p:sp>
        <p:nvSpPr>
          <p:cNvPr id="45" name="Rectangle 45"/>
          <p:cNvSpPr>
            <a:spLocks noGrp="1" noChangeArrowheads="1"/>
          </p:cNvSpPr>
          <p:nvPr>
            <p:ph type="ftr" sz="quarter" idx="11"/>
          </p:nvPr>
        </p:nvSpPr>
        <p:spPr/>
        <p:txBody>
          <a:bodyPr/>
          <a:lstStyle>
            <a:lvl1pPr>
              <a:defRPr/>
            </a:lvl1pPr>
          </a:lstStyle>
          <a:p>
            <a:pPr>
              <a:defRPr/>
            </a:pPr>
            <a:endParaRPr lang="en-US"/>
          </a:p>
        </p:txBody>
      </p:sp>
      <p:sp>
        <p:nvSpPr>
          <p:cNvPr id="46" name="Rectangle 46"/>
          <p:cNvSpPr>
            <a:spLocks noGrp="1" noChangeArrowheads="1"/>
          </p:cNvSpPr>
          <p:nvPr>
            <p:ph type="sldNum" sz="quarter" idx="12"/>
          </p:nvPr>
        </p:nvSpPr>
        <p:spPr/>
        <p:txBody>
          <a:bodyPr/>
          <a:lstStyle>
            <a:lvl1pPr>
              <a:defRPr/>
            </a:lvl1pPr>
          </a:lstStyle>
          <a:p>
            <a:pPr>
              <a:defRPr/>
            </a:pPr>
            <a:fld id="{2BF69C68-65C2-43D7-A216-A0AA9AE4FDF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1036330D-0D31-48E8-B952-A2B500BD67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C7BF2F4A-80B6-4E3F-973D-00ECB161401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58D15A68-7236-49CA-BDC1-480A0CE8DE5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45EB95C5-A336-4773-A023-F9A18FAE6C0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BAFDA384-CF03-4DF6-81AC-5A9DC8FEA0E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9532E798-ED90-421E-BC76-BCD6C71F5B6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9CECBEBA-F228-45EA-B36D-FDD9AA4BAC3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B5B09083-88E2-4554-B6A5-41B37010630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42A75CFF-9A2F-4E76-B5F0-CF8BF7B1EDD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B0A4B4EE-34A1-4387-A9DF-A5CB5944FB6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35843"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eaLnBrk="0" hangingPunct="0">
                <a:defRPr/>
              </a:pPr>
              <a:endParaRPr lang="id-ID">
                <a:cs typeface="+mn-cs"/>
              </a:endParaRPr>
            </a:p>
          </p:txBody>
        </p:sp>
        <p:sp>
          <p:nvSpPr>
            <p:cNvPr id="35844"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hangingPunct="0">
                <a:defRPr/>
              </a:pPr>
              <a:endParaRPr lang="id-ID">
                <a:cs typeface="+mn-cs"/>
              </a:endParaRPr>
            </a:p>
          </p:txBody>
        </p:sp>
        <p:sp>
          <p:nvSpPr>
            <p:cNvPr id="35845"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eaLnBrk="0" hangingPunct="0">
                <a:defRPr/>
              </a:pPr>
              <a:endParaRPr lang="id-ID">
                <a:cs typeface="+mn-cs"/>
              </a:endParaRPr>
            </a:p>
          </p:txBody>
        </p:sp>
        <p:sp>
          <p:nvSpPr>
            <p:cNvPr id="35846"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id-ID">
                <a:cs typeface="+mn-cs"/>
              </a:endParaRPr>
            </a:p>
          </p:txBody>
        </p:sp>
        <p:sp>
          <p:nvSpPr>
            <p:cNvPr id="35847"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eaLnBrk="0" hangingPunct="0">
                <a:defRPr/>
              </a:pPr>
              <a:endParaRPr lang="id-ID">
                <a:cs typeface="+mn-cs"/>
              </a:endParaRPr>
            </a:p>
          </p:txBody>
        </p:sp>
        <p:sp>
          <p:nvSpPr>
            <p:cNvPr id="35848"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eaLnBrk="0" hangingPunct="0">
                <a:defRPr/>
              </a:pPr>
              <a:endParaRPr lang="id-ID">
                <a:cs typeface="+mn-cs"/>
              </a:endParaRPr>
            </a:p>
          </p:txBody>
        </p:sp>
        <p:sp>
          <p:nvSpPr>
            <p:cNvPr id="35849"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eaLnBrk="0" hangingPunct="0">
                <a:defRPr/>
              </a:pPr>
              <a:endParaRPr lang="id-ID">
                <a:cs typeface="+mn-cs"/>
              </a:endParaRPr>
            </a:p>
          </p:txBody>
        </p:sp>
        <p:sp>
          <p:nvSpPr>
            <p:cNvPr id="35850"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hangingPunct="0">
                <a:defRPr/>
              </a:pPr>
              <a:endParaRPr lang="id-ID">
                <a:cs typeface="+mn-cs"/>
              </a:endParaRPr>
            </a:p>
          </p:txBody>
        </p:sp>
        <p:sp>
          <p:nvSpPr>
            <p:cNvPr id="35851"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eaLnBrk="0" hangingPunct="0">
                <a:defRPr/>
              </a:pPr>
              <a:endParaRPr lang="id-ID">
                <a:cs typeface="+mn-cs"/>
              </a:endParaRPr>
            </a:p>
          </p:txBody>
        </p:sp>
        <p:sp>
          <p:nvSpPr>
            <p:cNvPr id="35852"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eaLnBrk="0" hangingPunct="0">
                <a:defRPr/>
              </a:pPr>
              <a:endParaRPr lang="id-ID">
                <a:cs typeface="+mn-cs"/>
              </a:endParaRPr>
            </a:p>
          </p:txBody>
        </p:sp>
        <p:sp>
          <p:nvSpPr>
            <p:cNvPr id="35853"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eaLnBrk="0" hangingPunct="0">
                <a:defRPr/>
              </a:pPr>
              <a:endParaRPr lang="id-ID">
                <a:cs typeface="+mn-cs"/>
              </a:endParaRPr>
            </a:p>
          </p:txBody>
        </p:sp>
        <p:sp>
          <p:nvSpPr>
            <p:cNvPr id="35854"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eaLnBrk="0" hangingPunct="0">
                <a:defRPr/>
              </a:pPr>
              <a:endParaRPr lang="id-ID">
                <a:cs typeface="+mn-cs"/>
              </a:endParaRPr>
            </a:p>
          </p:txBody>
        </p:sp>
        <p:sp>
          <p:nvSpPr>
            <p:cNvPr id="35855"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id-ID">
                <a:cs typeface="+mn-cs"/>
              </a:endParaRPr>
            </a:p>
          </p:txBody>
        </p:sp>
        <p:sp>
          <p:nvSpPr>
            <p:cNvPr id="35856"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eaLnBrk="0" hangingPunct="0">
                <a:defRPr/>
              </a:pPr>
              <a:endParaRPr lang="id-ID">
                <a:cs typeface="+mn-cs"/>
              </a:endParaRPr>
            </a:p>
          </p:txBody>
        </p:sp>
        <p:sp>
          <p:nvSpPr>
            <p:cNvPr id="35857"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eaLnBrk="0" hangingPunct="0">
                <a:defRPr/>
              </a:pPr>
              <a:endParaRPr lang="id-ID">
                <a:cs typeface="+mn-cs"/>
              </a:endParaRPr>
            </a:p>
          </p:txBody>
        </p:sp>
        <p:sp>
          <p:nvSpPr>
            <p:cNvPr id="35858"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eaLnBrk="0" hangingPunct="0">
                <a:defRPr/>
              </a:pPr>
              <a:endParaRPr lang="id-ID">
                <a:cs typeface="+mn-cs"/>
              </a:endParaRPr>
            </a:p>
          </p:txBody>
        </p:sp>
        <p:sp>
          <p:nvSpPr>
            <p:cNvPr id="35859"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eaLnBrk="0" hangingPunct="0">
                <a:defRPr/>
              </a:pPr>
              <a:endParaRPr lang="id-ID">
                <a:cs typeface="+mn-cs"/>
              </a:endParaRPr>
            </a:p>
          </p:txBody>
        </p:sp>
        <p:sp>
          <p:nvSpPr>
            <p:cNvPr id="35860"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eaLnBrk="0" hangingPunct="0">
                <a:defRPr/>
              </a:pPr>
              <a:endParaRPr lang="id-ID">
                <a:cs typeface="+mn-cs"/>
              </a:endParaRPr>
            </a:p>
          </p:txBody>
        </p:sp>
        <p:sp>
          <p:nvSpPr>
            <p:cNvPr id="35861"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eaLnBrk="0" hangingPunct="0">
                <a:defRPr/>
              </a:pPr>
              <a:endParaRPr lang="id-ID">
                <a:cs typeface="+mn-cs"/>
              </a:endParaRPr>
            </a:p>
          </p:txBody>
        </p:sp>
        <p:sp>
          <p:nvSpPr>
            <p:cNvPr id="35862"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eaLnBrk="0" hangingPunct="0">
                <a:defRPr/>
              </a:pPr>
              <a:endParaRPr lang="id-ID">
                <a:cs typeface="+mn-cs"/>
              </a:endParaRPr>
            </a:p>
          </p:txBody>
        </p:sp>
        <p:sp>
          <p:nvSpPr>
            <p:cNvPr id="35863"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hangingPunct="0">
                <a:defRPr/>
              </a:pPr>
              <a:endParaRPr lang="id-ID">
                <a:cs typeface="+mn-cs"/>
              </a:endParaRPr>
            </a:p>
          </p:txBody>
        </p:sp>
        <p:sp>
          <p:nvSpPr>
            <p:cNvPr id="35864"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eaLnBrk="0" hangingPunct="0">
                <a:defRPr/>
              </a:pPr>
              <a:endParaRPr lang="id-ID">
                <a:cs typeface="+mn-cs"/>
              </a:endParaRPr>
            </a:p>
          </p:txBody>
        </p:sp>
        <p:sp>
          <p:nvSpPr>
            <p:cNvPr id="35865"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eaLnBrk="0" hangingPunct="0">
                <a:defRPr/>
              </a:pPr>
              <a:endParaRPr lang="id-ID">
                <a:cs typeface="+mn-cs"/>
              </a:endParaRPr>
            </a:p>
          </p:txBody>
        </p:sp>
        <p:sp>
          <p:nvSpPr>
            <p:cNvPr id="35866"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eaLnBrk="0" hangingPunct="0">
                <a:defRPr/>
              </a:pPr>
              <a:endParaRPr lang="id-ID">
                <a:cs typeface="+mn-cs"/>
              </a:endParaRPr>
            </a:p>
          </p:txBody>
        </p:sp>
        <p:sp>
          <p:nvSpPr>
            <p:cNvPr id="35867"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id-ID">
                <a:cs typeface="+mn-cs"/>
              </a:endParaRPr>
            </a:p>
          </p:txBody>
        </p:sp>
        <p:sp>
          <p:nvSpPr>
            <p:cNvPr id="35868"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eaLnBrk="0" hangingPunct="0">
                <a:defRPr/>
              </a:pPr>
              <a:endParaRPr lang="id-ID">
                <a:cs typeface="+mn-cs"/>
              </a:endParaRPr>
            </a:p>
          </p:txBody>
        </p:sp>
        <p:sp>
          <p:nvSpPr>
            <p:cNvPr id="35869"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eaLnBrk="0" hangingPunct="0">
                <a:defRPr/>
              </a:pPr>
              <a:endParaRPr lang="id-ID">
                <a:cs typeface="+mn-cs"/>
              </a:endParaRPr>
            </a:p>
          </p:txBody>
        </p:sp>
        <p:sp>
          <p:nvSpPr>
            <p:cNvPr id="35870"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eaLnBrk="0" hangingPunct="0">
                <a:defRPr/>
              </a:pPr>
              <a:endParaRPr lang="id-ID">
                <a:cs typeface="+mn-cs"/>
              </a:endParaRPr>
            </a:p>
          </p:txBody>
        </p:sp>
        <p:sp>
          <p:nvSpPr>
            <p:cNvPr id="35871"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hangingPunct="0">
                <a:defRPr/>
              </a:pPr>
              <a:endParaRPr lang="id-ID">
                <a:cs typeface="+mn-cs"/>
              </a:endParaRPr>
            </a:p>
          </p:txBody>
        </p:sp>
        <p:sp>
          <p:nvSpPr>
            <p:cNvPr id="35872"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eaLnBrk="0" hangingPunct="0">
                <a:defRPr/>
              </a:pPr>
              <a:endParaRPr lang="id-ID">
                <a:cs typeface="+mn-cs"/>
              </a:endParaRPr>
            </a:p>
          </p:txBody>
        </p:sp>
        <p:sp>
          <p:nvSpPr>
            <p:cNvPr id="35873"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eaLnBrk="0" hangingPunct="0">
                <a:defRPr/>
              </a:pPr>
              <a:endParaRPr lang="id-ID">
                <a:cs typeface="+mn-cs"/>
              </a:endParaRPr>
            </a:p>
          </p:txBody>
        </p:sp>
        <p:sp>
          <p:nvSpPr>
            <p:cNvPr id="35874"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id-ID">
                <a:cs typeface="+mn-cs"/>
              </a:endParaRPr>
            </a:p>
          </p:txBody>
        </p:sp>
        <p:sp>
          <p:nvSpPr>
            <p:cNvPr id="35875"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hangingPunct="0">
                <a:defRPr/>
              </a:pPr>
              <a:endParaRPr lang="id-ID">
                <a:cs typeface="+mn-cs"/>
              </a:endParaRPr>
            </a:p>
          </p:txBody>
        </p:sp>
        <p:sp>
          <p:nvSpPr>
            <p:cNvPr id="35876"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eaLnBrk="0" hangingPunct="0">
                <a:defRPr/>
              </a:pPr>
              <a:endParaRPr lang="id-ID">
                <a:cs typeface="+mn-cs"/>
              </a:endParaRPr>
            </a:p>
          </p:txBody>
        </p:sp>
        <p:sp>
          <p:nvSpPr>
            <p:cNvPr id="35877"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eaLnBrk="0" hangingPunct="0">
                <a:defRPr/>
              </a:pPr>
              <a:endParaRPr lang="id-ID">
                <a:cs typeface="+mn-cs"/>
              </a:endParaRPr>
            </a:p>
          </p:txBody>
        </p:sp>
        <p:sp>
          <p:nvSpPr>
            <p:cNvPr id="35878"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eaLnBrk="0" hangingPunct="0">
                <a:defRPr/>
              </a:pPr>
              <a:endParaRPr lang="id-ID">
                <a:cs typeface="+mn-cs"/>
              </a:endParaRPr>
            </a:p>
          </p:txBody>
        </p:sp>
        <p:grpSp>
          <p:nvGrpSpPr>
            <p:cNvPr id="1068" name="Group 39"/>
            <p:cNvGrpSpPr>
              <a:grpSpLocks/>
            </p:cNvGrpSpPr>
            <p:nvPr userDrawn="1"/>
          </p:nvGrpSpPr>
          <p:grpSpPr bwMode="auto">
            <a:xfrm>
              <a:off x="0" y="1632"/>
              <a:ext cx="5758" cy="1858"/>
              <a:chOff x="0" y="1632"/>
              <a:chExt cx="5758" cy="1858"/>
            </a:xfrm>
          </p:grpSpPr>
          <p:sp>
            <p:nvSpPr>
              <p:cNvPr id="35880"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hangingPunct="0">
                  <a:defRPr/>
                </a:pPr>
                <a:endParaRPr lang="id-ID">
                  <a:cs typeface="+mn-cs"/>
                </a:endParaRPr>
              </a:p>
            </p:txBody>
          </p:sp>
          <p:sp>
            <p:nvSpPr>
              <p:cNvPr id="35881"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eaLnBrk="0" hangingPunct="0">
                  <a:defRPr/>
                </a:pPr>
                <a:endParaRPr lang="id-ID">
                  <a:cs typeface="+mn-cs"/>
                </a:endParaRPr>
              </a:p>
            </p:txBody>
          </p:sp>
        </p:grpSp>
      </p:grpSp>
      <p:sp>
        <p:nvSpPr>
          <p:cNvPr id="35882"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5883"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884"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cs typeface="+mn-cs"/>
              </a:defRPr>
            </a:lvl1pPr>
          </a:lstStyle>
          <a:p>
            <a:pPr>
              <a:defRPr/>
            </a:pPr>
            <a:endParaRPr lang="en-US"/>
          </a:p>
        </p:txBody>
      </p:sp>
      <p:sp>
        <p:nvSpPr>
          <p:cNvPr id="35885"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cs typeface="+mn-cs"/>
              </a:defRPr>
            </a:lvl1pPr>
          </a:lstStyle>
          <a:p>
            <a:pPr>
              <a:defRPr/>
            </a:pPr>
            <a:endParaRPr lang="en-US"/>
          </a:p>
        </p:txBody>
      </p:sp>
      <p:sp>
        <p:nvSpPr>
          <p:cNvPr id="35886"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cs typeface="+mn-cs"/>
              </a:defRPr>
            </a:lvl1pPr>
          </a:lstStyle>
          <a:p>
            <a:pPr>
              <a:defRPr/>
            </a:pPr>
            <a:fld id="{1748555A-07BD-4575-8F3E-C69542EF69AF}"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15"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914400"/>
            <a:ext cx="8229600" cy="1828800"/>
          </a:xfrm>
        </p:spPr>
        <p:txBody>
          <a:bodyPr/>
          <a:lstStyle/>
          <a:p>
            <a:pPr eaLnBrk="1" hangingPunct="1">
              <a:defRPr/>
            </a:pPr>
            <a:r>
              <a:rPr lang="en-US" sz="4400" dirty="0" err="1"/>
              <a:t>Dasar</a:t>
            </a:r>
            <a:r>
              <a:rPr lang="en-US" sz="4400" dirty="0"/>
              <a:t> </a:t>
            </a:r>
            <a:r>
              <a:rPr lang="en-US" sz="4400" dirty="0" err="1"/>
              <a:t>Pemikiran</a:t>
            </a:r>
            <a:r>
              <a:rPr lang="en-US" sz="4400" dirty="0"/>
              <a:t> TAT &amp; CAT </a:t>
            </a:r>
            <a:r>
              <a:rPr lang="en-US" sz="4400" dirty="0" err="1"/>
              <a:t>Sebagai</a:t>
            </a:r>
            <a:r>
              <a:rPr lang="en-US" sz="4400" dirty="0"/>
              <a:t> </a:t>
            </a:r>
            <a:r>
              <a:rPr lang="en-US" sz="4400" dirty="0" err="1"/>
              <a:t>Salah</a:t>
            </a:r>
            <a:r>
              <a:rPr lang="en-US" sz="4400" dirty="0"/>
              <a:t> </a:t>
            </a:r>
            <a:r>
              <a:rPr lang="en-US" sz="4400" dirty="0" err="1"/>
              <a:t>Satu</a:t>
            </a:r>
            <a:r>
              <a:rPr lang="en-US" sz="4400" dirty="0"/>
              <a:t> </a:t>
            </a:r>
            <a:r>
              <a:rPr lang="en-US" sz="4400" dirty="0" err="1"/>
              <a:t>Tes</a:t>
            </a:r>
            <a:r>
              <a:rPr lang="en-US" sz="4400" dirty="0"/>
              <a:t> </a:t>
            </a:r>
            <a:r>
              <a:rPr lang="en-US" sz="4400" dirty="0" err="1"/>
              <a:t>Proyeksi</a:t>
            </a:r>
            <a:endParaRPr lang="en-US" sz="4400" dirty="0"/>
          </a:p>
        </p:txBody>
      </p:sp>
      <p:sp>
        <p:nvSpPr>
          <p:cNvPr id="2051" name="Rectangle 3"/>
          <p:cNvSpPr>
            <a:spLocks noGrp="1" noChangeArrowheads="1"/>
          </p:cNvSpPr>
          <p:nvPr>
            <p:ph type="subTitle" idx="1"/>
          </p:nvPr>
        </p:nvSpPr>
        <p:spPr>
          <a:xfrm>
            <a:off x="1371600" y="3581400"/>
            <a:ext cx="6400800" cy="2819400"/>
          </a:xfrm>
        </p:spPr>
        <p:txBody>
          <a:bodyPr/>
          <a:lstStyle/>
          <a:p>
            <a:pPr eaLnBrk="1" hangingPunct="1">
              <a:defRPr/>
            </a:pPr>
            <a:r>
              <a:rPr lang="en-US" smtClean="0"/>
              <a:t>Pertemuan </a:t>
            </a:r>
            <a:r>
              <a:rPr lang="id-ID" smtClean="0"/>
              <a:t>3</a:t>
            </a:r>
          </a:p>
          <a:p>
            <a:pPr eaLnBrk="1" hangingPunct="1">
              <a:defRPr/>
            </a:pPr>
            <a:endParaRPr lang="id-ID" smtClean="0"/>
          </a:p>
          <a:p>
            <a:pPr eaLnBrk="1" hangingPunct="1">
              <a:defRPr/>
            </a:pPr>
            <a:endParaRPr lang="id-ID" smtClean="0"/>
          </a:p>
          <a:p>
            <a:pPr eaLnBrk="1" hangingPunct="1">
              <a:defRPr/>
            </a:pPr>
            <a:r>
              <a:rPr lang="id-ID" sz="3200" smtClean="0">
                <a:effectLst/>
              </a:rPr>
              <a:t>Dra. Sri Hastuti Handayani, M.Si</a:t>
            </a:r>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7813"/>
            <a:ext cx="8229600" cy="1246187"/>
          </a:xfrm>
          <a:solidFill>
            <a:schemeClr val="accent6">
              <a:lumMod val="75000"/>
            </a:schemeClr>
          </a:solidFill>
        </p:spPr>
        <p:txBody>
          <a:bodyPr/>
          <a:lstStyle/>
          <a:p>
            <a:pPr eaLnBrk="1" hangingPunct="1">
              <a:defRPr/>
            </a:pPr>
            <a:r>
              <a:rPr lang="id-ID" sz="3600" dirty="0" smtClean="0"/>
              <a:t>PRINSIP2 TEORI </a:t>
            </a:r>
            <a:br>
              <a:rPr lang="id-ID" sz="3600" dirty="0" smtClean="0"/>
            </a:br>
            <a:r>
              <a:rPr lang="id-ID" sz="3600" dirty="0" smtClean="0"/>
              <a:t>KEPRIBADIAN MURRAY</a:t>
            </a:r>
            <a:endParaRPr lang="en-US" sz="3600" i="1" dirty="0"/>
          </a:p>
        </p:txBody>
      </p:sp>
      <p:sp>
        <p:nvSpPr>
          <p:cNvPr id="5" name="Rectangle 3"/>
          <p:cNvSpPr>
            <a:spLocks noGrp="1" noChangeArrowheads="1"/>
          </p:cNvSpPr>
          <p:nvPr>
            <p:ph idx="1"/>
          </p:nvPr>
        </p:nvSpPr>
        <p:spPr>
          <a:xfrm>
            <a:off x="457200" y="1676400"/>
            <a:ext cx="8229600" cy="4800600"/>
          </a:xfrm>
          <a:solidFill>
            <a:schemeClr val="accent6">
              <a:lumMod val="75000"/>
            </a:schemeClr>
          </a:solidFill>
        </p:spPr>
        <p:txBody>
          <a:bodyPr/>
          <a:lstStyle/>
          <a:p>
            <a:pPr marL="533400" indent="-533400" eaLnBrk="1" hangingPunct="1">
              <a:spcAft>
                <a:spcPts val="1200"/>
              </a:spcAft>
              <a:defRPr/>
            </a:pPr>
            <a:r>
              <a:rPr lang="en-US" sz="3600" b="1" i="1" dirty="0" smtClean="0">
                <a:effectLst/>
              </a:rPr>
              <a:t>Need </a:t>
            </a:r>
            <a:r>
              <a:rPr lang="id-ID" sz="3600" b="1" i="1" dirty="0" smtClean="0">
                <a:effectLst/>
              </a:rPr>
              <a:t>: </a:t>
            </a:r>
            <a:r>
              <a:rPr lang="id-ID" sz="3600" i="1" dirty="0" smtClean="0">
                <a:effectLst/>
              </a:rPr>
              <a:t>d</a:t>
            </a:r>
            <a:r>
              <a:rPr lang="en-US" dirty="0" err="1" smtClean="0"/>
              <a:t>eterminan</a:t>
            </a:r>
            <a:r>
              <a:rPr lang="en-US" dirty="0" smtClean="0"/>
              <a:t> </a:t>
            </a:r>
            <a:r>
              <a:rPr lang="en-US" dirty="0" err="1" smtClean="0"/>
              <a:t>tingkah</a:t>
            </a:r>
            <a:r>
              <a:rPr lang="en-US" dirty="0" smtClean="0"/>
              <a:t> </a:t>
            </a:r>
            <a:r>
              <a:rPr lang="en-US" dirty="0" err="1" smtClean="0"/>
              <a:t>laku</a:t>
            </a:r>
            <a:r>
              <a:rPr lang="en-US" dirty="0" smtClean="0"/>
              <a:t> </a:t>
            </a:r>
            <a:r>
              <a:rPr lang="id-ID" dirty="0" smtClean="0"/>
              <a:t>yg </a:t>
            </a:r>
            <a:r>
              <a:rPr lang="en-US" dirty="0" err="1" smtClean="0"/>
              <a:t>signifikan</a:t>
            </a:r>
            <a:r>
              <a:rPr lang="en-US" dirty="0" smtClean="0"/>
              <a:t> </a:t>
            </a:r>
            <a:r>
              <a:rPr lang="id-ID" dirty="0" smtClean="0"/>
              <a:t>yg </a:t>
            </a:r>
            <a:r>
              <a:rPr lang="en-US" dirty="0" err="1" smtClean="0"/>
              <a:t>terdapat</a:t>
            </a:r>
            <a:r>
              <a:rPr lang="en-US" dirty="0" smtClean="0"/>
              <a:t> </a:t>
            </a:r>
            <a:r>
              <a:rPr lang="en-US" dirty="0" err="1" smtClean="0"/>
              <a:t>dalam</a:t>
            </a:r>
            <a:r>
              <a:rPr lang="en-US" dirty="0" smtClean="0"/>
              <a:t> </a:t>
            </a:r>
            <a:r>
              <a:rPr lang="en-US" dirty="0" err="1" smtClean="0"/>
              <a:t>diri</a:t>
            </a:r>
            <a:r>
              <a:rPr lang="en-US" dirty="0" smtClean="0"/>
              <a:t> </a:t>
            </a:r>
            <a:r>
              <a:rPr lang="en-US" dirty="0" err="1" smtClean="0"/>
              <a:t>individu</a:t>
            </a:r>
            <a:r>
              <a:rPr lang="en-US" dirty="0" smtClean="0"/>
              <a:t> </a:t>
            </a:r>
            <a:r>
              <a:rPr lang="id-ID" dirty="0" smtClean="0"/>
              <a:t>.</a:t>
            </a:r>
          </a:p>
          <a:p>
            <a:pPr eaLnBrk="1" hangingPunct="1">
              <a:defRPr/>
            </a:pPr>
            <a:r>
              <a:rPr lang="id-ID" sz="3600" b="1" i="1" dirty="0" smtClean="0">
                <a:effectLst/>
              </a:rPr>
              <a:t> </a:t>
            </a:r>
            <a:r>
              <a:rPr lang="en-US" sz="3600" b="1" i="1" dirty="0" smtClean="0">
                <a:effectLst/>
              </a:rPr>
              <a:t>Press</a:t>
            </a:r>
            <a:r>
              <a:rPr lang="en-US" sz="3600" b="1" dirty="0" smtClean="0">
                <a:effectLst/>
              </a:rPr>
              <a:t>:</a:t>
            </a:r>
            <a:r>
              <a:rPr lang="en-US" sz="3600" dirty="0" smtClean="0"/>
              <a:t> </a:t>
            </a:r>
            <a:endParaRPr lang="id-ID" sz="3600" dirty="0" smtClean="0"/>
          </a:p>
          <a:p>
            <a:pPr marL="792000" lvl="1" indent="-432000" eaLnBrk="1" hangingPunct="1">
              <a:spcBef>
                <a:spcPts val="1800"/>
              </a:spcBef>
              <a:buFont typeface="Wingdings" pitchFamily="2" charset="2"/>
              <a:buChar char="Ø"/>
              <a:defRPr/>
            </a:pPr>
            <a:r>
              <a:rPr lang="id-ID" dirty="0" smtClean="0"/>
              <a:t>D</a:t>
            </a:r>
            <a:r>
              <a:rPr lang="en-US" dirty="0" err="1" smtClean="0"/>
              <a:t>eterminan</a:t>
            </a:r>
            <a:r>
              <a:rPr lang="en-US" dirty="0" smtClean="0"/>
              <a:t> </a:t>
            </a:r>
            <a:r>
              <a:rPr lang="en-US" dirty="0" err="1" smtClean="0"/>
              <a:t>lingkungan</a:t>
            </a:r>
            <a:r>
              <a:rPr lang="en-US" dirty="0" smtClean="0"/>
              <a:t> yang </a:t>
            </a:r>
            <a:r>
              <a:rPr lang="en-US" dirty="0" err="1" smtClean="0"/>
              <a:t>mencetuskan</a:t>
            </a:r>
            <a:r>
              <a:rPr lang="en-US" dirty="0" smtClean="0"/>
              <a:t> </a:t>
            </a:r>
            <a:r>
              <a:rPr lang="en-US" dirty="0" err="1" smtClean="0"/>
              <a:t>tingkah</a:t>
            </a:r>
            <a:r>
              <a:rPr lang="en-US" dirty="0" smtClean="0"/>
              <a:t> </a:t>
            </a:r>
            <a:r>
              <a:rPr lang="en-US" dirty="0" err="1" smtClean="0"/>
              <a:t>laku</a:t>
            </a:r>
            <a:r>
              <a:rPr lang="en-US" dirty="0" smtClean="0"/>
              <a:t> </a:t>
            </a:r>
            <a:r>
              <a:rPr lang="en-US" dirty="0" err="1" smtClean="0"/>
              <a:t>tertentu</a:t>
            </a:r>
            <a:r>
              <a:rPr lang="en-US" dirty="0" smtClean="0"/>
              <a:t> </a:t>
            </a:r>
            <a:r>
              <a:rPr lang="en-US" dirty="0" err="1" smtClean="0"/>
              <a:t>pada</a:t>
            </a:r>
            <a:r>
              <a:rPr lang="en-US" dirty="0" smtClean="0"/>
              <a:t> </a:t>
            </a:r>
            <a:r>
              <a:rPr lang="en-US" dirty="0" err="1" smtClean="0"/>
              <a:t>individu</a:t>
            </a:r>
            <a:r>
              <a:rPr lang="en-US" dirty="0" smtClean="0"/>
              <a:t> </a:t>
            </a:r>
            <a:r>
              <a:rPr lang="en-US" dirty="0" err="1" smtClean="0"/>
              <a:t>atau</a:t>
            </a:r>
            <a:r>
              <a:rPr lang="en-US" dirty="0" smtClean="0"/>
              <a:t> yang </a:t>
            </a:r>
            <a:r>
              <a:rPr lang="en-US" dirty="0" err="1" smtClean="0"/>
              <a:t>menyatukan</a:t>
            </a:r>
            <a:r>
              <a:rPr lang="en-US" dirty="0" smtClean="0"/>
              <a:t> needs</a:t>
            </a:r>
            <a:r>
              <a:rPr lang="id-ID" dirty="0" smtClean="0"/>
              <a:t>2</a:t>
            </a:r>
            <a:r>
              <a:rPr lang="en-US" dirty="0" smtClean="0"/>
              <a:t> yang </a:t>
            </a:r>
            <a:r>
              <a:rPr lang="en-US" dirty="0" err="1" smtClean="0"/>
              <a:t>spesifik</a:t>
            </a:r>
            <a:r>
              <a:rPr lang="en-US" dirty="0" smtClean="0"/>
              <a:t> </a:t>
            </a:r>
            <a:r>
              <a:rPr lang="en-US" dirty="0" err="1" smtClean="0"/>
              <a:t>dalam</a:t>
            </a:r>
            <a:r>
              <a:rPr lang="en-US" dirty="0" smtClean="0"/>
              <a:t> </a:t>
            </a:r>
            <a:r>
              <a:rPr lang="en-US" dirty="0" err="1" smtClean="0"/>
              <a:t>diri</a:t>
            </a:r>
            <a:r>
              <a:rPr lang="en-US" dirty="0" smtClean="0"/>
              <a:t> </a:t>
            </a:r>
            <a:r>
              <a:rPr lang="en-US" dirty="0" err="1" smtClean="0"/>
              <a:t>individu</a:t>
            </a:r>
            <a:endParaRPr lang="id-ID" dirty="0" smtClean="0"/>
          </a:p>
          <a:p>
            <a:pPr marL="792000" lvl="1" indent="-432000" eaLnBrk="1" hangingPunct="1">
              <a:spcBef>
                <a:spcPts val="1800"/>
              </a:spcBef>
              <a:buFont typeface="Wingdings" pitchFamily="2" charset="2"/>
              <a:buChar char="Ø"/>
              <a:defRPr/>
            </a:pPr>
            <a:r>
              <a:rPr lang="id-ID" dirty="0" smtClean="0"/>
              <a:t>Faktor eksternal dlm kehidupan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7813"/>
            <a:ext cx="8229600" cy="788987"/>
          </a:xfrm>
          <a:solidFill>
            <a:schemeClr val="accent6">
              <a:lumMod val="75000"/>
            </a:schemeClr>
          </a:solidFill>
        </p:spPr>
        <p:txBody>
          <a:bodyPr/>
          <a:lstStyle/>
          <a:p>
            <a:pPr eaLnBrk="1" hangingPunct="1">
              <a:defRPr/>
            </a:pPr>
            <a:r>
              <a:rPr lang="id-ID" b="1" dirty="0" smtClean="0">
                <a:effectLst/>
              </a:rPr>
              <a:t>NEED</a:t>
            </a:r>
            <a:endParaRPr lang="en-US" b="1" dirty="0">
              <a:effectLst/>
            </a:endParaRPr>
          </a:p>
        </p:txBody>
      </p:sp>
      <p:sp>
        <p:nvSpPr>
          <p:cNvPr id="5" name="Rectangle 3"/>
          <p:cNvSpPr>
            <a:spLocks noGrp="1" noChangeArrowheads="1"/>
          </p:cNvSpPr>
          <p:nvPr>
            <p:ph idx="1"/>
          </p:nvPr>
        </p:nvSpPr>
        <p:spPr>
          <a:xfrm>
            <a:off x="457200" y="1219200"/>
            <a:ext cx="8229600" cy="5257800"/>
          </a:xfrm>
          <a:solidFill>
            <a:schemeClr val="accent6">
              <a:lumMod val="75000"/>
            </a:schemeClr>
          </a:solidFill>
        </p:spPr>
        <p:txBody>
          <a:bodyPr/>
          <a:lstStyle/>
          <a:p>
            <a:pPr marL="533400" indent="-533400" eaLnBrk="1" hangingPunct="1">
              <a:spcAft>
                <a:spcPts val="1200"/>
              </a:spcAft>
              <a:defRPr/>
            </a:pPr>
            <a:r>
              <a:rPr lang="id-ID" dirty="0" smtClean="0"/>
              <a:t>D</a:t>
            </a:r>
            <a:r>
              <a:rPr lang="en-US" dirty="0" err="1" smtClean="0"/>
              <a:t>apat</a:t>
            </a:r>
            <a:r>
              <a:rPr lang="en-US" dirty="0" smtClean="0"/>
              <a:t> </a:t>
            </a:r>
            <a:r>
              <a:rPr lang="en-US" dirty="0" err="1" smtClean="0"/>
              <a:t>dicetuskan</a:t>
            </a:r>
            <a:r>
              <a:rPr lang="en-US" dirty="0" smtClean="0"/>
              <a:t> </a:t>
            </a:r>
            <a:r>
              <a:rPr lang="en-US" dirty="0" err="1" smtClean="0"/>
              <a:t>oleh</a:t>
            </a:r>
            <a:r>
              <a:rPr lang="en-US" dirty="0" smtClean="0"/>
              <a:t> </a:t>
            </a:r>
            <a:r>
              <a:rPr lang="en-US" dirty="0" err="1" smtClean="0"/>
              <a:t>proses</a:t>
            </a:r>
            <a:r>
              <a:rPr lang="en-US" dirty="0" smtClean="0"/>
              <a:t> internal </a:t>
            </a:r>
            <a:r>
              <a:rPr lang="en-US" dirty="0" err="1" smtClean="0"/>
              <a:t>atau</a:t>
            </a:r>
            <a:r>
              <a:rPr lang="en-US" dirty="0" smtClean="0"/>
              <a:t> </a:t>
            </a:r>
            <a:r>
              <a:rPr lang="id-ID" dirty="0" smtClean="0"/>
              <a:t>mrpk </a:t>
            </a:r>
            <a:r>
              <a:rPr lang="en-US" dirty="0" err="1" smtClean="0"/>
              <a:t>akibat</a:t>
            </a:r>
            <a:r>
              <a:rPr lang="en-US" dirty="0" smtClean="0"/>
              <a:t> </a:t>
            </a:r>
            <a:r>
              <a:rPr lang="en-US" dirty="0" err="1" smtClean="0"/>
              <a:t>dari</a:t>
            </a:r>
            <a:r>
              <a:rPr lang="en-US" dirty="0" smtClean="0"/>
              <a:t> </a:t>
            </a:r>
            <a:r>
              <a:rPr lang="en-US" dirty="0" err="1" smtClean="0"/>
              <a:t>peristiwa</a:t>
            </a:r>
            <a:r>
              <a:rPr lang="en-US" dirty="0" smtClean="0"/>
              <a:t> </a:t>
            </a:r>
            <a:r>
              <a:rPr lang="en-US" dirty="0" err="1" smtClean="0"/>
              <a:t>lingkungan</a:t>
            </a:r>
            <a:r>
              <a:rPr lang="en-US" dirty="0" smtClean="0"/>
              <a:t> yang </a:t>
            </a:r>
            <a:r>
              <a:rPr lang="en-US" dirty="0" err="1" smtClean="0"/>
              <a:t>spesifik</a:t>
            </a:r>
            <a:r>
              <a:rPr lang="en-US" dirty="0" smtClean="0"/>
              <a:t>.</a:t>
            </a:r>
            <a:endParaRPr lang="id-ID" dirty="0" smtClean="0"/>
          </a:p>
          <a:p>
            <a:pPr marL="533400" indent="-533400" eaLnBrk="1" hangingPunct="1">
              <a:spcAft>
                <a:spcPts val="1200"/>
              </a:spcAft>
              <a:defRPr/>
            </a:pPr>
            <a:r>
              <a:rPr lang="id-ID" i="1" dirty="0" smtClean="0"/>
              <a:t>Need </a:t>
            </a:r>
            <a:r>
              <a:rPr lang="id-ID" dirty="0" smtClean="0"/>
              <a:t>bersifat internal &amp; eksternal mrpk</a:t>
            </a:r>
          </a:p>
          <a:p>
            <a:pPr marL="1083600" lvl="2" indent="-533400" eaLnBrk="1" hangingPunct="1">
              <a:lnSpc>
                <a:spcPct val="80000"/>
              </a:lnSpc>
              <a:spcBef>
                <a:spcPts val="1200"/>
              </a:spcBef>
              <a:buClr>
                <a:srgbClr val="C00000"/>
              </a:buClr>
              <a:buSzPct val="100000"/>
              <a:buFont typeface="Wingdings" pitchFamily="2" charset="2"/>
              <a:buChar char="v"/>
              <a:defRPr/>
            </a:pPr>
            <a:r>
              <a:rPr lang="id-ID" sz="2800" dirty="0" smtClean="0"/>
              <a:t>Akibat/hasil akhir suatu perilaku</a:t>
            </a:r>
          </a:p>
          <a:p>
            <a:pPr marL="1083600" lvl="2" indent="-533400" eaLnBrk="1" hangingPunct="1">
              <a:lnSpc>
                <a:spcPct val="80000"/>
              </a:lnSpc>
              <a:spcBef>
                <a:spcPts val="1200"/>
              </a:spcBef>
              <a:buClr>
                <a:srgbClr val="C00000"/>
              </a:buClr>
              <a:buSzPct val="100000"/>
              <a:buFont typeface="Wingdings" pitchFamily="2" charset="2"/>
              <a:buChar char="v"/>
              <a:defRPr/>
            </a:pPr>
            <a:r>
              <a:rPr lang="id-ID" sz="2800" dirty="0" smtClean="0"/>
              <a:t>Pola perilaku</a:t>
            </a:r>
          </a:p>
          <a:p>
            <a:pPr marL="1083600" lvl="2" indent="-533400" eaLnBrk="1" hangingPunct="1">
              <a:lnSpc>
                <a:spcPct val="80000"/>
              </a:lnSpc>
              <a:spcBef>
                <a:spcPts val="1200"/>
              </a:spcBef>
              <a:buClr>
                <a:srgbClr val="C00000"/>
              </a:buClr>
              <a:buSzPct val="100000"/>
              <a:buFont typeface="Wingdings" pitchFamily="2" charset="2"/>
              <a:buChar char="v"/>
              <a:defRPr/>
            </a:pPr>
            <a:r>
              <a:rPr lang="id-ID" sz="2800" dirty="0" smtClean="0"/>
              <a:t>Perhatian dan respon selektif thd stimulus</a:t>
            </a:r>
          </a:p>
          <a:p>
            <a:pPr marL="1083600" lvl="2" indent="-533400" eaLnBrk="1" hangingPunct="1">
              <a:lnSpc>
                <a:spcPct val="80000"/>
              </a:lnSpc>
              <a:spcBef>
                <a:spcPts val="1200"/>
              </a:spcBef>
              <a:buClr>
                <a:srgbClr val="C00000"/>
              </a:buClr>
              <a:buSzPct val="100000"/>
              <a:buFont typeface="Wingdings" pitchFamily="2" charset="2"/>
              <a:buChar char="v"/>
              <a:defRPr/>
            </a:pPr>
            <a:r>
              <a:rPr lang="id-ID" sz="2800" dirty="0" smtClean="0"/>
              <a:t>Ungkapan emosi/perasaan</a:t>
            </a:r>
          </a:p>
          <a:p>
            <a:pPr marL="1083600" lvl="2" indent="-533400" eaLnBrk="1" hangingPunct="1">
              <a:lnSpc>
                <a:spcPct val="80000"/>
              </a:lnSpc>
              <a:spcBef>
                <a:spcPts val="1200"/>
              </a:spcBef>
              <a:buClr>
                <a:srgbClr val="C00000"/>
              </a:buClr>
              <a:buSzPct val="100000"/>
              <a:buFont typeface="Wingdings" pitchFamily="2" charset="2"/>
              <a:buChar char="v"/>
              <a:defRPr/>
            </a:pPr>
            <a:r>
              <a:rPr lang="id-ID" sz="2800" dirty="0" smtClean="0"/>
              <a:t>Ungkapan kepuasan/kekecewaan</a:t>
            </a:r>
            <a:endParaRPr lang="en-US" sz="2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1143000"/>
            <a:ext cx="8229600" cy="5181600"/>
          </a:xfrm>
          <a:solidFill>
            <a:schemeClr val="accent6">
              <a:lumMod val="75000"/>
            </a:schemeClr>
          </a:solidFill>
        </p:spPr>
        <p:txBody>
          <a:bodyPr/>
          <a:lstStyle/>
          <a:p>
            <a:pPr marL="533400" indent="-533400" eaLnBrk="1" hangingPunct="1">
              <a:lnSpc>
                <a:spcPct val="80000"/>
              </a:lnSpc>
              <a:spcBef>
                <a:spcPts val="0"/>
              </a:spcBef>
              <a:spcAft>
                <a:spcPts val="0"/>
              </a:spcAft>
              <a:buFont typeface="Wingdings" pitchFamily="2" charset="2"/>
              <a:buNone/>
              <a:defRPr/>
            </a:pPr>
            <a:endParaRPr lang="id-ID" sz="1100" dirty="0" smtClean="0"/>
          </a:p>
          <a:p>
            <a:pPr marL="533400" indent="-533400" eaLnBrk="1" hangingPunct="1">
              <a:lnSpc>
                <a:spcPct val="80000"/>
              </a:lnSpc>
              <a:spcBef>
                <a:spcPts val="1200"/>
              </a:spcBef>
              <a:spcAft>
                <a:spcPts val="1800"/>
              </a:spcAft>
              <a:buFont typeface="Wingdings" pitchFamily="2" charset="2"/>
              <a:buNone/>
              <a:defRPr/>
            </a:pPr>
            <a:r>
              <a:rPr lang="id-ID" sz="4000" dirty="0" smtClean="0"/>
              <a:t>A. Primary and Secondary</a:t>
            </a:r>
            <a:endParaRPr lang="id-ID" sz="2800" dirty="0" smtClean="0"/>
          </a:p>
          <a:p>
            <a:pPr marL="1008000" indent="-432000" eaLnBrk="1" hangingPunct="1">
              <a:spcBef>
                <a:spcPts val="1800"/>
              </a:spcBef>
              <a:buClr>
                <a:schemeClr val="tx1"/>
              </a:buClr>
              <a:buSzPct val="100000"/>
              <a:buFont typeface="+mj-lt"/>
              <a:buAutoNum type="arabicPeriod"/>
              <a:defRPr/>
            </a:pPr>
            <a:r>
              <a:rPr lang="en-US" sz="2800" b="1" i="1" dirty="0" smtClean="0"/>
              <a:t>Primary/ </a:t>
            </a:r>
            <a:r>
              <a:rPr lang="en-US" sz="2800" b="1" i="1" dirty="0" err="1" smtClean="0"/>
              <a:t>viscerogenic</a:t>
            </a:r>
            <a:r>
              <a:rPr lang="en-US" sz="2800" b="1" i="1" dirty="0" smtClean="0"/>
              <a:t> needs</a:t>
            </a:r>
            <a:r>
              <a:rPr lang="en-US" sz="2800" i="1" dirty="0" smtClean="0"/>
              <a:t>:</a:t>
            </a:r>
            <a:r>
              <a:rPr lang="en-US" sz="2800" dirty="0" smtClean="0"/>
              <a:t> </a:t>
            </a:r>
            <a:r>
              <a:rPr lang="en-US" sz="2800" dirty="0" err="1" smtClean="0"/>
              <a:t>terkait</a:t>
            </a:r>
            <a:r>
              <a:rPr lang="en-US" sz="2800" dirty="0" smtClean="0"/>
              <a:t> </a:t>
            </a:r>
            <a:r>
              <a:rPr lang="en-US" sz="2800" dirty="0" err="1" smtClean="0"/>
              <a:t>dengan</a:t>
            </a:r>
            <a:r>
              <a:rPr lang="en-US" sz="2800" dirty="0" smtClean="0"/>
              <a:t> </a:t>
            </a:r>
            <a:r>
              <a:rPr lang="en-US" sz="2800" dirty="0" err="1" smtClean="0"/>
              <a:t>kepuasan</a:t>
            </a:r>
            <a:r>
              <a:rPr lang="en-US" sz="2800" dirty="0" smtClean="0"/>
              <a:t> </a:t>
            </a:r>
            <a:r>
              <a:rPr lang="en-US" sz="2800" dirty="0" err="1" smtClean="0"/>
              <a:t>fisik</a:t>
            </a:r>
            <a:r>
              <a:rPr lang="en-US" sz="2800" dirty="0" smtClean="0"/>
              <a:t> (</a:t>
            </a:r>
            <a:r>
              <a:rPr lang="en-US" sz="2800" dirty="0" err="1" smtClean="0"/>
              <a:t>mis</a:t>
            </a:r>
            <a:r>
              <a:rPr lang="en-US" sz="2800" dirty="0" smtClean="0"/>
              <a:t>: </a:t>
            </a:r>
            <a:r>
              <a:rPr lang="en-US" sz="2800" dirty="0" err="1" smtClean="0"/>
              <a:t>udara</a:t>
            </a:r>
            <a:r>
              <a:rPr lang="en-US" sz="2800" dirty="0" smtClean="0"/>
              <a:t>, air, </a:t>
            </a:r>
            <a:r>
              <a:rPr lang="en-US" sz="2800" dirty="0" err="1" smtClean="0"/>
              <a:t>makanan</a:t>
            </a:r>
            <a:r>
              <a:rPr lang="en-US" sz="2800" dirty="0" smtClean="0"/>
              <a:t>, sex, </a:t>
            </a:r>
            <a:r>
              <a:rPr lang="en-US" sz="2800" dirty="0" err="1" smtClean="0"/>
              <a:t>bab</a:t>
            </a:r>
            <a:r>
              <a:rPr lang="en-US" sz="2800" dirty="0" smtClean="0"/>
              <a:t> </a:t>
            </a:r>
            <a:r>
              <a:rPr lang="en-US" sz="2800" dirty="0" err="1" smtClean="0"/>
              <a:t>dan</a:t>
            </a:r>
            <a:r>
              <a:rPr lang="en-US" sz="2800" dirty="0" smtClean="0"/>
              <a:t> </a:t>
            </a:r>
            <a:r>
              <a:rPr lang="en-US" sz="2800" dirty="0" err="1" smtClean="0"/>
              <a:t>bak</a:t>
            </a:r>
            <a:r>
              <a:rPr lang="en-US" sz="2800" dirty="0" smtClean="0"/>
              <a:t>)</a:t>
            </a:r>
            <a:endParaRPr lang="id-ID" sz="2800" dirty="0" smtClean="0"/>
          </a:p>
          <a:p>
            <a:pPr marL="1008000" indent="-432000" eaLnBrk="1" hangingPunct="1">
              <a:spcBef>
                <a:spcPts val="1800"/>
              </a:spcBef>
              <a:buClr>
                <a:schemeClr val="tx1"/>
              </a:buClr>
              <a:buSzPct val="100000"/>
              <a:buFont typeface="+mj-lt"/>
              <a:buAutoNum type="arabicPeriod"/>
              <a:defRPr/>
            </a:pPr>
            <a:r>
              <a:rPr lang="en-US" sz="2800" b="1" i="1" dirty="0" smtClean="0"/>
              <a:t>Secondary/ psychogenic needs</a:t>
            </a:r>
            <a:r>
              <a:rPr lang="en-US" sz="2800" dirty="0" smtClean="0"/>
              <a:t>: </a:t>
            </a:r>
            <a:r>
              <a:rPr lang="en-US" sz="2800" dirty="0" err="1" smtClean="0"/>
              <a:t>turunan</a:t>
            </a:r>
            <a:r>
              <a:rPr lang="en-US" sz="2800" dirty="0" smtClean="0"/>
              <a:t> </a:t>
            </a:r>
            <a:r>
              <a:rPr lang="en-US" sz="2800" dirty="0" err="1" smtClean="0"/>
              <a:t>dari</a:t>
            </a:r>
            <a:r>
              <a:rPr lang="en-US" sz="2800" dirty="0" smtClean="0"/>
              <a:t> </a:t>
            </a:r>
            <a:r>
              <a:rPr lang="en-US" sz="2800" i="1" dirty="0" smtClean="0"/>
              <a:t>primary needs</a:t>
            </a:r>
            <a:r>
              <a:rPr lang="en-US" sz="2800" dirty="0" smtClean="0"/>
              <a:t>, </a:t>
            </a:r>
            <a:r>
              <a:rPr lang="en-US" sz="2800" dirty="0" err="1" smtClean="0"/>
              <a:t>didapat</a:t>
            </a:r>
            <a:r>
              <a:rPr lang="en-US" sz="2800" dirty="0" smtClean="0"/>
              <a:t> </a:t>
            </a:r>
            <a:r>
              <a:rPr lang="en-US" sz="2800" dirty="0" err="1" smtClean="0"/>
              <a:t>selama</a:t>
            </a:r>
            <a:r>
              <a:rPr lang="en-US" sz="2800" dirty="0" smtClean="0"/>
              <a:t> </a:t>
            </a:r>
            <a:r>
              <a:rPr lang="en-US" sz="2800" dirty="0" err="1" smtClean="0"/>
              <a:t>proses</a:t>
            </a:r>
            <a:r>
              <a:rPr lang="en-US" sz="2800" dirty="0" smtClean="0"/>
              <a:t> </a:t>
            </a:r>
            <a:r>
              <a:rPr lang="en-US" sz="2800" dirty="0" err="1" smtClean="0"/>
              <a:t>pengembangan</a:t>
            </a:r>
            <a:r>
              <a:rPr lang="en-US" sz="2800" dirty="0" smtClean="0"/>
              <a:t> </a:t>
            </a:r>
            <a:r>
              <a:rPr lang="en-US" sz="2800" dirty="0" err="1" smtClean="0"/>
              <a:t>psikologis</a:t>
            </a:r>
            <a:r>
              <a:rPr lang="en-US" sz="2800" dirty="0" smtClean="0"/>
              <a:t> </a:t>
            </a:r>
            <a:r>
              <a:rPr lang="en-US" sz="2800" dirty="0" smtClean="0">
                <a:sym typeface="Wingdings" pitchFamily="2" charset="2"/>
              </a:rPr>
              <a:t> </a:t>
            </a:r>
            <a:r>
              <a:rPr lang="en-US" sz="2800" dirty="0" err="1" smtClean="0">
                <a:sym typeface="Wingdings" pitchFamily="2" charset="2"/>
              </a:rPr>
              <a:t>sifatnya</a:t>
            </a:r>
            <a:r>
              <a:rPr lang="en-US" sz="2800" dirty="0" smtClean="0">
                <a:sym typeface="Wingdings" pitchFamily="2" charset="2"/>
              </a:rPr>
              <a:t> </a:t>
            </a:r>
            <a:r>
              <a:rPr lang="en-US" sz="2800" dirty="0" err="1" smtClean="0">
                <a:sym typeface="Wingdings" pitchFamily="2" charset="2"/>
              </a:rPr>
              <a:t>psikologis</a:t>
            </a:r>
            <a:r>
              <a:rPr lang="en-US" sz="2800" dirty="0" smtClean="0">
                <a:sym typeface="Wingdings" pitchFamily="2" charset="2"/>
              </a:rPr>
              <a:t> (</a:t>
            </a:r>
            <a:r>
              <a:rPr lang="en-US" sz="2800" dirty="0" err="1" smtClean="0">
                <a:sym typeface="Wingdings" pitchFamily="2" charset="2"/>
              </a:rPr>
              <a:t>mis</a:t>
            </a:r>
            <a:r>
              <a:rPr lang="en-US" sz="2800" dirty="0" smtClean="0">
                <a:sym typeface="Wingdings" pitchFamily="2" charset="2"/>
              </a:rPr>
              <a:t>: </a:t>
            </a:r>
            <a:r>
              <a:rPr lang="en-US" sz="2800" dirty="0" err="1" smtClean="0">
                <a:sym typeface="Wingdings" pitchFamily="2" charset="2"/>
              </a:rPr>
              <a:t>berteman</a:t>
            </a:r>
            <a:r>
              <a:rPr lang="en-US" sz="2800" dirty="0" smtClean="0">
                <a:sym typeface="Wingdings" pitchFamily="2" charset="2"/>
              </a:rPr>
              <a:t>, </a:t>
            </a:r>
            <a:r>
              <a:rPr lang="en-US" sz="2800" dirty="0" err="1" smtClean="0">
                <a:sym typeface="Wingdings" pitchFamily="2" charset="2"/>
              </a:rPr>
              <a:t>berprestasi</a:t>
            </a:r>
            <a:r>
              <a:rPr lang="en-US" sz="2800" dirty="0" smtClean="0">
                <a:sym typeface="Wingdings" pitchFamily="2" charset="2"/>
              </a:rPr>
              <a:t>, </a:t>
            </a:r>
            <a:r>
              <a:rPr lang="en-US" sz="2800" dirty="0" err="1" smtClean="0">
                <a:sym typeface="Wingdings" pitchFamily="2" charset="2"/>
              </a:rPr>
              <a:t>dominasi</a:t>
            </a:r>
            <a:r>
              <a:rPr lang="en-US" sz="2800" dirty="0" smtClean="0">
                <a:sym typeface="Wingdings" pitchFamily="2" charset="2"/>
              </a:rPr>
              <a:t>, </a:t>
            </a:r>
            <a:r>
              <a:rPr lang="en-US" sz="2800" dirty="0" err="1" smtClean="0">
                <a:sym typeface="Wingdings" pitchFamily="2" charset="2"/>
              </a:rPr>
              <a:t>kemandirian</a:t>
            </a:r>
            <a:r>
              <a:rPr lang="en-US" sz="2800" dirty="0" smtClean="0">
                <a:sym typeface="Wingdings" pitchFamily="2" charset="2"/>
              </a:rPr>
              <a:t>, </a:t>
            </a:r>
            <a:r>
              <a:rPr lang="en-US" sz="2800" dirty="0" err="1" smtClean="0">
                <a:sym typeface="Wingdings" pitchFamily="2" charset="2"/>
              </a:rPr>
              <a:t>kemahiran</a:t>
            </a:r>
            <a:r>
              <a:rPr lang="en-US" sz="2800" dirty="0" smtClean="0">
                <a:sym typeface="Wingdings" pitchFamily="2" charset="2"/>
              </a:rPr>
              <a:t>)</a:t>
            </a:r>
            <a:endParaRPr lang="en-US" sz="2800" dirty="0" smtClean="0"/>
          </a:p>
        </p:txBody>
      </p:sp>
      <p:sp>
        <p:nvSpPr>
          <p:cNvPr id="4" name="Title 3"/>
          <p:cNvSpPr>
            <a:spLocks noGrp="1"/>
          </p:cNvSpPr>
          <p:nvPr>
            <p:ph type="title"/>
          </p:nvPr>
        </p:nvSpPr>
        <p:spPr>
          <a:xfrm>
            <a:off x="457200" y="277813"/>
            <a:ext cx="8229600" cy="712787"/>
          </a:xfrm>
          <a:solidFill>
            <a:schemeClr val="accent6">
              <a:lumMod val="75000"/>
            </a:schemeClr>
          </a:solidFill>
        </p:spPr>
        <p:txBody>
          <a:bodyPr/>
          <a:lstStyle/>
          <a:p>
            <a:pPr>
              <a:defRPr/>
            </a:pPr>
            <a:r>
              <a:rPr lang="id-ID" dirty="0" smtClean="0"/>
              <a:t>KATEGORI NEED</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7813"/>
            <a:ext cx="8229600" cy="560387"/>
          </a:xfrm>
        </p:spPr>
        <p:txBody>
          <a:bodyPr/>
          <a:lstStyle/>
          <a:p>
            <a:pPr algn="l"/>
            <a:r>
              <a:rPr lang="en-US" sz="2400" smtClean="0">
                <a:effectLst/>
              </a:rPr>
              <a:t>Lanjutan Kategori Need</a:t>
            </a:r>
            <a:r>
              <a:rPr lang="id-ID" sz="2400" smtClean="0">
                <a:effectLst/>
              </a:rPr>
              <a:t>.....</a:t>
            </a:r>
            <a:endParaRPr lang="en-US" sz="2400" smtClean="0">
              <a:effectLst/>
            </a:endParaRPr>
          </a:p>
        </p:txBody>
      </p:sp>
      <p:sp>
        <p:nvSpPr>
          <p:cNvPr id="37891" name="Rectangle 3"/>
          <p:cNvSpPr>
            <a:spLocks noGrp="1" noChangeArrowheads="1"/>
          </p:cNvSpPr>
          <p:nvPr>
            <p:ph type="body" idx="1"/>
          </p:nvPr>
        </p:nvSpPr>
        <p:spPr>
          <a:xfrm>
            <a:off x="457200" y="1066800"/>
            <a:ext cx="8229600" cy="5064125"/>
          </a:xfrm>
          <a:solidFill>
            <a:schemeClr val="accent6">
              <a:lumMod val="75000"/>
            </a:schemeClr>
          </a:solidFill>
        </p:spPr>
        <p:txBody>
          <a:bodyPr/>
          <a:lstStyle/>
          <a:p>
            <a:pPr marL="609600" indent="-609600">
              <a:buFont typeface="Wingdings" pitchFamily="2" charset="2"/>
              <a:buNone/>
              <a:defRPr/>
            </a:pPr>
            <a:r>
              <a:rPr lang="en-US" sz="2800" b="1" dirty="0" smtClean="0">
                <a:effectLst/>
              </a:rPr>
              <a:t>B.	Terbuka </a:t>
            </a:r>
            <a:r>
              <a:rPr lang="en-US" sz="2800" b="1" dirty="0" err="1" smtClean="0">
                <a:effectLst/>
              </a:rPr>
              <a:t>dan</a:t>
            </a:r>
            <a:r>
              <a:rPr lang="en-US" sz="2800" b="1" dirty="0" smtClean="0">
                <a:effectLst/>
              </a:rPr>
              <a:t> </a:t>
            </a:r>
            <a:r>
              <a:rPr lang="en-US" sz="2800" b="1" dirty="0" err="1" smtClean="0">
                <a:effectLst/>
              </a:rPr>
              <a:t>Tertutup</a:t>
            </a:r>
            <a:endParaRPr lang="en-US" sz="2800" b="1" dirty="0" smtClean="0">
              <a:effectLst/>
            </a:endParaRPr>
          </a:p>
          <a:p>
            <a:pPr marL="609600" indent="-609600">
              <a:buFont typeface="Wingdings" pitchFamily="2" charset="2"/>
              <a:buNone/>
              <a:defRPr/>
            </a:pPr>
            <a:r>
              <a:rPr lang="en-US" sz="2800" dirty="0" smtClean="0">
                <a:effectLst/>
              </a:rPr>
              <a:t>	1. </a:t>
            </a:r>
            <a:r>
              <a:rPr lang="en-US" sz="2400" dirty="0" err="1" smtClean="0">
                <a:effectLst/>
              </a:rPr>
              <a:t>Kebutuhan</a:t>
            </a:r>
            <a:r>
              <a:rPr lang="en-US" sz="2400" dirty="0" smtClean="0">
                <a:effectLst/>
              </a:rPr>
              <a:t> </a:t>
            </a:r>
            <a:r>
              <a:rPr lang="en-US" sz="2400" dirty="0" err="1" smtClean="0">
                <a:effectLst/>
              </a:rPr>
              <a:t>terbuka</a:t>
            </a:r>
            <a:r>
              <a:rPr lang="en-US" sz="2400" dirty="0" smtClean="0">
                <a:effectLst/>
              </a:rPr>
              <a:t> </a:t>
            </a:r>
            <a:r>
              <a:rPr lang="en-US" sz="2400" dirty="0" err="1" smtClean="0">
                <a:effectLst/>
              </a:rPr>
              <a:t>terkait</a:t>
            </a:r>
            <a:r>
              <a:rPr lang="en-US" sz="2400" dirty="0" smtClean="0">
                <a:effectLst/>
              </a:rPr>
              <a:t> dg keb2 </a:t>
            </a:r>
            <a:r>
              <a:rPr lang="en-US" sz="2400" dirty="0" err="1" smtClean="0">
                <a:effectLst/>
              </a:rPr>
              <a:t>yg</a:t>
            </a:r>
            <a:r>
              <a:rPr lang="en-US" sz="2400" dirty="0" smtClean="0">
                <a:effectLst/>
              </a:rPr>
              <a:t> </a:t>
            </a:r>
            <a:r>
              <a:rPr lang="en-US" sz="2400" dirty="0" err="1" smtClean="0">
                <a:effectLst/>
              </a:rPr>
              <a:t>nyata</a:t>
            </a:r>
            <a:r>
              <a:rPr lang="en-US" sz="2400" dirty="0" smtClean="0">
                <a:effectLst/>
              </a:rPr>
              <a:t>, </a:t>
            </a:r>
            <a:r>
              <a:rPr lang="en-US" sz="2400" dirty="0" err="1" smtClean="0">
                <a:effectLst/>
              </a:rPr>
              <a:t>yg</a:t>
            </a:r>
            <a:r>
              <a:rPr lang="en-US" sz="2400" dirty="0" smtClean="0">
                <a:effectLst/>
              </a:rPr>
              <a:t> </a:t>
            </a:r>
            <a:r>
              <a:rPr lang="en-US" sz="2400" dirty="0" err="1" smtClean="0">
                <a:effectLst/>
              </a:rPr>
              <a:t>dpt</a:t>
            </a:r>
            <a:r>
              <a:rPr lang="en-US" sz="2400" dirty="0" smtClean="0">
                <a:effectLst/>
              </a:rPr>
              <a:t> 	 </a:t>
            </a:r>
            <a:r>
              <a:rPr lang="en-US" sz="2400" dirty="0" err="1" smtClean="0">
                <a:effectLst/>
              </a:rPr>
              <a:t>diungkap</a:t>
            </a:r>
            <a:r>
              <a:rPr lang="en-US" sz="2400" dirty="0" smtClean="0">
                <a:effectLst/>
              </a:rPr>
              <a:t> </a:t>
            </a:r>
            <a:r>
              <a:rPr lang="en-US" sz="2400" dirty="0" err="1" smtClean="0">
                <a:effectLst/>
              </a:rPr>
              <a:t>secara</a:t>
            </a:r>
            <a:r>
              <a:rPr lang="en-US" sz="2400" dirty="0" smtClean="0">
                <a:effectLst/>
              </a:rPr>
              <a:t> </a:t>
            </a:r>
            <a:r>
              <a:rPr lang="en-US" sz="2400" dirty="0" err="1" smtClean="0">
                <a:effectLst/>
              </a:rPr>
              <a:t>langsung</a:t>
            </a:r>
            <a:r>
              <a:rPr lang="en-US" sz="2400" dirty="0" smtClean="0">
                <a:effectLst/>
              </a:rPr>
              <a:t> </a:t>
            </a:r>
            <a:r>
              <a:rPr lang="en-US" sz="2400" dirty="0" err="1" smtClean="0">
                <a:effectLst/>
              </a:rPr>
              <a:t>atau</a:t>
            </a:r>
            <a:r>
              <a:rPr lang="en-US" sz="2400" dirty="0" smtClean="0">
                <a:effectLst/>
              </a:rPr>
              <a:t> </a:t>
            </a:r>
            <a:r>
              <a:rPr lang="en-US" sz="2400" dirty="0" err="1" smtClean="0">
                <a:effectLst/>
              </a:rPr>
              <a:t>segera</a:t>
            </a:r>
            <a:r>
              <a:rPr lang="en-US" sz="2400" dirty="0" smtClean="0">
                <a:effectLst/>
              </a:rPr>
              <a:t>.</a:t>
            </a:r>
          </a:p>
          <a:p>
            <a:pPr marL="609600" indent="-609600">
              <a:buFont typeface="Wingdings" pitchFamily="2" charset="2"/>
              <a:buNone/>
              <a:defRPr/>
            </a:pPr>
            <a:r>
              <a:rPr lang="en-US" sz="2400" dirty="0" smtClean="0">
                <a:effectLst/>
              </a:rPr>
              <a:t>	2. </a:t>
            </a:r>
            <a:r>
              <a:rPr lang="en-US" sz="2400" dirty="0" err="1" smtClean="0">
                <a:effectLst/>
              </a:rPr>
              <a:t>Kebutuhan</a:t>
            </a:r>
            <a:r>
              <a:rPr lang="en-US" sz="2400" dirty="0" smtClean="0">
                <a:effectLst/>
              </a:rPr>
              <a:t> </a:t>
            </a:r>
            <a:r>
              <a:rPr lang="en-US" sz="2400" dirty="0" err="1" smtClean="0">
                <a:effectLst/>
              </a:rPr>
              <a:t>tertutup</a:t>
            </a:r>
            <a:r>
              <a:rPr lang="en-US" sz="2400" dirty="0" smtClean="0">
                <a:effectLst/>
              </a:rPr>
              <a:t>, </a:t>
            </a:r>
            <a:r>
              <a:rPr lang="en-US" sz="2400" dirty="0" err="1" smtClean="0">
                <a:effectLst/>
              </a:rPr>
              <a:t>terkait</a:t>
            </a:r>
            <a:r>
              <a:rPr lang="en-US" sz="2400" dirty="0" smtClean="0">
                <a:effectLst/>
              </a:rPr>
              <a:t> dg keb2 </a:t>
            </a:r>
            <a:r>
              <a:rPr lang="en-US" sz="2400" dirty="0" err="1" smtClean="0">
                <a:effectLst/>
              </a:rPr>
              <a:t>laten</a:t>
            </a:r>
            <a:r>
              <a:rPr lang="en-US" sz="2400" dirty="0" smtClean="0">
                <a:effectLst/>
              </a:rPr>
              <a:t> </a:t>
            </a:r>
            <a:r>
              <a:rPr lang="en-US" sz="2400" dirty="0" err="1" smtClean="0">
                <a:effectLst/>
              </a:rPr>
              <a:t>dan</a:t>
            </a:r>
            <a:r>
              <a:rPr lang="en-US" sz="2400" dirty="0" smtClean="0">
                <a:effectLst/>
              </a:rPr>
              <a:t> 	 	 </a:t>
            </a:r>
            <a:r>
              <a:rPr lang="en-US" sz="2400" dirty="0" err="1" smtClean="0">
                <a:effectLst/>
              </a:rPr>
              <a:t>tersembunyi</a:t>
            </a:r>
            <a:r>
              <a:rPr lang="en-US" sz="2400" dirty="0" smtClean="0">
                <a:effectLst/>
              </a:rPr>
              <a:t>, </a:t>
            </a:r>
            <a:r>
              <a:rPr lang="en-US" sz="2400" dirty="0" err="1" smtClean="0">
                <a:effectLst/>
              </a:rPr>
              <a:t>yg</a:t>
            </a:r>
            <a:r>
              <a:rPr lang="en-US" sz="2400" dirty="0" smtClean="0">
                <a:effectLst/>
              </a:rPr>
              <a:t> </a:t>
            </a:r>
            <a:r>
              <a:rPr lang="en-US" sz="2400" dirty="0" err="1" smtClean="0">
                <a:effectLst/>
              </a:rPr>
              <a:t>dikekang</a:t>
            </a:r>
            <a:r>
              <a:rPr lang="en-US" sz="2400" dirty="0" smtClean="0">
                <a:effectLst/>
              </a:rPr>
              <a:t>, </a:t>
            </a:r>
            <a:r>
              <a:rPr lang="en-US" sz="2400" dirty="0" err="1" smtClean="0">
                <a:effectLst/>
              </a:rPr>
              <a:t>dihambat</a:t>
            </a:r>
            <a:r>
              <a:rPr lang="en-US" sz="2400" dirty="0" smtClean="0">
                <a:effectLst/>
              </a:rPr>
              <a:t> </a:t>
            </a:r>
            <a:r>
              <a:rPr lang="en-US" sz="2400" dirty="0" err="1" smtClean="0">
                <a:effectLst/>
              </a:rPr>
              <a:t>atau</a:t>
            </a:r>
            <a:r>
              <a:rPr lang="en-US" sz="2400" dirty="0" smtClean="0">
                <a:effectLst/>
              </a:rPr>
              <a:t> </a:t>
            </a:r>
            <a:r>
              <a:rPr lang="en-US" sz="2400" dirty="0" err="1" smtClean="0">
                <a:effectLst/>
              </a:rPr>
              <a:t>ditekan</a:t>
            </a:r>
            <a:r>
              <a:rPr lang="en-US" sz="2400" dirty="0" smtClean="0">
                <a:effectLst/>
              </a:rPr>
              <a:t>.</a:t>
            </a:r>
          </a:p>
          <a:p>
            <a:pPr marL="609600" indent="-609600">
              <a:buFont typeface="Wingdings" pitchFamily="2" charset="2"/>
              <a:buNone/>
              <a:defRPr/>
            </a:pPr>
            <a:endParaRPr lang="en-US" sz="2400" dirty="0" smtClean="0"/>
          </a:p>
          <a:p>
            <a:pPr marL="609600" indent="-609600">
              <a:buFont typeface="Wingdings" pitchFamily="2" charset="2"/>
              <a:buNone/>
              <a:defRPr/>
            </a:pPr>
            <a:r>
              <a:rPr lang="en-US" sz="2800" b="1" dirty="0" smtClean="0">
                <a:effectLst/>
              </a:rPr>
              <a:t>C.	</a:t>
            </a:r>
            <a:r>
              <a:rPr lang="en-US" sz="2800" b="1" dirty="0" err="1" smtClean="0">
                <a:effectLst/>
              </a:rPr>
              <a:t>Memusat</a:t>
            </a:r>
            <a:r>
              <a:rPr lang="en-US" sz="2800" b="1" dirty="0" smtClean="0">
                <a:effectLst/>
              </a:rPr>
              <a:t> </a:t>
            </a:r>
            <a:r>
              <a:rPr lang="en-US" sz="2800" b="1" dirty="0" err="1" smtClean="0">
                <a:effectLst/>
              </a:rPr>
              <a:t>dan</a:t>
            </a:r>
            <a:r>
              <a:rPr lang="en-US" sz="2800" b="1" dirty="0" smtClean="0">
                <a:effectLst/>
              </a:rPr>
              <a:t> </a:t>
            </a:r>
            <a:r>
              <a:rPr lang="en-US" sz="2800" b="1" dirty="0" err="1" smtClean="0">
                <a:effectLst/>
              </a:rPr>
              <a:t>Menyebar</a:t>
            </a:r>
            <a:endParaRPr lang="en-US" sz="2800" b="1" dirty="0" smtClean="0">
              <a:effectLst/>
            </a:endParaRPr>
          </a:p>
          <a:p>
            <a:pPr marL="609600" indent="-609600">
              <a:buFont typeface="Wingdings" pitchFamily="2" charset="2"/>
              <a:buNone/>
              <a:defRPr/>
            </a:pPr>
            <a:r>
              <a:rPr lang="en-US" sz="2800" dirty="0" smtClean="0">
                <a:effectLst/>
              </a:rPr>
              <a:t>. 	1.	 </a:t>
            </a:r>
            <a:r>
              <a:rPr lang="en-US" sz="2400" dirty="0" err="1" smtClean="0">
                <a:effectLst/>
              </a:rPr>
              <a:t>Kebutuhan</a:t>
            </a:r>
            <a:r>
              <a:rPr lang="en-US" sz="2400" dirty="0" smtClean="0">
                <a:effectLst/>
              </a:rPr>
              <a:t> </a:t>
            </a:r>
            <a:r>
              <a:rPr lang="en-US" sz="2400" dirty="0" err="1" smtClean="0">
                <a:effectLst/>
              </a:rPr>
              <a:t>memusat</a:t>
            </a:r>
            <a:r>
              <a:rPr lang="en-US" sz="2400" dirty="0" smtClean="0">
                <a:effectLst/>
              </a:rPr>
              <a:t> </a:t>
            </a:r>
            <a:r>
              <a:rPr lang="en-US" sz="2400" dirty="0" err="1" smtClean="0">
                <a:effectLst/>
              </a:rPr>
              <a:t>terkait</a:t>
            </a:r>
            <a:r>
              <a:rPr lang="en-US" sz="2400" dirty="0" smtClean="0">
                <a:effectLst/>
              </a:rPr>
              <a:t> dg keb2 </a:t>
            </a:r>
            <a:r>
              <a:rPr lang="en-US" sz="2400" dirty="0" err="1" smtClean="0">
                <a:effectLst/>
              </a:rPr>
              <a:t>yg</a:t>
            </a:r>
            <a:r>
              <a:rPr lang="en-US" sz="2400" dirty="0" smtClean="0">
                <a:effectLst/>
              </a:rPr>
              <a:t> </a:t>
            </a:r>
            <a:r>
              <a:rPr lang="en-US" sz="2400" dirty="0" err="1" smtClean="0">
                <a:effectLst/>
              </a:rPr>
              <a:t>erat</a:t>
            </a:r>
            <a:r>
              <a:rPr lang="en-US" sz="2400" dirty="0" smtClean="0">
                <a:effectLst/>
              </a:rPr>
              <a:t> 	 	 </a:t>
            </a:r>
            <a:r>
              <a:rPr lang="en-US" sz="2400" dirty="0" err="1" smtClean="0">
                <a:effectLst/>
              </a:rPr>
              <a:t>hubungannya</a:t>
            </a:r>
            <a:r>
              <a:rPr lang="en-US" sz="2400" dirty="0" smtClean="0">
                <a:effectLst/>
              </a:rPr>
              <a:t> dg klpk2 </a:t>
            </a:r>
            <a:r>
              <a:rPr lang="en-US" sz="2400" dirty="0" err="1" smtClean="0">
                <a:effectLst/>
              </a:rPr>
              <a:t>objek</a:t>
            </a:r>
            <a:r>
              <a:rPr lang="en-US" sz="2400" dirty="0" smtClean="0">
                <a:effectLst/>
              </a:rPr>
              <a:t> </a:t>
            </a:r>
            <a:r>
              <a:rPr lang="en-US" sz="2400" dirty="0" err="1" smtClean="0">
                <a:effectLst/>
              </a:rPr>
              <a:t>lingk</a:t>
            </a:r>
            <a:r>
              <a:rPr lang="en-US" sz="2400" dirty="0" smtClean="0">
                <a:effectLst/>
              </a:rPr>
              <a:t> </a:t>
            </a:r>
            <a:r>
              <a:rPr lang="en-US" sz="2400" dirty="0" err="1" smtClean="0">
                <a:effectLst/>
              </a:rPr>
              <a:t>yg</a:t>
            </a:r>
            <a:r>
              <a:rPr lang="en-US" sz="2400" dirty="0" smtClean="0">
                <a:effectLst/>
              </a:rPr>
              <a:t> </a:t>
            </a:r>
            <a:r>
              <a:rPr lang="en-US" sz="2400" dirty="0" err="1" smtClean="0">
                <a:effectLst/>
              </a:rPr>
              <a:t>terbatas</a:t>
            </a:r>
            <a:r>
              <a:rPr lang="en-US" sz="2400" dirty="0" smtClean="0">
                <a:effectLst/>
              </a:rPr>
              <a:t>.</a:t>
            </a:r>
          </a:p>
          <a:p>
            <a:pPr marL="609600" indent="-609600">
              <a:buFont typeface="Wingdings" pitchFamily="2" charset="2"/>
              <a:buNone/>
              <a:defRPr/>
            </a:pPr>
            <a:r>
              <a:rPr lang="en-US" sz="2400" dirty="0" smtClean="0">
                <a:effectLst/>
              </a:rPr>
              <a:t>	2. </a:t>
            </a:r>
            <a:r>
              <a:rPr lang="en-US" sz="2400" dirty="0" err="1" smtClean="0">
                <a:effectLst/>
              </a:rPr>
              <a:t>Kebutuhan</a:t>
            </a:r>
            <a:r>
              <a:rPr lang="en-US" sz="2400" dirty="0" smtClean="0">
                <a:effectLst/>
              </a:rPr>
              <a:t> </a:t>
            </a:r>
            <a:r>
              <a:rPr lang="en-US" sz="2400" dirty="0" err="1" smtClean="0">
                <a:effectLst/>
              </a:rPr>
              <a:t>menyebar</a:t>
            </a:r>
            <a:r>
              <a:rPr lang="en-US" sz="2400" dirty="0" smtClean="0">
                <a:effectLst/>
              </a:rPr>
              <a:t>, </a:t>
            </a:r>
            <a:r>
              <a:rPr lang="en-US" sz="2400" dirty="0" err="1" smtClean="0">
                <a:effectLst/>
              </a:rPr>
              <a:t>terkait</a:t>
            </a:r>
            <a:r>
              <a:rPr lang="en-US" sz="2400" dirty="0" smtClean="0">
                <a:effectLst/>
              </a:rPr>
              <a:t> dg kelpk2 keb2 </a:t>
            </a:r>
            <a:r>
              <a:rPr lang="en-US" sz="2400" dirty="0" err="1" smtClean="0">
                <a:effectLst/>
              </a:rPr>
              <a:t>umum</a:t>
            </a:r>
            <a:r>
              <a:rPr lang="en-US" sz="2400" dirty="0" smtClean="0">
                <a:effectLst/>
              </a:rPr>
              <a:t> 	 </a:t>
            </a:r>
            <a:r>
              <a:rPr lang="en-US" sz="2400" dirty="0" err="1" smtClean="0">
                <a:effectLst/>
              </a:rPr>
              <a:t>yg</a:t>
            </a:r>
            <a:r>
              <a:rPr lang="en-US" sz="2400" dirty="0" smtClean="0">
                <a:effectLst/>
              </a:rPr>
              <a:t> </a:t>
            </a:r>
            <a:r>
              <a:rPr lang="en-US" sz="2400" dirty="0" err="1" smtClean="0">
                <a:effectLst/>
              </a:rPr>
              <a:t>berlaku</a:t>
            </a:r>
            <a:r>
              <a:rPr lang="en-US" sz="2400" dirty="0" smtClean="0">
                <a:effectLst/>
              </a:rPr>
              <a:t> pd </a:t>
            </a:r>
            <a:r>
              <a:rPr lang="en-US" sz="2400" dirty="0" err="1" smtClean="0">
                <a:effectLst/>
              </a:rPr>
              <a:t>hampir</a:t>
            </a:r>
            <a:r>
              <a:rPr lang="en-US" sz="2400" dirty="0" smtClean="0">
                <a:effectLst/>
              </a:rPr>
              <a:t> </a:t>
            </a:r>
            <a:r>
              <a:rPr lang="en-US" sz="2400" dirty="0" err="1" smtClean="0">
                <a:effectLst/>
              </a:rPr>
              <a:t>setiap</a:t>
            </a:r>
            <a:r>
              <a:rPr lang="en-US" sz="2400" dirty="0" smtClean="0">
                <a:effectLst/>
              </a:rPr>
              <a:t> </a:t>
            </a:r>
            <a:r>
              <a:rPr lang="en-US" sz="2400" dirty="0" err="1" smtClean="0">
                <a:effectLst/>
              </a:rPr>
              <a:t>keadaan</a:t>
            </a:r>
            <a:r>
              <a:rPr lang="en-US" sz="2400" dirty="0" smtClean="0">
                <a:effectLst/>
              </a:rPr>
              <a:t> </a:t>
            </a:r>
            <a:r>
              <a:rPr lang="en-US" sz="2400" dirty="0" err="1" smtClean="0">
                <a:effectLst/>
              </a:rPr>
              <a:t>lingk</a:t>
            </a:r>
            <a:r>
              <a:rPr lang="en-US" sz="2400" dirty="0" smtClean="0">
                <a:effectLst/>
              </a:rPr>
              <a:t>.</a:t>
            </a:r>
            <a:endParaRPr lang="en-US" sz="2800" dirty="0" smtClean="0">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52400"/>
            <a:ext cx="8229600" cy="560388"/>
          </a:xfrm>
        </p:spPr>
        <p:txBody>
          <a:bodyPr/>
          <a:lstStyle/>
          <a:p>
            <a:pPr algn="l"/>
            <a:r>
              <a:rPr lang="en-US" sz="2400" smtClean="0">
                <a:effectLst/>
              </a:rPr>
              <a:t>Lanjutan Kategori Need</a:t>
            </a:r>
          </a:p>
        </p:txBody>
      </p:sp>
      <p:sp>
        <p:nvSpPr>
          <p:cNvPr id="38915" name="Rectangle 3"/>
          <p:cNvSpPr>
            <a:spLocks noGrp="1" noChangeArrowheads="1"/>
          </p:cNvSpPr>
          <p:nvPr>
            <p:ph type="body" idx="1"/>
          </p:nvPr>
        </p:nvSpPr>
        <p:spPr>
          <a:xfrm>
            <a:off x="457200" y="914400"/>
            <a:ext cx="8229600" cy="5334000"/>
          </a:xfrm>
          <a:solidFill>
            <a:schemeClr val="accent6">
              <a:lumMod val="75000"/>
            </a:schemeClr>
          </a:solidFill>
        </p:spPr>
        <p:txBody>
          <a:bodyPr/>
          <a:lstStyle/>
          <a:p>
            <a:pPr marL="609600" indent="-609600">
              <a:lnSpc>
                <a:spcPct val="80000"/>
              </a:lnSpc>
              <a:spcAft>
                <a:spcPts val="0"/>
              </a:spcAft>
              <a:buFont typeface="Wingdings" pitchFamily="2" charset="2"/>
              <a:buNone/>
              <a:defRPr/>
            </a:pPr>
            <a:endParaRPr lang="id-ID" sz="800" b="1" dirty="0" smtClean="0">
              <a:effectLst/>
            </a:endParaRPr>
          </a:p>
          <a:p>
            <a:pPr marL="609600" indent="-609600">
              <a:lnSpc>
                <a:spcPct val="80000"/>
              </a:lnSpc>
              <a:spcAft>
                <a:spcPts val="1200"/>
              </a:spcAft>
              <a:buFont typeface="Wingdings" pitchFamily="2" charset="2"/>
              <a:buNone/>
              <a:defRPr/>
            </a:pPr>
            <a:r>
              <a:rPr lang="en-US" sz="2800" b="1" dirty="0" smtClean="0">
                <a:effectLst/>
              </a:rPr>
              <a:t>D.	</a:t>
            </a:r>
            <a:r>
              <a:rPr lang="en-US" sz="2800" b="1" dirty="0" err="1" smtClean="0">
                <a:effectLst/>
              </a:rPr>
              <a:t>Proaktif</a:t>
            </a:r>
            <a:r>
              <a:rPr lang="en-US" sz="2800" b="1" dirty="0" smtClean="0">
                <a:effectLst/>
              </a:rPr>
              <a:t> </a:t>
            </a:r>
            <a:r>
              <a:rPr lang="en-US" sz="2800" b="1" dirty="0" err="1" smtClean="0">
                <a:effectLst/>
              </a:rPr>
              <a:t>dan</a:t>
            </a:r>
            <a:r>
              <a:rPr lang="en-US" sz="2800" b="1" dirty="0" smtClean="0">
                <a:effectLst/>
              </a:rPr>
              <a:t> </a:t>
            </a:r>
            <a:r>
              <a:rPr lang="en-US" sz="2800" b="1" dirty="0" err="1" smtClean="0">
                <a:effectLst/>
              </a:rPr>
              <a:t>Reaktif</a:t>
            </a:r>
            <a:endParaRPr lang="en-US" sz="2800" b="1" dirty="0" smtClean="0">
              <a:effectLst/>
            </a:endParaRPr>
          </a:p>
          <a:p>
            <a:pPr marL="609600" indent="-609600">
              <a:lnSpc>
                <a:spcPct val="80000"/>
              </a:lnSpc>
              <a:spcAft>
                <a:spcPct val="20000"/>
              </a:spcAft>
              <a:buFont typeface="Wingdings" pitchFamily="2" charset="2"/>
              <a:buNone/>
              <a:defRPr/>
            </a:pPr>
            <a:r>
              <a:rPr lang="en-US" sz="2800" dirty="0" smtClean="0">
                <a:effectLst/>
              </a:rPr>
              <a:t>	1. </a:t>
            </a:r>
            <a:r>
              <a:rPr lang="en-US" sz="2400" dirty="0" err="1" smtClean="0">
                <a:effectLst/>
              </a:rPr>
              <a:t>Kebutuhan</a:t>
            </a:r>
            <a:r>
              <a:rPr lang="en-US" sz="2400" dirty="0" smtClean="0">
                <a:effectLst/>
              </a:rPr>
              <a:t> </a:t>
            </a:r>
            <a:r>
              <a:rPr lang="en-US" sz="2400" dirty="0" err="1" smtClean="0">
                <a:effectLst/>
              </a:rPr>
              <a:t>proaktif</a:t>
            </a:r>
            <a:r>
              <a:rPr lang="en-US" sz="2400" dirty="0" smtClean="0">
                <a:effectLst/>
              </a:rPr>
              <a:t> </a:t>
            </a:r>
            <a:r>
              <a:rPr lang="en-US" sz="2400" dirty="0" err="1" smtClean="0">
                <a:effectLst/>
              </a:rPr>
              <a:t>terkait</a:t>
            </a:r>
            <a:r>
              <a:rPr lang="en-US" sz="2400" dirty="0" smtClean="0">
                <a:effectLst/>
              </a:rPr>
              <a:t> dg keb2 </a:t>
            </a:r>
            <a:r>
              <a:rPr lang="en-US" sz="2400" dirty="0" err="1" smtClean="0">
                <a:effectLst/>
              </a:rPr>
              <a:t>yg</a:t>
            </a:r>
            <a:r>
              <a:rPr lang="en-US" sz="2400" dirty="0" smtClean="0">
                <a:effectLst/>
              </a:rPr>
              <a:t> </a:t>
            </a:r>
            <a:r>
              <a:rPr lang="en-US" sz="2400" dirty="0" err="1" smtClean="0">
                <a:effectLst/>
              </a:rPr>
              <a:t>sebagian</a:t>
            </a:r>
            <a:r>
              <a:rPr lang="en-US" sz="2400" dirty="0" smtClean="0">
                <a:effectLst/>
              </a:rPr>
              <a:t> 	 </a:t>
            </a:r>
            <a:r>
              <a:rPr lang="en-US" sz="2400" dirty="0" err="1" smtClean="0">
                <a:effectLst/>
              </a:rPr>
              <a:t>besar</a:t>
            </a:r>
            <a:r>
              <a:rPr lang="en-US" sz="2400" dirty="0" smtClean="0">
                <a:effectLst/>
              </a:rPr>
              <a:t> </a:t>
            </a:r>
            <a:r>
              <a:rPr lang="en-US" sz="2400" dirty="0" err="1" smtClean="0">
                <a:effectLst/>
              </a:rPr>
              <a:t>ditentukan</a:t>
            </a:r>
            <a:r>
              <a:rPr lang="en-US" sz="2400" dirty="0" smtClean="0">
                <a:effectLst/>
              </a:rPr>
              <a:t> </a:t>
            </a:r>
            <a:r>
              <a:rPr lang="en-US" sz="2400" dirty="0" err="1" smtClean="0">
                <a:effectLst/>
              </a:rPr>
              <a:t>dr</a:t>
            </a:r>
            <a:r>
              <a:rPr lang="en-US" sz="2400" dirty="0" smtClean="0">
                <a:effectLst/>
              </a:rPr>
              <a:t> </a:t>
            </a:r>
            <a:r>
              <a:rPr lang="en-US" sz="2400" dirty="0" err="1" smtClean="0">
                <a:effectLst/>
              </a:rPr>
              <a:t>dalam</a:t>
            </a:r>
            <a:r>
              <a:rPr lang="en-US" sz="2400" dirty="0" smtClean="0">
                <a:effectLst/>
              </a:rPr>
              <a:t>, </a:t>
            </a:r>
            <a:r>
              <a:rPr lang="en-US" sz="2400" dirty="0" err="1" smtClean="0">
                <a:effectLst/>
              </a:rPr>
              <a:t>bergerak</a:t>
            </a:r>
            <a:r>
              <a:rPr lang="en-US" sz="2400" dirty="0" smtClean="0">
                <a:effectLst/>
              </a:rPr>
              <a:t> </a:t>
            </a:r>
            <a:r>
              <a:rPr lang="en-US" sz="2400" dirty="0" err="1" smtClean="0">
                <a:effectLst/>
              </a:rPr>
              <a:t>secara</a:t>
            </a:r>
            <a:r>
              <a:rPr lang="en-US" sz="2400" dirty="0" smtClean="0">
                <a:effectLst/>
              </a:rPr>
              <a:t> 	  	 </a:t>
            </a:r>
            <a:r>
              <a:rPr lang="en-US" sz="2400" dirty="0" err="1" smtClean="0">
                <a:effectLst/>
              </a:rPr>
              <a:t>spontan</a:t>
            </a:r>
            <a:r>
              <a:rPr lang="en-US" sz="2400" dirty="0" smtClean="0">
                <a:effectLst/>
              </a:rPr>
              <a:t> </a:t>
            </a:r>
            <a:r>
              <a:rPr lang="en-US" sz="2400" dirty="0" err="1" smtClean="0">
                <a:effectLst/>
              </a:rPr>
              <a:t>sbg</a:t>
            </a:r>
            <a:r>
              <a:rPr lang="en-US" sz="2400" dirty="0" smtClean="0">
                <a:effectLst/>
              </a:rPr>
              <a:t> </a:t>
            </a:r>
            <a:r>
              <a:rPr lang="en-US" sz="2400" dirty="0" err="1" smtClean="0">
                <a:effectLst/>
              </a:rPr>
              <a:t>akibat</a:t>
            </a:r>
            <a:r>
              <a:rPr lang="en-US" sz="2400" dirty="0" smtClean="0">
                <a:effectLst/>
              </a:rPr>
              <a:t> </a:t>
            </a:r>
            <a:r>
              <a:rPr lang="en-US" sz="2400" dirty="0" err="1" smtClean="0">
                <a:effectLst/>
              </a:rPr>
              <a:t>dr</a:t>
            </a:r>
            <a:r>
              <a:rPr lang="en-US" sz="2400" dirty="0" smtClean="0">
                <a:effectLst/>
              </a:rPr>
              <a:t> </a:t>
            </a:r>
            <a:r>
              <a:rPr lang="en-US" sz="2400" dirty="0" err="1" smtClean="0">
                <a:effectLst/>
              </a:rPr>
              <a:t>sst</a:t>
            </a:r>
            <a:r>
              <a:rPr lang="en-US" sz="2400" dirty="0" smtClean="0">
                <a:effectLst/>
              </a:rPr>
              <a:t> </a:t>
            </a:r>
            <a:r>
              <a:rPr lang="en-US" sz="2400" dirty="0" err="1" smtClean="0">
                <a:effectLst/>
              </a:rPr>
              <a:t>dlm</a:t>
            </a:r>
            <a:r>
              <a:rPr lang="en-US" sz="2400" dirty="0" smtClean="0">
                <a:effectLst/>
              </a:rPr>
              <a:t> </a:t>
            </a:r>
            <a:r>
              <a:rPr lang="en-US" sz="2400" dirty="0" err="1" smtClean="0">
                <a:effectLst/>
              </a:rPr>
              <a:t>diri</a:t>
            </a:r>
            <a:r>
              <a:rPr lang="en-US" sz="2400" dirty="0" smtClean="0">
                <a:effectLst/>
              </a:rPr>
              <a:t> </a:t>
            </a:r>
            <a:r>
              <a:rPr lang="en-US" sz="2400" dirty="0" err="1" smtClean="0">
                <a:effectLst/>
              </a:rPr>
              <a:t>ind</a:t>
            </a:r>
            <a:r>
              <a:rPr lang="en-US" sz="2400" dirty="0" smtClean="0">
                <a:effectLst/>
              </a:rPr>
              <a:t> </a:t>
            </a:r>
            <a:r>
              <a:rPr lang="en-US" sz="2400" dirty="0" err="1" smtClean="0">
                <a:effectLst/>
              </a:rPr>
              <a:t>dan</a:t>
            </a:r>
            <a:r>
              <a:rPr lang="en-US" sz="2400" dirty="0" smtClean="0">
                <a:effectLst/>
              </a:rPr>
              <a:t> </a:t>
            </a:r>
            <a:r>
              <a:rPr lang="en-US" sz="2400" dirty="0" err="1" smtClean="0">
                <a:effectLst/>
              </a:rPr>
              <a:t>bkn</a:t>
            </a:r>
            <a:r>
              <a:rPr lang="en-US" sz="2400" dirty="0" smtClean="0">
                <a:effectLst/>
              </a:rPr>
              <a:t> </a:t>
            </a:r>
            <a:r>
              <a:rPr lang="en-US" sz="2400" dirty="0" err="1" smtClean="0">
                <a:effectLst/>
              </a:rPr>
              <a:t>akibat</a:t>
            </a:r>
            <a:r>
              <a:rPr lang="en-US" sz="2400" dirty="0" smtClean="0">
                <a:effectLst/>
              </a:rPr>
              <a:t> 	 </a:t>
            </a:r>
            <a:r>
              <a:rPr lang="en-US" sz="2400" dirty="0" err="1" smtClean="0">
                <a:effectLst/>
              </a:rPr>
              <a:t>dr</a:t>
            </a:r>
            <a:r>
              <a:rPr lang="en-US" sz="2400" dirty="0" smtClean="0">
                <a:effectLst/>
              </a:rPr>
              <a:t> </a:t>
            </a:r>
            <a:r>
              <a:rPr lang="en-US" sz="2400" dirty="0" err="1" smtClean="0">
                <a:effectLst/>
              </a:rPr>
              <a:t>sst</a:t>
            </a:r>
            <a:r>
              <a:rPr lang="en-US" sz="2400" dirty="0" smtClean="0">
                <a:effectLst/>
              </a:rPr>
              <a:t> </a:t>
            </a:r>
            <a:r>
              <a:rPr lang="en-US" sz="2400" dirty="0" err="1" smtClean="0">
                <a:effectLst/>
              </a:rPr>
              <a:t>di</a:t>
            </a:r>
            <a:r>
              <a:rPr lang="en-US" sz="2400" dirty="0" smtClean="0">
                <a:effectLst/>
              </a:rPr>
              <a:t> </a:t>
            </a:r>
            <a:r>
              <a:rPr lang="en-US" sz="2400" dirty="0" err="1" smtClean="0">
                <a:effectLst/>
              </a:rPr>
              <a:t>lingk</a:t>
            </a:r>
            <a:r>
              <a:rPr lang="en-US" sz="2400" dirty="0" smtClean="0">
                <a:effectLst/>
              </a:rPr>
              <a:t>.</a:t>
            </a:r>
          </a:p>
          <a:p>
            <a:pPr marL="609600" indent="-609600">
              <a:lnSpc>
                <a:spcPct val="80000"/>
              </a:lnSpc>
              <a:spcAft>
                <a:spcPct val="20000"/>
              </a:spcAft>
              <a:buFont typeface="Wingdings" pitchFamily="2" charset="2"/>
              <a:buNone/>
              <a:defRPr/>
            </a:pPr>
            <a:r>
              <a:rPr lang="en-US" sz="2400" dirty="0" smtClean="0">
                <a:effectLst/>
              </a:rPr>
              <a:t>	2. </a:t>
            </a:r>
            <a:r>
              <a:rPr lang="en-US" sz="2400" dirty="0" err="1" smtClean="0">
                <a:effectLst/>
              </a:rPr>
              <a:t>Kebutuhan</a:t>
            </a:r>
            <a:r>
              <a:rPr lang="en-US" sz="2400" dirty="0" smtClean="0">
                <a:effectLst/>
              </a:rPr>
              <a:t> </a:t>
            </a:r>
            <a:r>
              <a:rPr lang="en-US" sz="2400" dirty="0" err="1" smtClean="0">
                <a:effectLst/>
              </a:rPr>
              <a:t>reaktif</a:t>
            </a:r>
            <a:r>
              <a:rPr lang="en-US" sz="2400" dirty="0" smtClean="0">
                <a:effectLst/>
              </a:rPr>
              <a:t>, </a:t>
            </a:r>
            <a:r>
              <a:rPr lang="en-US" sz="2400" dirty="0" err="1" smtClean="0">
                <a:effectLst/>
              </a:rPr>
              <a:t>terkait</a:t>
            </a:r>
            <a:r>
              <a:rPr lang="en-US" sz="2400" dirty="0" smtClean="0">
                <a:effectLst/>
              </a:rPr>
              <a:t> dg keb2 </a:t>
            </a:r>
            <a:r>
              <a:rPr lang="en-US" sz="2400" dirty="0" err="1" smtClean="0">
                <a:effectLst/>
              </a:rPr>
              <a:t>yg</a:t>
            </a:r>
            <a:r>
              <a:rPr lang="en-US" sz="2400" dirty="0" smtClean="0">
                <a:effectLst/>
              </a:rPr>
              <a:t> </a:t>
            </a:r>
            <a:r>
              <a:rPr lang="en-US" sz="2400" dirty="0" err="1" smtClean="0">
                <a:effectLst/>
              </a:rPr>
              <a:t>digerakkan</a:t>
            </a:r>
            <a:r>
              <a:rPr lang="en-US" sz="2400" dirty="0" smtClean="0">
                <a:effectLst/>
              </a:rPr>
              <a:t> 	 </a:t>
            </a:r>
            <a:r>
              <a:rPr lang="en-US" sz="2400" dirty="0" err="1" smtClean="0">
                <a:effectLst/>
              </a:rPr>
              <a:t>sbg</a:t>
            </a:r>
            <a:r>
              <a:rPr lang="en-US" sz="2400" dirty="0" smtClean="0">
                <a:effectLst/>
              </a:rPr>
              <a:t> </a:t>
            </a:r>
            <a:r>
              <a:rPr lang="en-US" sz="2400" dirty="0" err="1" smtClean="0">
                <a:effectLst/>
              </a:rPr>
              <a:t>akibat</a:t>
            </a:r>
            <a:r>
              <a:rPr lang="en-US" sz="2400" dirty="0" smtClean="0">
                <a:effectLst/>
              </a:rPr>
              <a:t> </a:t>
            </a:r>
            <a:r>
              <a:rPr lang="en-US" sz="2400" dirty="0" err="1" smtClean="0">
                <a:effectLst/>
              </a:rPr>
              <a:t>dr</a:t>
            </a:r>
            <a:r>
              <a:rPr lang="en-US" sz="2400" dirty="0" smtClean="0">
                <a:effectLst/>
              </a:rPr>
              <a:t> </a:t>
            </a:r>
            <a:r>
              <a:rPr lang="en-US" sz="2400" dirty="0" err="1" smtClean="0">
                <a:effectLst/>
              </a:rPr>
              <a:t>atau</a:t>
            </a:r>
            <a:r>
              <a:rPr lang="en-US" sz="2400" dirty="0" smtClean="0">
                <a:effectLst/>
              </a:rPr>
              <a:t> </a:t>
            </a:r>
            <a:r>
              <a:rPr lang="en-US" sz="2400" dirty="0" err="1" smtClean="0">
                <a:effectLst/>
              </a:rPr>
              <a:t>sebagian</a:t>
            </a:r>
            <a:r>
              <a:rPr lang="en-US" sz="2400" dirty="0" smtClean="0">
                <a:effectLst/>
              </a:rPr>
              <a:t> </a:t>
            </a:r>
            <a:r>
              <a:rPr lang="en-US" sz="2400" dirty="0" err="1" smtClean="0">
                <a:effectLst/>
              </a:rPr>
              <a:t>respon</a:t>
            </a:r>
            <a:r>
              <a:rPr lang="en-US" sz="2400" dirty="0" smtClean="0">
                <a:effectLst/>
              </a:rPr>
              <a:t> </a:t>
            </a:r>
            <a:r>
              <a:rPr lang="en-US" sz="2400" dirty="0" err="1" smtClean="0">
                <a:effectLst/>
              </a:rPr>
              <a:t>thd</a:t>
            </a:r>
            <a:r>
              <a:rPr lang="en-US" sz="2400" dirty="0" smtClean="0">
                <a:effectLst/>
              </a:rPr>
              <a:t> </a:t>
            </a:r>
            <a:r>
              <a:rPr lang="en-US" sz="2400" dirty="0" err="1" smtClean="0">
                <a:effectLst/>
              </a:rPr>
              <a:t>suatu</a:t>
            </a:r>
            <a:r>
              <a:rPr lang="en-US" sz="2400" dirty="0" smtClean="0">
                <a:effectLst/>
              </a:rPr>
              <a:t> 	 	 </a:t>
            </a:r>
            <a:r>
              <a:rPr lang="en-US" sz="2400" dirty="0" err="1" smtClean="0">
                <a:effectLst/>
              </a:rPr>
              <a:t>peristiwa</a:t>
            </a:r>
            <a:r>
              <a:rPr lang="en-US" sz="2400" dirty="0" smtClean="0">
                <a:effectLst/>
              </a:rPr>
              <a:t> </a:t>
            </a:r>
            <a:r>
              <a:rPr lang="en-US" sz="2400" dirty="0" err="1" smtClean="0">
                <a:effectLst/>
              </a:rPr>
              <a:t>lingk</a:t>
            </a:r>
            <a:r>
              <a:rPr lang="en-US" sz="2400" dirty="0" smtClean="0">
                <a:effectLst/>
              </a:rPr>
              <a:t>.</a:t>
            </a:r>
          </a:p>
          <a:p>
            <a:pPr marL="609600" indent="-609600">
              <a:lnSpc>
                <a:spcPct val="80000"/>
              </a:lnSpc>
              <a:buFont typeface="Wingdings" pitchFamily="2" charset="2"/>
              <a:buNone/>
              <a:defRPr/>
            </a:pPr>
            <a:endParaRPr lang="en-US" sz="800" dirty="0" smtClean="0"/>
          </a:p>
          <a:p>
            <a:pPr marL="609600" indent="-609600">
              <a:lnSpc>
                <a:spcPct val="80000"/>
              </a:lnSpc>
              <a:buFont typeface="Wingdings" pitchFamily="2" charset="2"/>
              <a:buNone/>
              <a:defRPr/>
            </a:pPr>
            <a:r>
              <a:rPr lang="en-US" sz="2800" b="1" dirty="0" smtClean="0">
                <a:effectLst/>
              </a:rPr>
              <a:t>E.	</a:t>
            </a:r>
            <a:r>
              <a:rPr lang="id-ID" sz="2800" b="1" dirty="0" smtClean="0">
                <a:effectLst/>
              </a:rPr>
              <a:t>Giat Proses, Keb </a:t>
            </a:r>
            <a:r>
              <a:rPr lang="en-US" sz="2800" b="1" dirty="0" smtClean="0">
                <a:effectLst/>
              </a:rPr>
              <a:t>Modal </a:t>
            </a:r>
            <a:r>
              <a:rPr lang="en-US" sz="2800" b="1" dirty="0" err="1" smtClean="0">
                <a:effectLst/>
              </a:rPr>
              <a:t>dan</a:t>
            </a:r>
            <a:r>
              <a:rPr lang="en-US" sz="2800" b="1" dirty="0" smtClean="0">
                <a:effectLst/>
              </a:rPr>
              <a:t> </a:t>
            </a:r>
            <a:r>
              <a:rPr lang="en-US" sz="2800" b="1" dirty="0" err="1" smtClean="0">
                <a:effectLst/>
              </a:rPr>
              <a:t>Akibat</a:t>
            </a:r>
            <a:endParaRPr lang="en-US" sz="2800" b="1" dirty="0" smtClean="0">
              <a:effectLst/>
            </a:endParaRPr>
          </a:p>
          <a:p>
            <a:pPr marL="609600" indent="-609600">
              <a:lnSpc>
                <a:spcPct val="80000"/>
              </a:lnSpc>
              <a:spcAft>
                <a:spcPct val="20000"/>
              </a:spcAft>
              <a:buFont typeface="Wingdings" pitchFamily="2" charset="2"/>
              <a:buNone/>
              <a:defRPr/>
            </a:pPr>
            <a:r>
              <a:rPr lang="en-US" sz="2800" dirty="0" smtClean="0">
                <a:effectLst/>
              </a:rPr>
              <a:t>. 	</a:t>
            </a:r>
            <a:r>
              <a:rPr lang="en-US" sz="2400" dirty="0" smtClean="0">
                <a:effectLst/>
              </a:rPr>
              <a:t>1.	 </a:t>
            </a:r>
            <a:r>
              <a:rPr lang="id-ID" sz="2400" dirty="0" smtClean="0">
                <a:effectLst/>
              </a:rPr>
              <a:t>Giat proses dan k</a:t>
            </a:r>
            <a:r>
              <a:rPr lang="en-US" sz="2400" dirty="0" err="1" smtClean="0">
                <a:effectLst/>
              </a:rPr>
              <a:t>eb</a:t>
            </a:r>
            <a:r>
              <a:rPr lang="en-US" sz="2400" dirty="0" smtClean="0">
                <a:effectLst/>
              </a:rPr>
              <a:t> modal </a:t>
            </a:r>
            <a:r>
              <a:rPr lang="en-US" sz="2400" dirty="0" err="1" smtClean="0">
                <a:effectLst/>
              </a:rPr>
              <a:t>terkait</a:t>
            </a:r>
            <a:r>
              <a:rPr lang="en-US" sz="2400" dirty="0" smtClean="0">
                <a:effectLst/>
              </a:rPr>
              <a:t> dg </a:t>
            </a:r>
            <a:r>
              <a:rPr lang="en-US" sz="2400" dirty="0" err="1" smtClean="0">
                <a:effectLst/>
              </a:rPr>
              <a:t>tuntutan</a:t>
            </a:r>
            <a:r>
              <a:rPr lang="en-US" sz="2400" dirty="0" smtClean="0">
                <a:effectLst/>
              </a:rPr>
              <a:t> </a:t>
            </a:r>
            <a:r>
              <a:rPr lang="en-US" sz="2400" dirty="0" err="1" smtClean="0">
                <a:effectLst/>
              </a:rPr>
              <a:t>utk</a:t>
            </a:r>
            <a:r>
              <a:rPr lang="en-US" sz="2400" dirty="0" smtClean="0">
                <a:effectLst/>
              </a:rPr>
              <a:t> </a:t>
            </a:r>
            <a:r>
              <a:rPr lang="id-ID" sz="2400" dirty="0" smtClean="0">
                <a:effectLst/>
              </a:rPr>
              <a:t> 	 </a:t>
            </a:r>
            <a:r>
              <a:rPr lang="en-US" sz="2400" dirty="0" err="1" smtClean="0">
                <a:effectLst/>
              </a:rPr>
              <a:t>melakuka</a:t>
            </a:r>
            <a:r>
              <a:rPr lang="id-ID" sz="2400" dirty="0" smtClean="0">
                <a:effectLst/>
              </a:rPr>
              <a:t>n </a:t>
            </a:r>
            <a:r>
              <a:rPr lang="en-US" sz="2400" dirty="0" err="1" smtClean="0">
                <a:effectLst/>
              </a:rPr>
              <a:t>sst</a:t>
            </a:r>
            <a:r>
              <a:rPr lang="en-US" sz="2400" dirty="0" smtClean="0">
                <a:effectLst/>
              </a:rPr>
              <a:t> dg </a:t>
            </a:r>
            <a:r>
              <a:rPr lang="en-US" sz="2400" dirty="0" err="1" smtClean="0">
                <a:effectLst/>
              </a:rPr>
              <a:t>taraf</a:t>
            </a:r>
            <a:r>
              <a:rPr lang="en-US" sz="2400" dirty="0" smtClean="0">
                <a:effectLst/>
              </a:rPr>
              <a:t> </a:t>
            </a:r>
            <a:r>
              <a:rPr lang="en-US" sz="2400" dirty="0" err="1" smtClean="0">
                <a:effectLst/>
              </a:rPr>
              <a:t>mutu</a:t>
            </a:r>
            <a:r>
              <a:rPr lang="en-US" sz="2400" dirty="0" smtClean="0">
                <a:effectLst/>
              </a:rPr>
              <a:t> at </a:t>
            </a:r>
            <a:r>
              <a:rPr lang="en-US" sz="2400" dirty="0" err="1" smtClean="0">
                <a:effectLst/>
              </a:rPr>
              <a:t>kualitas</a:t>
            </a:r>
            <a:r>
              <a:rPr lang="en-US" sz="2400" dirty="0" smtClean="0">
                <a:effectLst/>
              </a:rPr>
              <a:t> </a:t>
            </a:r>
            <a:r>
              <a:rPr lang="en-US" sz="2400" dirty="0" err="1" smtClean="0">
                <a:effectLst/>
              </a:rPr>
              <a:t>ttt</a:t>
            </a:r>
            <a:r>
              <a:rPr lang="en-US" sz="2400" dirty="0" smtClean="0">
                <a:effectLst/>
              </a:rPr>
              <a:t>.</a:t>
            </a:r>
          </a:p>
          <a:p>
            <a:pPr marL="609600" indent="-609600">
              <a:lnSpc>
                <a:spcPct val="80000"/>
              </a:lnSpc>
              <a:spcAft>
                <a:spcPct val="20000"/>
              </a:spcAft>
              <a:buFont typeface="Wingdings" pitchFamily="2" charset="2"/>
              <a:buNone/>
              <a:defRPr/>
            </a:pPr>
            <a:r>
              <a:rPr lang="en-US" sz="2400" dirty="0" smtClean="0">
                <a:effectLst/>
              </a:rPr>
              <a:t>	2. </a:t>
            </a:r>
            <a:r>
              <a:rPr lang="en-US" sz="2400" dirty="0" err="1" smtClean="0">
                <a:effectLst/>
              </a:rPr>
              <a:t>Kebutuhan</a:t>
            </a:r>
            <a:r>
              <a:rPr lang="en-US" sz="2400" dirty="0" smtClean="0">
                <a:effectLst/>
              </a:rPr>
              <a:t> a</a:t>
            </a:r>
            <a:r>
              <a:rPr lang="id-ID" sz="2400" dirty="0" smtClean="0">
                <a:effectLst/>
              </a:rPr>
              <a:t>k</a:t>
            </a:r>
            <a:r>
              <a:rPr lang="en-US" sz="2400" dirty="0" err="1" smtClean="0">
                <a:effectLst/>
              </a:rPr>
              <a:t>ibat</a:t>
            </a:r>
            <a:r>
              <a:rPr lang="en-US" sz="2400" dirty="0" smtClean="0">
                <a:effectLst/>
              </a:rPr>
              <a:t>/</a:t>
            </a:r>
            <a:r>
              <a:rPr lang="en-US" sz="2400" dirty="0" err="1" smtClean="0">
                <a:effectLst/>
              </a:rPr>
              <a:t>hasil</a:t>
            </a:r>
            <a:r>
              <a:rPr lang="en-US" sz="2400" dirty="0" smtClean="0">
                <a:effectLst/>
              </a:rPr>
              <a:t>, </a:t>
            </a:r>
            <a:r>
              <a:rPr lang="en-US" sz="2400" dirty="0" err="1" smtClean="0">
                <a:effectLst/>
              </a:rPr>
              <a:t>terkait</a:t>
            </a:r>
            <a:r>
              <a:rPr lang="en-US" sz="2400" dirty="0" smtClean="0">
                <a:effectLst/>
              </a:rPr>
              <a:t> dg </a:t>
            </a:r>
            <a:r>
              <a:rPr lang="en-US" sz="2400" dirty="0" err="1" smtClean="0">
                <a:effectLst/>
              </a:rPr>
              <a:t>keb</a:t>
            </a:r>
            <a:r>
              <a:rPr lang="en-US" sz="2400" dirty="0" smtClean="0">
                <a:effectLst/>
              </a:rPr>
              <a:t> </a:t>
            </a:r>
            <a:r>
              <a:rPr lang="en-US" sz="2400" dirty="0" err="1" smtClean="0">
                <a:effectLst/>
              </a:rPr>
              <a:t>utk</a:t>
            </a:r>
            <a:r>
              <a:rPr lang="en-US" sz="2400" dirty="0" smtClean="0">
                <a:effectLst/>
              </a:rPr>
              <a:t> 	 	 </a:t>
            </a:r>
            <a:r>
              <a:rPr lang="en-US" sz="2400" dirty="0" err="1" smtClean="0">
                <a:effectLst/>
              </a:rPr>
              <a:t>memberikan</a:t>
            </a:r>
            <a:r>
              <a:rPr lang="en-US" sz="2400" dirty="0" smtClean="0">
                <a:effectLst/>
              </a:rPr>
              <a:t> </a:t>
            </a:r>
            <a:r>
              <a:rPr lang="en-US" sz="2400" dirty="0" err="1" smtClean="0">
                <a:effectLst/>
              </a:rPr>
              <a:t>kepuasan</a:t>
            </a:r>
            <a:r>
              <a:rPr lang="en-US" sz="2400" dirty="0" smtClean="0">
                <a:effectLst/>
              </a:rPr>
              <a:t> dg </a:t>
            </a:r>
            <a:r>
              <a:rPr lang="en-US" sz="2400" dirty="0" err="1" smtClean="0">
                <a:effectLst/>
              </a:rPr>
              <a:t>tk</a:t>
            </a:r>
            <a:r>
              <a:rPr lang="en-US" sz="2400" dirty="0" smtClean="0">
                <a:effectLst/>
              </a:rPr>
              <a:t> </a:t>
            </a:r>
            <a:r>
              <a:rPr lang="en-US" sz="2400" dirty="0" err="1" smtClean="0">
                <a:effectLst/>
              </a:rPr>
              <a:t>kesempurnaan</a:t>
            </a:r>
            <a:r>
              <a:rPr lang="en-US" sz="2400" dirty="0" smtClean="0">
                <a:effectLst/>
              </a:rPr>
              <a:t> </a:t>
            </a:r>
            <a:r>
              <a:rPr lang="en-US" sz="2400" dirty="0" err="1" smtClean="0">
                <a:effectLst/>
              </a:rPr>
              <a:t>ttt</a:t>
            </a:r>
            <a:r>
              <a:rPr lang="en-US" sz="2400" dirty="0" smtClean="0">
                <a:effectLst/>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52400"/>
            <a:ext cx="8229600" cy="941388"/>
          </a:xfrm>
          <a:solidFill>
            <a:schemeClr val="accent6">
              <a:lumMod val="75000"/>
            </a:schemeClr>
          </a:solidFill>
        </p:spPr>
        <p:txBody>
          <a:bodyPr/>
          <a:lstStyle/>
          <a:p>
            <a:pPr eaLnBrk="1" hangingPunct="1">
              <a:defRPr/>
            </a:pPr>
            <a:r>
              <a:rPr lang="en-US" dirty="0" err="1"/>
              <a:t>Interaksi</a:t>
            </a:r>
            <a:r>
              <a:rPr lang="en-US" dirty="0"/>
              <a:t> </a:t>
            </a:r>
            <a:r>
              <a:rPr lang="en-US" dirty="0" smtClean="0"/>
              <a:t>Need</a:t>
            </a:r>
            <a:endParaRPr lang="en-US" dirty="0"/>
          </a:p>
        </p:txBody>
      </p:sp>
      <p:sp>
        <p:nvSpPr>
          <p:cNvPr id="12291" name="Rectangle 3"/>
          <p:cNvSpPr>
            <a:spLocks noGrp="1" noChangeArrowheads="1"/>
          </p:cNvSpPr>
          <p:nvPr>
            <p:ph type="body" idx="1"/>
          </p:nvPr>
        </p:nvSpPr>
        <p:spPr>
          <a:xfrm>
            <a:off x="457200" y="1295400"/>
            <a:ext cx="8229600" cy="4953000"/>
          </a:xfrm>
          <a:solidFill>
            <a:schemeClr val="accent6">
              <a:lumMod val="75000"/>
            </a:schemeClr>
          </a:solidFill>
        </p:spPr>
        <p:txBody>
          <a:bodyPr/>
          <a:lstStyle/>
          <a:p>
            <a:pPr marL="396000" indent="-396000" eaLnBrk="1" hangingPunct="1">
              <a:lnSpc>
                <a:spcPct val="80000"/>
              </a:lnSpc>
              <a:spcBef>
                <a:spcPts val="1200"/>
              </a:spcBef>
              <a:buFont typeface="Wingdings" pitchFamily="2" charset="2"/>
              <a:buNone/>
              <a:defRPr/>
            </a:pPr>
            <a:endParaRPr lang="id-ID" sz="800" dirty="0" smtClean="0"/>
          </a:p>
          <a:p>
            <a:pPr marL="396000" indent="-396000" eaLnBrk="1" hangingPunct="1">
              <a:lnSpc>
                <a:spcPct val="80000"/>
              </a:lnSpc>
              <a:spcBef>
                <a:spcPts val="1200"/>
              </a:spcBef>
              <a:buFont typeface="Wingdings" pitchFamily="2" charset="2"/>
              <a:buNone/>
              <a:defRPr/>
            </a:pPr>
            <a:r>
              <a:rPr lang="en-US" sz="2800" dirty="0" smtClean="0"/>
              <a:t>1</a:t>
            </a:r>
            <a:r>
              <a:rPr lang="en-US" sz="2800" dirty="0"/>
              <a:t>. </a:t>
            </a:r>
            <a:r>
              <a:rPr lang="en-US" sz="2800" dirty="0" err="1" smtClean="0"/>
              <a:t>Menimbulkan</a:t>
            </a:r>
            <a:r>
              <a:rPr lang="en-US" sz="2800" dirty="0" smtClean="0"/>
              <a:t> </a:t>
            </a:r>
            <a:r>
              <a:rPr lang="en-US" sz="2800" dirty="0" err="1"/>
              <a:t>konflik</a:t>
            </a:r>
            <a:r>
              <a:rPr lang="en-US" sz="2800" dirty="0"/>
              <a:t> </a:t>
            </a:r>
            <a:r>
              <a:rPr lang="en-US" sz="2800" dirty="0" err="1"/>
              <a:t>satu</a:t>
            </a:r>
            <a:r>
              <a:rPr lang="en-US" sz="2800" dirty="0"/>
              <a:t> </a:t>
            </a:r>
            <a:r>
              <a:rPr lang="en-US" sz="2800" dirty="0" err="1"/>
              <a:t>dengan</a:t>
            </a:r>
            <a:r>
              <a:rPr lang="en-US" sz="2800" dirty="0"/>
              <a:t> yang </a:t>
            </a:r>
            <a:r>
              <a:rPr lang="en-US" sz="2800" dirty="0" err="1"/>
              <a:t>lainnya</a:t>
            </a:r>
            <a:r>
              <a:rPr lang="en-US" sz="2800" dirty="0"/>
              <a:t>. </a:t>
            </a:r>
            <a:r>
              <a:rPr lang="en-US" sz="2800" dirty="0" err="1"/>
              <a:t>Mis</a:t>
            </a:r>
            <a:r>
              <a:rPr lang="en-US" sz="2800" dirty="0"/>
              <a:t>: </a:t>
            </a:r>
            <a:r>
              <a:rPr lang="en-US" sz="2800" i="1" dirty="0"/>
              <a:t>need of power</a:t>
            </a:r>
            <a:r>
              <a:rPr lang="en-US" sz="2800" dirty="0"/>
              <a:t> X </a:t>
            </a:r>
            <a:r>
              <a:rPr lang="en-US" sz="2800" i="1" dirty="0"/>
              <a:t>need of </a:t>
            </a:r>
            <a:r>
              <a:rPr lang="en-US" sz="2800" i="1" dirty="0" err="1"/>
              <a:t>aff</a:t>
            </a:r>
            <a:r>
              <a:rPr lang="en-US" sz="2800" dirty="0"/>
              <a:t>., </a:t>
            </a:r>
            <a:r>
              <a:rPr lang="en-US" sz="2800" i="1" dirty="0"/>
              <a:t>need of ach.</a:t>
            </a:r>
            <a:r>
              <a:rPr lang="en-US" sz="2800" dirty="0"/>
              <a:t> X </a:t>
            </a:r>
            <a:r>
              <a:rPr lang="en-US" sz="2800" i="1" dirty="0"/>
              <a:t>need of pleasure</a:t>
            </a:r>
          </a:p>
          <a:p>
            <a:pPr marL="396000" indent="-396000" eaLnBrk="1" hangingPunct="1">
              <a:lnSpc>
                <a:spcPct val="80000"/>
              </a:lnSpc>
              <a:spcBef>
                <a:spcPts val="1200"/>
              </a:spcBef>
              <a:buFont typeface="Wingdings" pitchFamily="2" charset="2"/>
              <a:buNone/>
              <a:defRPr/>
            </a:pPr>
            <a:r>
              <a:rPr lang="en-US" sz="2800" dirty="0"/>
              <a:t>2. </a:t>
            </a:r>
            <a:r>
              <a:rPr lang="en-US" sz="2800" dirty="0" err="1"/>
              <a:t>Menimbulkan</a:t>
            </a:r>
            <a:r>
              <a:rPr lang="en-US" sz="2800" dirty="0"/>
              <a:t> </a:t>
            </a:r>
            <a:r>
              <a:rPr lang="en-US" sz="2800" dirty="0" err="1"/>
              <a:t>peleburan</a:t>
            </a:r>
            <a:r>
              <a:rPr lang="en-US" sz="2800" dirty="0"/>
              <a:t> (</a:t>
            </a:r>
            <a:r>
              <a:rPr lang="en-US" sz="2800" i="1" dirty="0"/>
              <a:t>fusion) </a:t>
            </a:r>
            <a:r>
              <a:rPr lang="en-US" sz="2800" dirty="0" err="1"/>
              <a:t>dari</a:t>
            </a:r>
            <a:r>
              <a:rPr lang="en-US" sz="2800" dirty="0"/>
              <a:t> </a:t>
            </a:r>
            <a:r>
              <a:rPr lang="en-US" sz="2800" dirty="0" err="1"/>
              <a:t>berbagai</a:t>
            </a:r>
            <a:r>
              <a:rPr lang="en-US" sz="2800" dirty="0"/>
              <a:t> needs. </a:t>
            </a:r>
            <a:r>
              <a:rPr lang="en-US" sz="2800" dirty="0" err="1"/>
              <a:t>Mis</a:t>
            </a:r>
            <a:r>
              <a:rPr lang="en-US" sz="2800" dirty="0"/>
              <a:t>: </a:t>
            </a:r>
            <a:r>
              <a:rPr lang="en-US" sz="2800" i="1" dirty="0"/>
              <a:t>need </a:t>
            </a:r>
            <a:r>
              <a:rPr lang="en-US" sz="2800" dirty="0"/>
              <a:t>yang </a:t>
            </a:r>
            <a:r>
              <a:rPr lang="en-US" sz="2800" dirty="0" err="1"/>
              <a:t>berbeda</a:t>
            </a:r>
            <a:r>
              <a:rPr lang="en-US" sz="2800" dirty="0"/>
              <a:t> (</a:t>
            </a:r>
            <a:r>
              <a:rPr lang="en-US" sz="2800" i="1" dirty="0"/>
              <a:t>i.e. need of power</a:t>
            </a:r>
            <a:r>
              <a:rPr lang="en-US" sz="2800" dirty="0"/>
              <a:t> </a:t>
            </a:r>
            <a:r>
              <a:rPr lang="en-US" sz="2800" dirty="0" err="1"/>
              <a:t>dan</a:t>
            </a:r>
            <a:r>
              <a:rPr lang="en-US" sz="2800" dirty="0"/>
              <a:t> </a:t>
            </a:r>
            <a:r>
              <a:rPr lang="en-US" sz="2800" i="1" dirty="0"/>
              <a:t>need of. ach</a:t>
            </a:r>
            <a:r>
              <a:rPr lang="en-US" sz="2800" dirty="0"/>
              <a:t>.) </a:t>
            </a:r>
            <a:r>
              <a:rPr lang="en-US" sz="2800" dirty="0" err="1"/>
              <a:t>menghasilkan</a:t>
            </a:r>
            <a:r>
              <a:rPr lang="en-US" sz="2800" dirty="0"/>
              <a:t> </a:t>
            </a:r>
            <a:r>
              <a:rPr lang="en-US" sz="2800" dirty="0" err="1"/>
              <a:t>perilaku</a:t>
            </a:r>
            <a:r>
              <a:rPr lang="en-US" sz="2800" dirty="0"/>
              <a:t> yang </a:t>
            </a:r>
            <a:r>
              <a:rPr lang="en-US" sz="2800" dirty="0" err="1"/>
              <a:t>sama</a:t>
            </a:r>
            <a:endParaRPr lang="en-US" sz="2800" dirty="0"/>
          </a:p>
          <a:p>
            <a:pPr marL="396000" indent="-396000" eaLnBrk="1" hangingPunct="1">
              <a:lnSpc>
                <a:spcPct val="80000"/>
              </a:lnSpc>
              <a:spcBef>
                <a:spcPts val="1200"/>
              </a:spcBef>
              <a:buFont typeface="Wingdings" pitchFamily="2" charset="2"/>
              <a:buNone/>
              <a:defRPr/>
            </a:pPr>
            <a:r>
              <a:rPr lang="en-US" sz="2800" dirty="0"/>
              <a:t>3. </a:t>
            </a:r>
            <a:r>
              <a:rPr lang="en-US" sz="2800" i="1" dirty="0" err="1"/>
              <a:t>Subsidiation</a:t>
            </a:r>
            <a:r>
              <a:rPr lang="en-US" sz="2800" i="1" dirty="0"/>
              <a:t> of need: need</a:t>
            </a:r>
            <a:r>
              <a:rPr lang="en-US" sz="2800" dirty="0"/>
              <a:t> yang </a:t>
            </a:r>
            <a:r>
              <a:rPr lang="en-US" sz="2800" dirty="0" err="1"/>
              <a:t>satu</a:t>
            </a:r>
            <a:r>
              <a:rPr lang="en-US" sz="2800" dirty="0"/>
              <a:t> </a:t>
            </a:r>
            <a:r>
              <a:rPr lang="en-US" sz="2800" dirty="0" err="1"/>
              <a:t>menggantikan</a:t>
            </a:r>
            <a:r>
              <a:rPr lang="en-US" sz="2800" dirty="0"/>
              <a:t> </a:t>
            </a:r>
            <a:r>
              <a:rPr lang="en-US" sz="2800" i="1" dirty="0"/>
              <a:t>need</a:t>
            </a:r>
            <a:r>
              <a:rPr lang="en-US" sz="2800" dirty="0"/>
              <a:t> yang </a:t>
            </a:r>
            <a:r>
              <a:rPr lang="en-US" sz="2800" dirty="0" err="1"/>
              <a:t>lainnya</a:t>
            </a:r>
            <a:r>
              <a:rPr lang="en-US" sz="2800" dirty="0"/>
              <a:t>. </a:t>
            </a:r>
            <a:r>
              <a:rPr lang="en-US" sz="2800" dirty="0" err="1"/>
              <a:t>Mis</a:t>
            </a:r>
            <a:r>
              <a:rPr lang="en-US" sz="2800" dirty="0"/>
              <a:t>: </a:t>
            </a:r>
            <a:r>
              <a:rPr lang="en-US" sz="2800" dirty="0" err="1"/>
              <a:t>sso</a:t>
            </a:r>
            <a:r>
              <a:rPr lang="en-US" sz="2800" dirty="0"/>
              <a:t> </a:t>
            </a:r>
            <a:r>
              <a:rPr lang="en-US" sz="2800" dirty="0" err="1"/>
              <a:t>menampilkan</a:t>
            </a:r>
            <a:r>
              <a:rPr lang="en-US" sz="2800" dirty="0"/>
              <a:t> </a:t>
            </a:r>
            <a:r>
              <a:rPr lang="en-US" sz="2800" dirty="0" err="1"/>
              <a:t>agresi</a:t>
            </a:r>
            <a:r>
              <a:rPr lang="en-US" sz="2800" dirty="0"/>
              <a:t> yang </a:t>
            </a:r>
            <a:r>
              <a:rPr lang="en-US" sz="2800" dirty="0" err="1"/>
              <a:t>tinggi</a:t>
            </a:r>
            <a:r>
              <a:rPr lang="en-US" sz="2800" dirty="0"/>
              <a:t> </a:t>
            </a:r>
            <a:r>
              <a:rPr lang="en-US" sz="2800" dirty="0">
                <a:sym typeface="Wingdings" pitchFamily="2" charset="2"/>
              </a:rPr>
              <a:t> </a:t>
            </a:r>
            <a:r>
              <a:rPr lang="en-US" sz="2800" dirty="0" err="1">
                <a:sym typeface="Wingdings" pitchFamily="2" charset="2"/>
              </a:rPr>
              <a:t>dasar</a:t>
            </a:r>
            <a:r>
              <a:rPr lang="en-US" sz="2800" dirty="0">
                <a:sym typeface="Wingdings" pitchFamily="2" charset="2"/>
              </a:rPr>
              <a:t> </a:t>
            </a:r>
            <a:r>
              <a:rPr lang="en-US" sz="2800" dirty="0" err="1">
                <a:sym typeface="Wingdings" pitchFamily="2" charset="2"/>
              </a:rPr>
              <a:t>sebenarnya</a:t>
            </a:r>
            <a:r>
              <a:rPr lang="en-US" sz="2800" dirty="0">
                <a:sym typeface="Wingdings" pitchFamily="2" charset="2"/>
              </a:rPr>
              <a:t>: need of acquisition (</a:t>
            </a:r>
            <a:r>
              <a:rPr lang="en-US" sz="2800" dirty="0" err="1">
                <a:sym typeface="Wingdings" pitchFamily="2" charset="2"/>
              </a:rPr>
              <a:t>mendapatkan</a:t>
            </a:r>
            <a:r>
              <a:rPr lang="en-US" sz="2800" dirty="0">
                <a:sym typeface="Wingdings" pitchFamily="2" charset="2"/>
              </a:rPr>
              <a:t> </a:t>
            </a:r>
            <a:r>
              <a:rPr lang="en-US" sz="2800" dirty="0" err="1">
                <a:sym typeface="Wingdings" pitchFamily="2" charset="2"/>
              </a:rPr>
              <a:t>kemahiran</a:t>
            </a:r>
            <a:r>
              <a:rPr lang="en-US" sz="2800" dirty="0">
                <a:sym typeface="Wingdings" pitchFamily="2" charset="2"/>
              </a:rPr>
              <a:t>)</a:t>
            </a:r>
            <a:endParaRPr lang="en-US" sz="2800"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152400"/>
            <a:ext cx="8534400" cy="1143000"/>
          </a:xfrm>
          <a:solidFill>
            <a:schemeClr val="accent6">
              <a:lumMod val="75000"/>
            </a:schemeClr>
          </a:solidFill>
        </p:spPr>
        <p:txBody>
          <a:bodyPr/>
          <a:lstStyle/>
          <a:p>
            <a:pPr eaLnBrk="1" hangingPunct="1">
              <a:defRPr/>
            </a:pPr>
            <a:r>
              <a:rPr lang="en-US" dirty="0" err="1"/>
              <a:t>Daftar</a:t>
            </a:r>
            <a:r>
              <a:rPr lang="en-US" dirty="0"/>
              <a:t> </a:t>
            </a:r>
            <a:r>
              <a:rPr lang="en-US" dirty="0" smtClean="0"/>
              <a:t>Need </a:t>
            </a:r>
            <a:r>
              <a:rPr lang="en-US" dirty="0"/>
              <a:t>Murray</a:t>
            </a:r>
          </a:p>
        </p:txBody>
      </p:sp>
      <p:sp>
        <p:nvSpPr>
          <p:cNvPr id="13315" name="Rectangle 3"/>
          <p:cNvSpPr>
            <a:spLocks noGrp="1" noChangeArrowheads="1"/>
          </p:cNvSpPr>
          <p:nvPr>
            <p:ph type="body" idx="1"/>
          </p:nvPr>
        </p:nvSpPr>
        <p:spPr>
          <a:xfrm>
            <a:off x="304800" y="1447800"/>
            <a:ext cx="8534400" cy="5029200"/>
          </a:xfrm>
          <a:solidFill>
            <a:schemeClr val="accent6">
              <a:lumMod val="75000"/>
            </a:schemeClr>
          </a:solidFill>
        </p:spPr>
        <p:txBody>
          <a:bodyPr/>
          <a:lstStyle/>
          <a:p>
            <a:pPr marL="395288" indent="-395288" eaLnBrk="1" hangingPunct="1">
              <a:lnSpc>
                <a:spcPct val="80000"/>
              </a:lnSpc>
              <a:spcBef>
                <a:spcPts val="1200"/>
              </a:spcBef>
              <a:buFont typeface="Wingdings" pitchFamily="2" charset="2"/>
              <a:buNone/>
              <a:defRPr/>
            </a:pPr>
            <a:endParaRPr lang="id-ID" sz="800" i="1" dirty="0" smtClean="0"/>
          </a:p>
          <a:p>
            <a:pPr marL="395288" indent="-395288" eaLnBrk="1" hangingPunct="1">
              <a:lnSpc>
                <a:spcPct val="80000"/>
              </a:lnSpc>
              <a:spcBef>
                <a:spcPts val="1200"/>
              </a:spcBef>
              <a:buFontTx/>
              <a:buAutoNum type="alphaUcPeriod"/>
              <a:defRPr/>
            </a:pPr>
            <a:r>
              <a:rPr lang="en-US" sz="2800" dirty="0" smtClean="0"/>
              <a:t>Need yang </a:t>
            </a:r>
            <a:r>
              <a:rPr lang="en-US" sz="2800" dirty="0" err="1" smtClean="0"/>
              <a:t>dimotivasi</a:t>
            </a:r>
            <a:r>
              <a:rPr lang="en-US" sz="2800" dirty="0" smtClean="0"/>
              <a:t> </a:t>
            </a:r>
            <a:r>
              <a:rPr lang="en-US" sz="2800" dirty="0" err="1" smtClean="0"/>
              <a:t>oleh</a:t>
            </a:r>
            <a:r>
              <a:rPr lang="en-US" sz="2800" dirty="0" smtClean="0"/>
              <a:t> </a:t>
            </a:r>
            <a:r>
              <a:rPr lang="en-US" sz="2800" dirty="0" err="1" smtClean="0"/>
              <a:t>hasrat</a:t>
            </a:r>
            <a:r>
              <a:rPr lang="en-US" sz="2800" dirty="0" smtClean="0"/>
              <a:t> </a:t>
            </a:r>
            <a:r>
              <a:rPr lang="en-US" sz="2800" dirty="0" err="1" smtClean="0"/>
              <a:t>akan</a:t>
            </a:r>
            <a:r>
              <a:rPr lang="en-US" sz="2800" dirty="0" smtClean="0"/>
              <a:t> </a:t>
            </a:r>
            <a:r>
              <a:rPr lang="en-US" sz="2800" dirty="0" err="1" smtClean="0"/>
              <a:t>kekuasaan</a:t>
            </a:r>
            <a:r>
              <a:rPr lang="en-US" sz="2800" dirty="0" smtClean="0"/>
              <a:t>, </a:t>
            </a:r>
            <a:r>
              <a:rPr lang="en-US" sz="2800" dirty="0" err="1" smtClean="0"/>
              <a:t>pemilikan</a:t>
            </a:r>
            <a:r>
              <a:rPr lang="en-US" sz="2800" dirty="0" smtClean="0"/>
              <a:t>, prestige, </a:t>
            </a:r>
            <a:r>
              <a:rPr lang="en-US" sz="2800" dirty="0" err="1" smtClean="0"/>
              <a:t>pengetahuan</a:t>
            </a:r>
            <a:r>
              <a:rPr lang="en-US" sz="2800" dirty="0" smtClean="0"/>
              <a:t>, </a:t>
            </a:r>
            <a:r>
              <a:rPr lang="en-US" sz="2800" dirty="0" err="1" smtClean="0"/>
              <a:t>atau</a:t>
            </a:r>
            <a:r>
              <a:rPr lang="en-US" sz="2800" dirty="0" smtClean="0"/>
              <a:t> </a:t>
            </a:r>
            <a:r>
              <a:rPr lang="en-US" sz="2800" dirty="0" err="1" smtClean="0"/>
              <a:t>prestasi</a:t>
            </a:r>
            <a:r>
              <a:rPr lang="en-US" sz="2800" dirty="0" smtClean="0"/>
              <a:t> </a:t>
            </a:r>
            <a:r>
              <a:rPr lang="en-US" sz="2800" dirty="0" err="1" smtClean="0"/>
              <a:t>kreatif</a:t>
            </a:r>
            <a:r>
              <a:rPr lang="en-US" sz="2800" dirty="0" smtClean="0"/>
              <a:t>. </a:t>
            </a:r>
            <a:r>
              <a:rPr lang="id-ID" sz="2800" dirty="0" smtClean="0"/>
              <a:t>spt</a:t>
            </a:r>
            <a:r>
              <a:rPr lang="en-US" sz="2800" i="1" dirty="0" smtClean="0"/>
              <a:t>:</a:t>
            </a:r>
            <a:r>
              <a:rPr lang="en-US" sz="2800" dirty="0" smtClean="0"/>
              <a:t> </a:t>
            </a:r>
            <a:r>
              <a:rPr lang="en-US" sz="2800" i="1" dirty="0" smtClean="0"/>
              <a:t>n. ach, n. </a:t>
            </a:r>
            <a:r>
              <a:rPr lang="en-US" sz="2800" i="1" dirty="0" err="1" smtClean="0"/>
              <a:t>acq</a:t>
            </a:r>
            <a:r>
              <a:rPr lang="en-US" sz="2800" i="1" dirty="0" smtClean="0"/>
              <a:t>, n. </a:t>
            </a:r>
            <a:r>
              <a:rPr lang="en-US" sz="2800" i="1" dirty="0" err="1" smtClean="0"/>
              <a:t>agg</a:t>
            </a:r>
            <a:endParaRPr lang="en-US" sz="2800" i="1" dirty="0" smtClean="0"/>
          </a:p>
          <a:p>
            <a:pPr marL="395288" indent="-395288" eaLnBrk="1" hangingPunct="1">
              <a:lnSpc>
                <a:spcPct val="80000"/>
              </a:lnSpc>
              <a:spcBef>
                <a:spcPts val="1200"/>
              </a:spcBef>
              <a:buFontTx/>
              <a:buAutoNum type="alphaUcPeriod"/>
              <a:defRPr/>
            </a:pPr>
            <a:r>
              <a:rPr lang="en-US" sz="2800" dirty="0" smtClean="0"/>
              <a:t>Need yang </a:t>
            </a:r>
            <a:r>
              <a:rPr lang="en-US" sz="2800" dirty="0" err="1" smtClean="0"/>
              <a:t>dimotivasi</a:t>
            </a:r>
            <a:r>
              <a:rPr lang="en-US" sz="2800" dirty="0" smtClean="0"/>
              <a:t> </a:t>
            </a:r>
            <a:r>
              <a:rPr lang="en-US" sz="2800" dirty="0" err="1" smtClean="0"/>
              <a:t>oleh</a:t>
            </a:r>
            <a:r>
              <a:rPr lang="en-US" sz="2800" dirty="0" smtClean="0"/>
              <a:t> </a:t>
            </a:r>
            <a:r>
              <a:rPr lang="en-US" sz="2800" dirty="0" err="1" smtClean="0"/>
              <a:t>kasih</a:t>
            </a:r>
            <a:r>
              <a:rPr lang="en-US" sz="2800" dirty="0" smtClean="0"/>
              <a:t> </a:t>
            </a:r>
            <a:r>
              <a:rPr lang="en-US" sz="2800" dirty="0" err="1" smtClean="0"/>
              <a:t>sayang</a:t>
            </a:r>
            <a:r>
              <a:rPr lang="en-US" sz="2800" dirty="0" smtClean="0"/>
              <a:t>, </a:t>
            </a:r>
            <a:r>
              <a:rPr lang="en-US" sz="2800" dirty="0" err="1" smtClean="0"/>
              <a:t>pemujaan</a:t>
            </a:r>
            <a:r>
              <a:rPr lang="en-US" sz="2800" dirty="0" smtClean="0"/>
              <a:t>, </a:t>
            </a:r>
            <a:r>
              <a:rPr lang="en-US" sz="2800" dirty="0" err="1" smtClean="0"/>
              <a:t>simpati</a:t>
            </a:r>
            <a:r>
              <a:rPr lang="en-US" sz="2800" dirty="0" smtClean="0"/>
              <a:t>, </a:t>
            </a:r>
            <a:r>
              <a:rPr lang="en-US" sz="2800" dirty="0" err="1" smtClean="0"/>
              <a:t>cinta</a:t>
            </a:r>
            <a:r>
              <a:rPr lang="en-US" sz="2800" dirty="0" smtClean="0"/>
              <a:t>, </a:t>
            </a:r>
            <a:r>
              <a:rPr lang="en-US" sz="2800" dirty="0" err="1" smtClean="0"/>
              <a:t>dan</a:t>
            </a:r>
            <a:r>
              <a:rPr lang="en-US" sz="2800" dirty="0" smtClean="0"/>
              <a:t> </a:t>
            </a:r>
            <a:r>
              <a:rPr lang="en-US" sz="2800" dirty="0" err="1" smtClean="0"/>
              <a:t>ketergantungan</a:t>
            </a:r>
            <a:r>
              <a:rPr lang="en-US" sz="2800" dirty="0" smtClean="0"/>
              <a:t>. </a:t>
            </a:r>
            <a:r>
              <a:rPr lang="id-ID" sz="2800" i="1" dirty="0" smtClean="0"/>
              <a:t>spt</a:t>
            </a:r>
            <a:r>
              <a:rPr lang="en-US" sz="2800" i="1" dirty="0" smtClean="0"/>
              <a:t>:</a:t>
            </a:r>
            <a:r>
              <a:rPr lang="en-US" sz="2800" dirty="0" smtClean="0"/>
              <a:t> </a:t>
            </a:r>
            <a:r>
              <a:rPr lang="en-US" sz="2800" i="1" dirty="0" smtClean="0"/>
              <a:t>n.aff., n. nurturance, n. def, n. </a:t>
            </a:r>
            <a:r>
              <a:rPr lang="en-US" sz="2800" i="1" dirty="0" err="1" smtClean="0"/>
              <a:t>suc</a:t>
            </a:r>
            <a:endParaRPr lang="en-US" sz="2800" i="1" dirty="0" smtClean="0"/>
          </a:p>
          <a:p>
            <a:pPr marL="395288" indent="-395288" eaLnBrk="1" hangingPunct="1">
              <a:lnSpc>
                <a:spcPct val="80000"/>
              </a:lnSpc>
              <a:spcBef>
                <a:spcPts val="1200"/>
              </a:spcBef>
              <a:buFontTx/>
              <a:buAutoNum type="alphaUcPeriod"/>
              <a:defRPr/>
            </a:pPr>
            <a:r>
              <a:rPr lang="en-US" sz="2800" dirty="0" smtClean="0"/>
              <a:t>Need </a:t>
            </a:r>
            <a:r>
              <a:rPr lang="id-ID" sz="2800" dirty="0" smtClean="0"/>
              <a:t>yg </a:t>
            </a:r>
            <a:r>
              <a:rPr lang="en-US" sz="2800" dirty="0" err="1" smtClean="0"/>
              <a:t>dimotivasi</a:t>
            </a:r>
            <a:r>
              <a:rPr lang="en-US" sz="2800" dirty="0" smtClean="0"/>
              <a:t> </a:t>
            </a:r>
            <a:r>
              <a:rPr lang="en-US" sz="2800" dirty="0" err="1" smtClean="0"/>
              <a:t>oleh</a:t>
            </a:r>
            <a:r>
              <a:rPr lang="en-US" sz="2800" dirty="0" smtClean="0"/>
              <a:t> </a:t>
            </a:r>
            <a:r>
              <a:rPr lang="en-US" sz="2800" dirty="0" err="1" smtClean="0"/>
              <a:t>hasrat</a:t>
            </a:r>
            <a:r>
              <a:rPr lang="en-US" sz="2800" dirty="0" smtClean="0"/>
              <a:t> </a:t>
            </a:r>
            <a:r>
              <a:rPr lang="en-US" sz="2800" dirty="0" err="1" smtClean="0"/>
              <a:t>akan</a:t>
            </a:r>
            <a:r>
              <a:rPr lang="en-US" sz="2800" dirty="0" smtClean="0"/>
              <a:t> </a:t>
            </a:r>
            <a:r>
              <a:rPr lang="en-US" sz="2800" dirty="0" err="1" smtClean="0"/>
              <a:t>kebebasan</a:t>
            </a:r>
            <a:r>
              <a:rPr lang="en-US" sz="2800" dirty="0" smtClean="0"/>
              <a:t>, </a:t>
            </a:r>
            <a:r>
              <a:rPr lang="en-US" sz="2800" dirty="0" err="1" smtClean="0"/>
              <a:t>perubahan</a:t>
            </a:r>
            <a:r>
              <a:rPr lang="en-US" sz="2800" dirty="0" smtClean="0"/>
              <a:t>, </a:t>
            </a:r>
            <a:r>
              <a:rPr lang="en-US" sz="2800" dirty="0" err="1" smtClean="0"/>
              <a:t>kegirangan</a:t>
            </a:r>
            <a:r>
              <a:rPr lang="en-US" sz="2800" dirty="0" smtClean="0"/>
              <a:t>, </a:t>
            </a:r>
            <a:r>
              <a:rPr lang="en-US" sz="2800" dirty="0" err="1" smtClean="0"/>
              <a:t>dan</a:t>
            </a:r>
            <a:r>
              <a:rPr lang="en-US" sz="2800" dirty="0" smtClean="0"/>
              <a:t> </a:t>
            </a:r>
            <a:r>
              <a:rPr lang="en-US" sz="2800" dirty="0" err="1" smtClean="0"/>
              <a:t>permainan</a:t>
            </a:r>
            <a:r>
              <a:rPr lang="en-US" sz="2800" dirty="0" smtClean="0"/>
              <a:t>.</a:t>
            </a:r>
            <a:r>
              <a:rPr lang="id-ID" sz="2800" dirty="0" smtClean="0"/>
              <a:t>             spt </a:t>
            </a:r>
            <a:r>
              <a:rPr lang="en-US" sz="2800" i="1" dirty="0" smtClean="0"/>
              <a:t>: n. autonomy, n. change</a:t>
            </a:r>
          </a:p>
          <a:p>
            <a:pPr marL="395288" indent="-395288" eaLnBrk="1" hangingPunct="1">
              <a:lnSpc>
                <a:spcPct val="80000"/>
              </a:lnSpc>
              <a:spcBef>
                <a:spcPts val="1200"/>
              </a:spcBef>
              <a:buFontTx/>
              <a:buAutoNum type="alphaUcPeriod"/>
              <a:defRPr/>
            </a:pPr>
            <a:r>
              <a:rPr lang="en-US" sz="2800" dirty="0" err="1" smtClean="0"/>
              <a:t>Sembarang</a:t>
            </a:r>
            <a:r>
              <a:rPr lang="en-US" sz="2800" dirty="0" smtClean="0"/>
              <a:t> need</a:t>
            </a:r>
            <a:r>
              <a:rPr lang="id-ID" sz="2800" dirty="0" smtClean="0"/>
              <a:t>, spt</a:t>
            </a:r>
            <a:r>
              <a:rPr lang="en-US" sz="2800" i="1" dirty="0" smtClean="0"/>
              <a:t>: n. abasement</a:t>
            </a:r>
            <a:r>
              <a:rPr lang="en-US" sz="2800" dirty="0" smtClean="0"/>
              <a:t> (</a:t>
            </a:r>
            <a:r>
              <a:rPr lang="en-US" sz="2800" dirty="0" err="1" smtClean="0"/>
              <a:t>merendahkan</a:t>
            </a:r>
            <a:r>
              <a:rPr lang="en-US" sz="2800" dirty="0" smtClean="0"/>
              <a:t> </a:t>
            </a:r>
            <a:r>
              <a:rPr lang="en-US" sz="2800" dirty="0" err="1" smtClean="0"/>
              <a:t>diri</a:t>
            </a:r>
            <a:r>
              <a:rPr lang="en-US" sz="2800" dirty="0" smtClean="0"/>
              <a:t>), </a:t>
            </a:r>
            <a:r>
              <a:rPr lang="en-US" sz="2800" i="1" dirty="0" smtClean="0"/>
              <a:t>n. passivity (</a:t>
            </a:r>
            <a:r>
              <a:rPr lang="en-US" sz="2800" i="1" dirty="0" err="1" smtClean="0"/>
              <a:t>ketenangan</a:t>
            </a:r>
            <a:r>
              <a:rPr lang="en-US" sz="2800" i="1" dirty="0" smtClean="0"/>
              <a:t>), </a:t>
            </a:r>
            <a:r>
              <a:rPr lang="id-ID" sz="2800" i="1" dirty="0" smtClean="0"/>
              <a:t>    </a:t>
            </a:r>
            <a:r>
              <a:rPr lang="en-US" sz="2800" i="1" dirty="0" smtClean="0"/>
              <a:t>n. retention (</a:t>
            </a:r>
            <a:r>
              <a:rPr lang="en-US" sz="2800" i="1" dirty="0" err="1" smtClean="0"/>
              <a:t>menahan</a:t>
            </a:r>
            <a:r>
              <a:rPr lang="en-US" sz="2800" i="1" dirty="0" smtClean="0"/>
              <a:t> </a:t>
            </a:r>
            <a:r>
              <a:rPr lang="en-US" sz="2800" i="1" dirty="0" err="1" smtClean="0"/>
              <a:t>keinginan</a:t>
            </a:r>
            <a:r>
              <a:rPr lang="en-US" sz="2800" i="1" dirty="0" smtClean="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7813"/>
            <a:ext cx="8229600" cy="941387"/>
          </a:xfrm>
          <a:solidFill>
            <a:schemeClr val="accent6">
              <a:lumMod val="75000"/>
            </a:schemeClr>
          </a:solidFill>
        </p:spPr>
        <p:txBody>
          <a:bodyPr/>
          <a:lstStyle/>
          <a:p>
            <a:pPr eaLnBrk="1" hangingPunct="1">
              <a:defRPr/>
            </a:pPr>
            <a:r>
              <a:rPr lang="en-US" b="1" dirty="0"/>
              <a:t>Press</a:t>
            </a:r>
          </a:p>
        </p:txBody>
      </p:sp>
      <p:sp>
        <p:nvSpPr>
          <p:cNvPr id="14339" name="Rectangle 3"/>
          <p:cNvSpPr>
            <a:spLocks noGrp="1" noChangeArrowheads="1"/>
          </p:cNvSpPr>
          <p:nvPr>
            <p:ph type="body" idx="1"/>
          </p:nvPr>
        </p:nvSpPr>
        <p:spPr>
          <a:xfrm>
            <a:off x="457200" y="1295400"/>
            <a:ext cx="8229600" cy="5257800"/>
          </a:xfrm>
          <a:solidFill>
            <a:schemeClr val="accent6">
              <a:lumMod val="75000"/>
            </a:schemeClr>
          </a:solidFill>
        </p:spPr>
        <p:txBody>
          <a:bodyPr/>
          <a:lstStyle/>
          <a:p>
            <a:pPr marL="395288" indent="-395288" eaLnBrk="1" hangingPunct="1">
              <a:lnSpc>
                <a:spcPct val="80000"/>
              </a:lnSpc>
              <a:spcBef>
                <a:spcPts val="1200"/>
              </a:spcBef>
              <a:buFont typeface="Wingdings" pitchFamily="2" charset="2"/>
              <a:buNone/>
              <a:defRPr/>
            </a:pPr>
            <a:endParaRPr lang="id-ID" sz="800" i="1" dirty="0" smtClean="0"/>
          </a:p>
          <a:p>
            <a:pPr marL="395288" indent="-395288" eaLnBrk="1" hangingPunct="1">
              <a:lnSpc>
                <a:spcPct val="80000"/>
              </a:lnSpc>
              <a:spcBef>
                <a:spcPts val="1200"/>
              </a:spcBef>
              <a:defRPr/>
            </a:pPr>
            <a:r>
              <a:rPr lang="en-US" sz="2800" dirty="0" smtClean="0"/>
              <a:t>Press </a:t>
            </a:r>
            <a:r>
              <a:rPr lang="en-US" sz="2800" dirty="0" err="1" smtClean="0"/>
              <a:t>dari</a:t>
            </a:r>
            <a:r>
              <a:rPr lang="en-US" sz="2800" dirty="0" smtClean="0"/>
              <a:t> </a:t>
            </a:r>
            <a:r>
              <a:rPr lang="en-US" sz="2800" dirty="0" err="1" smtClean="0"/>
              <a:t>suatu</a:t>
            </a:r>
            <a:r>
              <a:rPr lang="en-US" sz="2800" dirty="0" smtClean="0"/>
              <a:t> </a:t>
            </a:r>
            <a:r>
              <a:rPr lang="en-US" sz="2800" dirty="0" err="1" smtClean="0"/>
              <a:t>obyek</a:t>
            </a:r>
            <a:r>
              <a:rPr lang="en-US" sz="2800" dirty="0" smtClean="0"/>
              <a:t> </a:t>
            </a:r>
            <a:r>
              <a:rPr lang="en-US" sz="2800" dirty="0" err="1" smtClean="0"/>
              <a:t>adalah</a:t>
            </a:r>
            <a:r>
              <a:rPr lang="en-US" sz="2800" dirty="0" smtClean="0"/>
              <a:t> </a:t>
            </a:r>
            <a:r>
              <a:rPr lang="en-US" sz="2800" dirty="0" err="1" smtClean="0"/>
              <a:t>apa</a:t>
            </a:r>
            <a:r>
              <a:rPr lang="en-US" sz="2800" dirty="0" smtClean="0"/>
              <a:t> yang </a:t>
            </a:r>
            <a:r>
              <a:rPr lang="id-ID" sz="2800" dirty="0" smtClean="0"/>
              <a:t>dpt </a:t>
            </a:r>
            <a:r>
              <a:rPr lang="en-US" sz="2800" dirty="0" err="1" smtClean="0"/>
              <a:t>dilakukan</a:t>
            </a:r>
            <a:r>
              <a:rPr lang="en-US" sz="2800" dirty="0" smtClean="0"/>
              <a:t> </a:t>
            </a:r>
            <a:r>
              <a:rPr lang="en-US" sz="2800" dirty="0" err="1" smtClean="0"/>
              <a:t>obyek</a:t>
            </a:r>
            <a:r>
              <a:rPr lang="en-US" sz="2800" dirty="0" smtClean="0"/>
              <a:t> </a:t>
            </a:r>
            <a:r>
              <a:rPr lang="en-US" sz="2800" dirty="0" err="1" smtClean="0"/>
              <a:t>terhadap</a:t>
            </a:r>
            <a:r>
              <a:rPr lang="en-US" sz="2800" dirty="0" smtClean="0"/>
              <a:t> </a:t>
            </a:r>
            <a:r>
              <a:rPr lang="en-US" sz="2800" dirty="0" err="1" smtClean="0"/>
              <a:t>subyek</a:t>
            </a:r>
            <a:r>
              <a:rPr lang="en-US" sz="2800" dirty="0" smtClean="0"/>
              <a:t> </a:t>
            </a:r>
            <a:r>
              <a:rPr lang="en-US" sz="2800" dirty="0" err="1" smtClean="0"/>
              <a:t>atau</a:t>
            </a:r>
            <a:r>
              <a:rPr lang="en-US" sz="2800" dirty="0" smtClean="0"/>
              <a:t> </a:t>
            </a:r>
            <a:r>
              <a:rPr lang="en-US" sz="2800" dirty="0" err="1" smtClean="0"/>
              <a:t>bagi</a:t>
            </a:r>
            <a:r>
              <a:rPr lang="en-US" sz="2800" dirty="0" smtClean="0"/>
              <a:t> </a:t>
            </a:r>
            <a:r>
              <a:rPr lang="en-US" sz="2800" dirty="0" err="1" smtClean="0"/>
              <a:t>subyek</a:t>
            </a:r>
            <a:r>
              <a:rPr lang="en-US" sz="2800" dirty="0" smtClean="0"/>
              <a:t> – </a:t>
            </a:r>
            <a:r>
              <a:rPr lang="en-US" sz="2800" dirty="0" err="1" smtClean="0"/>
              <a:t>daya</a:t>
            </a:r>
            <a:r>
              <a:rPr lang="en-US" sz="2800" dirty="0" smtClean="0"/>
              <a:t> yang </a:t>
            </a:r>
            <a:r>
              <a:rPr lang="id-ID" sz="2800" dirty="0" smtClean="0"/>
              <a:t>dpt </a:t>
            </a:r>
            <a:r>
              <a:rPr lang="en-US" sz="2800" dirty="0" err="1" smtClean="0"/>
              <a:t>mempengaruhi</a:t>
            </a:r>
            <a:r>
              <a:rPr lang="en-US" sz="2800" dirty="0" smtClean="0"/>
              <a:t> </a:t>
            </a:r>
            <a:r>
              <a:rPr lang="en-US" sz="2800" dirty="0" err="1" smtClean="0"/>
              <a:t>kesejahteraan</a:t>
            </a:r>
            <a:r>
              <a:rPr lang="en-US" sz="2800" dirty="0" smtClean="0"/>
              <a:t> </a:t>
            </a:r>
            <a:r>
              <a:rPr lang="en-US" sz="2800" dirty="0" err="1" smtClean="0"/>
              <a:t>subyek</a:t>
            </a:r>
            <a:r>
              <a:rPr lang="en-US" sz="2800" dirty="0" smtClean="0"/>
              <a:t> </a:t>
            </a:r>
            <a:r>
              <a:rPr lang="en-US" sz="2800" dirty="0" err="1" smtClean="0"/>
              <a:t>mll</a:t>
            </a:r>
            <a:r>
              <a:rPr lang="en-US" sz="2800" dirty="0" smtClean="0"/>
              <a:t> </a:t>
            </a:r>
            <a:r>
              <a:rPr lang="en-US" sz="2800" dirty="0" err="1" smtClean="0"/>
              <a:t>berbagai</a:t>
            </a:r>
            <a:r>
              <a:rPr lang="en-US" sz="2800" dirty="0" smtClean="0"/>
              <a:t> </a:t>
            </a:r>
            <a:r>
              <a:rPr lang="en-US" sz="2800" dirty="0" err="1" smtClean="0"/>
              <a:t>cara</a:t>
            </a:r>
            <a:endParaRPr lang="en-US" sz="2800" dirty="0" smtClean="0"/>
          </a:p>
          <a:p>
            <a:pPr marL="395288" indent="-395288" eaLnBrk="1" hangingPunct="1">
              <a:lnSpc>
                <a:spcPct val="80000"/>
              </a:lnSpc>
              <a:spcBef>
                <a:spcPts val="1200"/>
              </a:spcBef>
              <a:defRPr/>
            </a:pPr>
            <a:r>
              <a:rPr lang="en-US" sz="2800" dirty="0" smtClean="0"/>
              <a:t>2 </a:t>
            </a:r>
            <a:r>
              <a:rPr lang="en-US" sz="2800" dirty="0" err="1" smtClean="0"/>
              <a:t>Jenis</a:t>
            </a:r>
            <a:r>
              <a:rPr lang="en-US" sz="2800" dirty="0" smtClean="0"/>
              <a:t> </a:t>
            </a:r>
            <a:r>
              <a:rPr lang="en-US" sz="2800" i="1" dirty="0" smtClean="0"/>
              <a:t>Press</a:t>
            </a:r>
            <a:r>
              <a:rPr lang="en-US" sz="2800" dirty="0" smtClean="0"/>
              <a:t>:</a:t>
            </a:r>
          </a:p>
          <a:p>
            <a:pPr marL="795338" lvl="1" indent="-395288" eaLnBrk="1" hangingPunct="1">
              <a:lnSpc>
                <a:spcPct val="80000"/>
              </a:lnSpc>
              <a:spcBef>
                <a:spcPts val="1200"/>
              </a:spcBef>
              <a:buFontTx/>
              <a:buAutoNum type="arabicPeriod"/>
              <a:defRPr/>
            </a:pPr>
            <a:r>
              <a:rPr lang="en-US" b="1" dirty="0" smtClean="0"/>
              <a:t>Press Alpha</a:t>
            </a:r>
            <a:r>
              <a:rPr lang="en-US" dirty="0" smtClean="0"/>
              <a:t>: </a:t>
            </a:r>
            <a:r>
              <a:rPr lang="en-US" dirty="0" err="1" smtClean="0"/>
              <a:t>persepsi</a:t>
            </a:r>
            <a:r>
              <a:rPr lang="en-US" dirty="0" smtClean="0"/>
              <a:t> </a:t>
            </a:r>
            <a:r>
              <a:rPr lang="en-US" dirty="0" err="1" smtClean="0"/>
              <a:t>obyektif</a:t>
            </a:r>
            <a:r>
              <a:rPr lang="en-US" dirty="0" smtClean="0"/>
              <a:t>/real </a:t>
            </a:r>
            <a:r>
              <a:rPr lang="en-US" dirty="0" err="1" smtClean="0"/>
              <a:t>thd</a:t>
            </a:r>
            <a:r>
              <a:rPr lang="en-US" dirty="0" smtClean="0"/>
              <a:t> </a:t>
            </a:r>
            <a:r>
              <a:rPr lang="en-US" dirty="0" err="1" smtClean="0"/>
              <a:t>lingkungan</a:t>
            </a:r>
            <a:r>
              <a:rPr lang="en-US" dirty="0" smtClean="0"/>
              <a:t>. </a:t>
            </a:r>
            <a:r>
              <a:rPr lang="en-US" dirty="0" err="1" smtClean="0"/>
              <a:t>Contoh</a:t>
            </a:r>
            <a:r>
              <a:rPr lang="en-US" dirty="0" smtClean="0"/>
              <a:t>?</a:t>
            </a:r>
          </a:p>
          <a:p>
            <a:pPr marL="795338" lvl="1" indent="-395288" eaLnBrk="1" hangingPunct="1">
              <a:lnSpc>
                <a:spcPct val="80000"/>
              </a:lnSpc>
              <a:spcBef>
                <a:spcPts val="1200"/>
              </a:spcBef>
              <a:buFontTx/>
              <a:buAutoNum type="arabicPeriod"/>
              <a:defRPr/>
            </a:pPr>
            <a:r>
              <a:rPr lang="en-US" b="1" dirty="0" smtClean="0"/>
              <a:t>Press Beta</a:t>
            </a:r>
            <a:r>
              <a:rPr lang="en-US" dirty="0" smtClean="0"/>
              <a:t>: </a:t>
            </a:r>
            <a:r>
              <a:rPr lang="en-US" dirty="0" err="1" smtClean="0"/>
              <a:t>persepsi</a:t>
            </a:r>
            <a:r>
              <a:rPr lang="en-US" dirty="0" smtClean="0"/>
              <a:t> </a:t>
            </a:r>
            <a:r>
              <a:rPr lang="en-US" dirty="0" err="1" smtClean="0"/>
              <a:t>subyektif</a:t>
            </a:r>
            <a:r>
              <a:rPr lang="en-US" dirty="0" smtClean="0"/>
              <a:t> </a:t>
            </a:r>
            <a:r>
              <a:rPr lang="en-US" dirty="0" err="1" smtClean="0"/>
              <a:t>yg</a:t>
            </a:r>
            <a:r>
              <a:rPr lang="en-US" dirty="0" smtClean="0"/>
              <a:t> </a:t>
            </a:r>
            <a:r>
              <a:rPr lang="en-US" dirty="0" err="1" smtClean="0"/>
              <a:t>akan</a:t>
            </a:r>
            <a:r>
              <a:rPr lang="en-US" dirty="0" smtClean="0"/>
              <a:t> </a:t>
            </a:r>
            <a:r>
              <a:rPr lang="en-US" dirty="0" err="1" smtClean="0"/>
              <a:t>mempengaruhi</a:t>
            </a:r>
            <a:r>
              <a:rPr lang="en-US" dirty="0" smtClean="0"/>
              <a:t> </a:t>
            </a:r>
            <a:r>
              <a:rPr lang="en-US" dirty="0" err="1" smtClean="0"/>
              <a:t>perilaku</a:t>
            </a:r>
            <a:r>
              <a:rPr lang="en-US" dirty="0" smtClean="0"/>
              <a:t> </a:t>
            </a:r>
            <a:r>
              <a:rPr lang="en-US" dirty="0" err="1" smtClean="0"/>
              <a:t>ind</a:t>
            </a:r>
            <a:r>
              <a:rPr lang="en-US" i="1" dirty="0" smtClean="0"/>
              <a:t>. </a:t>
            </a:r>
            <a:r>
              <a:rPr lang="en-US" dirty="0" err="1" smtClean="0"/>
              <a:t>Contoh</a:t>
            </a:r>
            <a:r>
              <a:rPr lang="en-US" dirty="0" smtClean="0"/>
              <a:t>?</a:t>
            </a:r>
          </a:p>
          <a:p>
            <a:pPr marL="395288" indent="-395288" eaLnBrk="1" hangingPunct="1">
              <a:lnSpc>
                <a:spcPct val="80000"/>
              </a:lnSpc>
              <a:spcBef>
                <a:spcPts val="1200"/>
              </a:spcBef>
              <a:buFontTx/>
              <a:buNone/>
              <a:defRPr/>
            </a:pPr>
            <a:r>
              <a:rPr lang="en-US" sz="2800" i="1" dirty="0" smtClean="0"/>
              <a:t>	! </a:t>
            </a:r>
            <a:r>
              <a:rPr lang="en-US" sz="2800" dirty="0" err="1" smtClean="0"/>
              <a:t>Ingat</a:t>
            </a:r>
            <a:r>
              <a:rPr lang="en-US" sz="2800" dirty="0" smtClean="0"/>
              <a:t>! </a:t>
            </a:r>
            <a:r>
              <a:rPr lang="en-US" sz="2800" dirty="0" err="1" smtClean="0"/>
              <a:t>Ada</a:t>
            </a:r>
            <a:r>
              <a:rPr lang="en-US" sz="2800" dirty="0" smtClean="0"/>
              <a:t> </a:t>
            </a:r>
            <a:r>
              <a:rPr lang="en-US" sz="2800" dirty="0" err="1" smtClean="0"/>
              <a:t>rentang</a:t>
            </a:r>
            <a:r>
              <a:rPr lang="en-US" sz="2800" dirty="0" smtClean="0"/>
              <a:t> </a:t>
            </a:r>
            <a:r>
              <a:rPr lang="en-US" sz="2800" dirty="0" err="1" smtClean="0"/>
              <a:t>lebar</a:t>
            </a:r>
            <a:r>
              <a:rPr lang="en-US" sz="2800" dirty="0" smtClean="0"/>
              <a:t> </a:t>
            </a:r>
            <a:r>
              <a:rPr lang="en-US" sz="2800" dirty="0" err="1" smtClean="0"/>
              <a:t>antara</a:t>
            </a:r>
            <a:r>
              <a:rPr lang="en-US" sz="2800" dirty="0" smtClean="0"/>
              <a:t> </a:t>
            </a:r>
            <a:r>
              <a:rPr lang="en-US" sz="2800" dirty="0" err="1" smtClean="0"/>
              <a:t>interpretasi</a:t>
            </a:r>
            <a:r>
              <a:rPr lang="en-US" sz="2800" dirty="0" smtClean="0"/>
              <a:t> </a:t>
            </a:r>
            <a:r>
              <a:rPr lang="en-US" sz="2800" dirty="0" err="1" smtClean="0"/>
              <a:t>subyektif</a:t>
            </a:r>
            <a:r>
              <a:rPr lang="en-US" sz="2800" dirty="0" smtClean="0"/>
              <a:t> </a:t>
            </a:r>
            <a:r>
              <a:rPr lang="en-US" sz="2800" dirty="0" err="1" smtClean="0"/>
              <a:t>indv</a:t>
            </a:r>
            <a:r>
              <a:rPr lang="en-US" sz="2800" dirty="0" smtClean="0"/>
              <a:t>. </a:t>
            </a:r>
            <a:r>
              <a:rPr lang="en-US" sz="2800" dirty="0" err="1" smtClean="0"/>
              <a:t>terhadap</a:t>
            </a:r>
            <a:r>
              <a:rPr lang="en-US" sz="2800" dirty="0" smtClean="0"/>
              <a:t> </a:t>
            </a:r>
            <a:r>
              <a:rPr lang="en-US" sz="2800" dirty="0" err="1" smtClean="0"/>
              <a:t>dunia</a:t>
            </a:r>
            <a:r>
              <a:rPr lang="en-US" sz="2800" dirty="0" smtClean="0"/>
              <a:t> </a:t>
            </a:r>
            <a:r>
              <a:rPr lang="en-US" sz="2800" dirty="0" err="1" smtClean="0"/>
              <a:t>dan</a:t>
            </a:r>
            <a:r>
              <a:rPr lang="en-US" sz="2800" dirty="0" smtClean="0"/>
              <a:t> </a:t>
            </a:r>
            <a:r>
              <a:rPr lang="en-US" sz="2800" dirty="0" err="1" smtClean="0"/>
              <a:t>bagaimana</a:t>
            </a:r>
            <a:r>
              <a:rPr lang="en-US" sz="2800" dirty="0" smtClean="0"/>
              <a:t> </a:t>
            </a:r>
            <a:r>
              <a:rPr lang="en-US" sz="2800" dirty="0" err="1" smtClean="0"/>
              <a:t>dunia</a:t>
            </a:r>
            <a:r>
              <a:rPr lang="en-US" sz="2800" dirty="0" smtClean="0"/>
              <a:t> </a:t>
            </a:r>
            <a:r>
              <a:rPr lang="en-US" sz="2800" dirty="0" err="1" smtClean="0"/>
              <a:t>ini</a:t>
            </a:r>
            <a:r>
              <a:rPr lang="en-US" sz="2800" dirty="0" smtClean="0"/>
              <a:t> </a:t>
            </a:r>
            <a:r>
              <a:rPr lang="en-US" sz="2800" dirty="0" err="1" smtClean="0"/>
              <a:t>sebenarnya</a:t>
            </a:r>
            <a:r>
              <a:rPr lang="en-US" sz="2800" dirty="0" smtClean="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7813"/>
            <a:ext cx="8229600" cy="865187"/>
          </a:xfrm>
          <a:solidFill>
            <a:schemeClr val="accent6">
              <a:lumMod val="75000"/>
            </a:schemeClr>
          </a:solidFill>
        </p:spPr>
        <p:txBody>
          <a:bodyPr/>
          <a:lstStyle/>
          <a:p>
            <a:pPr eaLnBrk="1" hangingPunct="1">
              <a:defRPr/>
            </a:pPr>
            <a:r>
              <a:rPr lang="en-US" sz="4000" dirty="0" err="1"/>
              <a:t>Daftar</a:t>
            </a:r>
            <a:r>
              <a:rPr lang="en-US" sz="4000" dirty="0"/>
              <a:t> Press</a:t>
            </a:r>
            <a:r>
              <a:rPr lang="en-US" sz="4000" i="1" dirty="0"/>
              <a:t> </a:t>
            </a:r>
            <a:r>
              <a:rPr lang="en-US" sz="4000" dirty="0"/>
              <a:t>Murray</a:t>
            </a:r>
          </a:p>
        </p:txBody>
      </p:sp>
      <p:sp>
        <p:nvSpPr>
          <p:cNvPr id="15363" name="Rectangle 3"/>
          <p:cNvSpPr>
            <a:spLocks noGrp="1" noChangeArrowheads="1"/>
          </p:cNvSpPr>
          <p:nvPr>
            <p:ph type="body" idx="1"/>
          </p:nvPr>
        </p:nvSpPr>
        <p:spPr>
          <a:xfrm>
            <a:off x="457200" y="1371600"/>
            <a:ext cx="8229600" cy="4800600"/>
          </a:xfrm>
          <a:solidFill>
            <a:schemeClr val="accent6">
              <a:lumMod val="75000"/>
            </a:schemeClr>
          </a:solidFill>
        </p:spPr>
        <p:txBody>
          <a:bodyPr/>
          <a:lstStyle/>
          <a:p>
            <a:pPr marL="396000" indent="-396000" eaLnBrk="1" hangingPunct="1">
              <a:lnSpc>
                <a:spcPct val="80000"/>
              </a:lnSpc>
              <a:spcBef>
                <a:spcPts val="1800"/>
              </a:spcBef>
              <a:buFont typeface="Wingdings" pitchFamily="2" charset="2"/>
              <a:buNone/>
              <a:defRPr/>
            </a:pPr>
            <a:endParaRPr lang="id-ID" sz="800" i="1" dirty="0" smtClean="0"/>
          </a:p>
          <a:p>
            <a:pPr marL="396000" indent="-396000" eaLnBrk="1" hangingPunct="1">
              <a:lnSpc>
                <a:spcPct val="80000"/>
              </a:lnSpc>
              <a:spcBef>
                <a:spcPts val="1800"/>
              </a:spcBef>
              <a:buFontTx/>
              <a:buAutoNum type="alphaUcPeriod"/>
              <a:defRPr/>
            </a:pPr>
            <a:r>
              <a:rPr lang="en-US" sz="2800" dirty="0" smtClean="0"/>
              <a:t>Press </a:t>
            </a:r>
            <a:r>
              <a:rPr lang="en-US" sz="2800" dirty="0" err="1"/>
              <a:t>Deprivasi</a:t>
            </a:r>
            <a:r>
              <a:rPr lang="en-US" sz="2800" dirty="0"/>
              <a:t>. </a:t>
            </a:r>
            <a:r>
              <a:rPr lang="en-US" sz="2800" i="1" dirty="0" err="1" smtClean="0"/>
              <a:t>I.e</a:t>
            </a:r>
            <a:r>
              <a:rPr lang="en-US" sz="2800" i="1" dirty="0" smtClean="0"/>
              <a:t>: </a:t>
            </a:r>
            <a:r>
              <a:rPr lang="en-US" sz="2800" i="1" dirty="0"/>
              <a:t>p. </a:t>
            </a:r>
            <a:r>
              <a:rPr lang="en-US" sz="2800" i="1" dirty="0" err="1"/>
              <a:t>acquisiton</a:t>
            </a:r>
            <a:r>
              <a:rPr lang="en-US" sz="2800" dirty="0"/>
              <a:t> (</a:t>
            </a:r>
            <a:r>
              <a:rPr lang="en-US" sz="2800" dirty="0" err="1"/>
              <a:t>kemahiran</a:t>
            </a:r>
            <a:r>
              <a:rPr lang="en-US" sz="2800" dirty="0"/>
              <a:t>),            </a:t>
            </a:r>
            <a:r>
              <a:rPr lang="en-US" sz="2800" i="1" dirty="0"/>
              <a:t>p. retention</a:t>
            </a:r>
            <a:r>
              <a:rPr lang="en-US" sz="2800" dirty="0"/>
              <a:t> (</a:t>
            </a:r>
            <a:r>
              <a:rPr lang="en-US" sz="2800" dirty="0" err="1"/>
              <a:t>menyimpan</a:t>
            </a:r>
            <a:r>
              <a:rPr lang="en-US" sz="2800" dirty="0"/>
              <a:t>)</a:t>
            </a:r>
          </a:p>
          <a:p>
            <a:pPr marL="396000" indent="-396000" eaLnBrk="1" hangingPunct="1">
              <a:lnSpc>
                <a:spcPct val="80000"/>
              </a:lnSpc>
              <a:spcBef>
                <a:spcPts val="1800"/>
              </a:spcBef>
              <a:buFontTx/>
              <a:buAutoNum type="alphaUcPeriod"/>
              <a:defRPr/>
            </a:pPr>
            <a:r>
              <a:rPr lang="en-US" sz="2800" dirty="0"/>
              <a:t>Press</a:t>
            </a:r>
            <a:r>
              <a:rPr lang="en-US" sz="2800" i="1" dirty="0"/>
              <a:t> </a:t>
            </a:r>
            <a:r>
              <a:rPr lang="en-US" sz="2800" dirty="0"/>
              <a:t>yang </a:t>
            </a:r>
            <a:r>
              <a:rPr lang="en-US" sz="2800" dirty="0" err="1"/>
              <a:t>menggambarkan</a:t>
            </a:r>
            <a:r>
              <a:rPr lang="en-US" sz="2800" dirty="0"/>
              <a:t> </a:t>
            </a:r>
            <a:r>
              <a:rPr lang="en-US" sz="2800" dirty="0" err="1"/>
              <a:t>lingkungan</a:t>
            </a:r>
            <a:r>
              <a:rPr lang="en-US" sz="2800" dirty="0"/>
              <a:t> yang </a:t>
            </a:r>
            <a:r>
              <a:rPr lang="en-US" sz="2800" dirty="0" err="1"/>
              <a:t>hampa</a:t>
            </a:r>
            <a:r>
              <a:rPr lang="en-US" sz="2800" dirty="0"/>
              <a:t>, </a:t>
            </a:r>
            <a:r>
              <a:rPr lang="en-US" sz="2800" dirty="0" err="1"/>
              <a:t>asing</a:t>
            </a:r>
            <a:r>
              <a:rPr lang="en-US" sz="2800" dirty="0"/>
              <a:t>, </a:t>
            </a:r>
            <a:r>
              <a:rPr lang="en-US" sz="2800" dirty="0" err="1"/>
              <a:t>dan</a:t>
            </a:r>
            <a:r>
              <a:rPr lang="en-US" sz="2800" dirty="0"/>
              <a:t> </a:t>
            </a:r>
            <a:r>
              <a:rPr lang="en-US" sz="2800" dirty="0" err="1"/>
              <a:t>menolak</a:t>
            </a:r>
            <a:r>
              <a:rPr lang="en-US" sz="2800" dirty="0"/>
              <a:t>. </a:t>
            </a:r>
            <a:r>
              <a:rPr lang="en-US" sz="2800" i="1" dirty="0"/>
              <a:t>I. e: p. lack</a:t>
            </a:r>
            <a:r>
              <a:rPr lang="en-US" sz="2800" dirty="0"/>
              <a:t> (</a:t>
            </a:r>
            <a:r>
              <a:rPr lang="en-US" sz="2800" dirty="0" err="1"/>
              <a:t>kekurangan</a:t>
            </a:r>
            <a:r>
              <a:rPr lang="en-US" sz="2800" dirty="0"/>
              <a:t>), </a:t>
            </a:r>
            <a:r>
              <a:rPr lang="en-US" sz="2800" i="1" dirty="0"/>
              <a:t>p. loss</a:t>
            </a:r>
            <a:r>
              <a:rPr lang="en-US" sz="2800" dirty="0"/>
              <a:t> (</a:t>
            </a:r>
            <a:r>
              <a:rPr lang="en-US" sz="2800" dirty="0" err="1"/>
              <a:t>kehilangan</a:t>
            </a:r>
            <a:r>
              <a:rPr lang="en-US" sz="2800" dirty="0"/>
              <a:t>)</a:t>
            </a:r>
          </a:p>
          <a:p>
            <a:pPr marL="396000" indent="-396000" eaLnBrk="1" hangingPunct="1">
              <a:lnSpc>
                <a:spcPct val="80000"/>
              </a:lnSpc>
              <a:spcBef>
                <a:spcPts val="1800"/>
              </a:spcBef>
              <a:buFontTx/>
              <a:buAutoNum type="alphaUcPeriod"/>
              <a:defRPr/>
            </a:pPr>
            <a:r>
              <a:rPr lang="en-US" sz="2800" dirty="0"/>
              <a:t>Press </a:t>
            </a:r>
            <a:r>
              <a:rPr lang="en-US" sz="2800" dirty="0" err="1"/>
              <a:t>pemaksaan</a:t>
            </a:r>
            <a:r>
              <a:rPr lang="en-US" sz="2800" dirty="0"/>
              <a:t> </a:t>
            </a:r>
            <a:r>
              <a:rPr lang="en-US" sz="2800" dirty="0" err="1"/>
              <a:t>dan</a:t>
            </a:r>
            <a:r>
              <a:rPr lang="en-US" sz="2800" dirty="0"/>
              <a:t> </a:t>
            </a:r>
            <a:r>
              <a:rPr lang="en-US" sz="2800" dirty="0" err="1"/>
              <a:t>menahan</a:t>
            </a:r>
            <a:r>
              <a:rPr lang="en-US" sz="2800" dirty="0"/>
              <a:t> </a:t>
            </a:r>
            <a:r>
              <a:rPr lang="en-US" sz="2800" dirty="0" err="1"/>
              <a:t>diri</a:t>
            </a:r>
            <a:r>
              <a:rPr lang="en-US" sz="2800" dirty="0"/>
              <a:t>.                         </a:t>
            </a:r>
            <a:r>
              <a:rPr lang="en-US" sz="2800" i="1" dirty="0"/>
              <a:t>I.e.: p. dominance</a:t>
            </a:r>
            <a:r>
              <a:rPr lang="en-US" sz="2800" dirty="0"/>
              <a:t>, p. </a:t>
            </a:r>
            <a:r>
              <a:rPr lang="en-US" sz="2800" dirty="0" err="1"/>
              <a:t>tugas</a:t>
            </a:r>
            <a:r>
              <a:rPr lang="en-US" sz="2800" dirty="0"/>
              <a:t>, </a:t>
            </a:r>
            <a:r>
              <a:rPr lang="en-US" sz="2800" dirty="0" err="1"/>
              <a:t>kewajiban</a:t>
            </a:r>
            <a:r>
              <a:rPr lang="en-US" sz="2800" dirty="0"/>
              <a:t>, </a:t>
            </a:r>
            <a:r>
              <a:rPr lang="en-US" sz="2800" dirty="0" err="1"/>
              <a:t>dan</a:t>
            </a:r>
            <a:r>
              <a:rPr lang="en-US" sz="2800" dirty="0"/>
              <a:t> </a:t>
            </a:r>
            <a:r>
              <a:rPr lang="en-US" sz="2800" dirty="0" err="1"/>
              <a:t>pelatihan</a:t>
            </a:r>
            <a:r>
              <a:rPr lang="en-US" sz="2800" dirty="0"/>
              <a:t> yang </a:t>
            </a:r>
            <a:r>
              <a:rPr lang="en-US" sz="2800" dirty="0" err="1"/>
              <a:t>dipaksakan</a:t>
            </a:r>
            <a:endParaRPr lang="en-US" sz="2800" dirty="0"/>
          </a:p>
          <a:p>
            <a:pPr marL="396000" indent="-396000" eaLnBrk="1" hangingPunct="1">
              <a:lnSpc>
                <a:spcPct val="80000"/>
              </a:lnSpc>
              <a:spcBef>
                <a:spcPts val="1800"/>
              </a:spcBef>
              <a:buFontTx/>
              <a:buAutoNum type="alphaUcPeriod"/>
              <a:defRPr/>
            </a:pPr>
            <a:r>
              <a:rPr lang="en-US" sz="2800" dirty="0"/>
              <a:t>Press yang </a:t>
            </a:r>
            <a:r>
              <a:rPr lang="en-US" sz="2800" dirty="0" err="1"/>
              <a:t>menggambarkan</a:t>
            </a:r>
            <a:r>
              <a:rPr lang="en-US" sz="2800" dirty="0"/>
              <a:t> </a:t>
            </a:r>
            <a:r>
              <a:rPr lang="en-US" sz="2800" dirty="0" err="1"/>
              <a:t>lingkungan</a:t>
            </a:r>
            <a:r>
              <a:rPr lang="en-US" sz="2800" dirty="0"/>
              <a:t> yang </a:t>
            </a:r>
            <a:r>
              <a:rPr lang="en-US" sz="2800" dirty="0" err="1"/>
              <a:t>bermusuhan</a:t>
            </a:r>
            <a:r>
              <a:rPr lang="en-US" sz="2800" dirty="0"/>
              <a:t> </a:t>
            </a:r>
            <a:r>
              <a:rPr lang="en-US" sz="2800" dirty="0" err="1"/>
              <a:t>dan</a:t>
            </a:r>
            <a:r>
              <a:rPr lang="en-US" sz="2800" dirty="0"/>
              <a:t> </a:t>
            </a:r>
            <a:r>
              <a:rPr lang="en-US" sz="2800" dirty="0" err="1"/>
              <a:t>agresif</a:t>
            </a:r>
            <a:r>
              <a:rPr lang="en-US" sz="2800" dirty="0"/>
              <a:t>. </a:t>
            </a:r>
            <a:r>
              <a:rPr lang="en-US" sz="2800" i="1" dirty="0" err="1"/>
              <a:t>I.e</a:t>
            </a:r>
            <a:r>
              <a:rPr lang="en-US" sz="2800" i="1" dirty="0"/>
              <a:t>: p. </a:t>
            </a:r>
            <a:r>
              <a:rPr lang="en-US" sz="2800" i="1" dirty="0" smtClean="0"/>
              <a:t>aggression</a:t>
            </a:r>
            <a:endParaRPr lang="en-US" sz="2800"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7813"/>
            <a:ext cx="8229600" cy="715962"/>
          </a:xfrm>
        </p:spPr>
        <p:txBody>
          <a:bodyPr/>
          <a:lstStyle/>
          <a:p>
            <a:pPr algn="l" eaLnBrk="1" hangingPunct="1">
              <a:defRPr/>
            </a:pPr>
            <a:r>
              <a:rPr lang="en-US" sz="2400" dirty="0" err="1" smtClean="0"/>
              <a:t>Lanjutan</a:t>
            </a:r>
            <a:r>
              <a:rPr lang="en-US" sz="2400" dirty="0" smtClean="0"/>
              <a:t> </a:t>
            </a:r>
            <a:r>
              <a:rPr lang="en-US" sz="2400" dirty="0" err="1" smtClean="0"/>
              <a:t>Daftar</a:t>
            </a:r>
            <a:r>
              <a:rPr lang="en-US" sz="2400" dirty="0" smtClean="0"/>
              <a:t> </a:t>
            </a:r>
            <a:r>
              <a:rPr lang="en-US" sz="2400" i="1" dirty="0" smtClean="0"/>
              <a:t>Press </a:t>
            </a:r>
            <a:r>
              <a:rPr lang="en-US" sz="2400" dirty="0" smtClean="0"/>
              <a:t>Murray…..</a:t>
            </a:r>
          </a:p>
        </p:txBody>
      </p:sp>
      <p:sp>
        <p:nvSpPr>
          <p:cNvPr id="15363" name="Rectangle 3"/>
          <p:cNvSpPr>
            <a:spLocks noGrp="1" noChangeArrowheads="1"/>
          </p:cNvSpPr>
          <p:nvPr>
            <p:ph type="body" idx="1"/>
          </p:nvPr>
        </p:nvSpPr>
        <p:spPr>
          <a:xfrm>
            <a:off x="457200" y="1371600"/>
            <a:ext cx="8229600" cy="4724400"/>
          </a:xfrm>
          <a:solidFill>
            <a:schemeClr val="accent6">
              <a:lumMod val="75000"/>
            </a:schemeClr>
          </a:solidFill>
        </p:spPr>
        <p:txBody>
          <a:bodyPr/>
          <a:lstStyle/>
          <a:p>
            <a:pPr marL="457200" indent="-457200" eaLnBrk="1" hangingPunct="1">
              <a:lnSpc>
                <a:spcPct val="80000"/>
              </a:lnSpc>
              <a:spcBef>
                <a:spcPts val="1800"/>
              </a:spcBef>
              <a:buFont typeface="Wingdings" pitchFamily="2" charset="2"/>
              <a:buNone/>
              <a:defRPr/>
            </a:pPr>
            <a:endParaRPr lang="id-ID" sz="800" dirty="0" smtClean="0"/>
          </a:p>
          <a:p>
            <a:pPr marL="457200" indent="-457200" eaLnBrk="1" hangingPunct="1">
              <a:lnSpc>
                <a:spcPct val="80000"/>
              </a:lnSpc>
              <a:spcBef>
                <a:spcPts val="1800"/>
              </a:spcBef>
              <a:buFont typeface="+mj-lt"/>
              <a:buAutoNum type="alphaUcPeriod" startAt="5"/>
              <a:defRPr/>
            </a:pPr>
            <a:r>
              <a:rPr lang="en-US" dirty="0" smtClean="0"/>
              <a:t>Press </a:t>
            </a:r>
            <a:r>
              <a:rPr lang="en-US" dirty="0" err="1"/>
              <a:t>bahaya</a:t>
            </a:r>
            <a:r>
              <a:rPr lang="en-US" dirty="0"/>
              <a:t>, </a:t>
            </a:r>
            <a:r>
              <a:rPr lang="en-US" dirty="0" err="1"/>
              <a:t>luka</a:t>
            </a:r>
            <a:r>
              <a:rPr lang="en-US" dirty="0"/>
              <a:t>, </a:t>
            </a:r>
            <a:r>
              <a:rPr lang="en-US" dirty="0" err="1"/>
              <a:t>dan</a:t>
            </a:r>
            <a:r>
              <a:rPr lang="en-US" dirty="0"/>
              <a:t> </a:t>
            </a:r>
            <a:r>
              <a:rPr lang="en-US" dirty="0" err="1"/>
              <a:t>kematian</a:t>
            </a:r>
            <a:r>
              <a:rPr lang="en-US" dirty="0"/>
              <a:t>. </a:t>
            </a:r>
            <a:r>
              <a:rPr lang="id-ID" dirty="0" smtClean="0"/>
              <a:t>        </a:t>
            </a:r>
            <a:r>
              <a:rPr lang="en-US" i="1" dirty="0" err="1" smtClean="0"/>
              <a:t>I.e</a:t>
            </a:r>
            <a:r>
              <a:rPr lang="en-US" i="1" dirty="0"/>
              <a:t>: p. affliction</a:t>
            </a:r>
            <a:r>
              <a:rPr lang="en-US" dirty="0"/>
              <a:t> (</a:t>
            </a:r>
            <a:r>
              <a:rPr lang="en-US" dirty="0" err="1"/>
              <a:t>luka</a:t>
            </a:r>
            <a:r>
              <a:rPr lang="en-US" dirty="0"/>
              <a:t>), </a:t>
            </a:r>
            <a:r>
              <a:rPr lang="en-US" i="1" dirty="0"/>
              <a:t>p. physical danger</a:t>
            </a:r>
            <a:r>
              <a:rPr lang="en-US" dirty="0"/>
              <a:t> (</a:t>
            </a:r>
            <a:r>
              <a:rPr lang="en-US" dirty="0" err="1"/>
              <a:t>bahaya</a:t>
            </a:r>
            <a:r>
              <a:rPr lang="en-US" dirty="0"/>
              <a:t> </a:t>
            </a:r>
            <a:r>
              <a:rPr lang="en-US" dirty="0" err="1"/>
              <a:t>fisik</a:t>
            </a:r>
            <a:r>
              <a:rPr lang="en-US" dirty="0"/>
              <a:t>)</a:t>
            </a:r>
          </a:p>
          <a:p>
            <a:pPr marL="457200" indent="-457200" eaLnBrk="1" hangingPunct="1">
              <a:lnSpc>
                <a:spcPct val="80000"/>
              </a:lnSpc>
              <a:spcBef>
                <a:spcPts val="1800"/>
              </a:spcBef>
              <a:buFont typeface="+mj-lt"/>
              <a:buAutoNum type="alphaUcPeriod" startAt="5"/>
              <a:defRPr/>
            </a:pPr>
            <a:r>
              <a:rPr lang="en-US" i="1" dirty="0"/>
              <a:t>Press of friendliness, sympathy, respect, dependence and love: </a:t>
            </a:r>
            <a:r>
              <a:rPr lang="en-US" i="1" dirty="0" err="1"/>
              <a:t>I.e</a:t>
            </a:r>
            <a:r>
              <a:rPr lang="en-US" i="1" dirty="0"/>
              <a:t>: p. affiliation</a:t>
            </a:r>
            <a:r>
              <a:rPr lang="en-US" dirty="0"/>
              <a:t> (</a:t>
            </a:r>
            <a:r>
              <a:rPr lang="en-US" dirty="0" err="1"/>
              <a:t>berteman</a:t>
            </a:r>
            <a:r>
              <a:rPr lang="en-US" dirty="0"/>
              <a:t>), </a:t>
            </a:r>
            <a:r>
              <a:rPr lang="en-US" i="1" dirty="0"/>
              <a:t>p. nurturance</a:t>
            </a:r>
            <a:r>
              <a:rPr lang="en-US" dirty="0"/>
              <a:t> (</a:t>
            </a:r>
            <a:r>
              <a:rPr lang="en-US" dirty="0" err="1"/>
              <a:t>mengayomi</a:t>
            </a:r>
            <a:r>
              <a:rPr lang="en-US" dirty="0"/>
              <a:t>)</a:t>
            </a:r>
          </a:p>
          <a:p>
            <a:pPr marL="457200" indent="-457200" eaLnBrk="1" hangingPunct="1">
              <a:lnSpc>
                <a:spcPct val="80000"/>
              </a:lnSpc>
              <a:spcBef>
                <a:spcPts val="1800"/>
              </a:spcBef>
              <a:buFont typeface="+mj-lt"/>
              <a:buAutoNum type="alphaUcPeriod" startAt="5"/>
              <a:defRPr/>
            </a:pPr>
            <a:r>
              <a:rPr lang="en-US" dirty="0" err="1"/>
              <a:t>Sembarang</a:t>
            </a:r>
            <a:r>
              <a:rPr lang="en-US" dirty="0"/>
              <a:t> </a:t>
            </a:r>
            <a:r>
              <a:rPr lang="en-US" i="1" dirty="0"/>
              <a:t>press</a:t>
            </a:r>
            <a:r>
              <a:rPr lang="en-US" dirty="0"/>
              <a:t>. </a:t>
            </a:r>
            <a:r>
              <a:rPr lang="en-US" i="1" dirty="0" err="1"/>
              <a:t>I.e</a:t>
            </a:r>
            <a:r>
              <a:rPr lang="en-US" i="1" dirty="0"/>
              <a:t>: p. birth of offspring      </a:t>
            </a:r>
            <a:r>
              <a:rPr lang="en-US" dirty="0"/>
              <a:t> (</a:t>
            </a:r>
            <a:r>
              <a:rPr lang="en-US" dirty="0" err="1"/>
              <a:t>kelahiran</a:t>
            </a:r>
            <a:r>
              <a:rPr lang="en-US" dirty="0"/>
              <a:t> </a:t>
            </a:r>
            <a:r>
              <a:rPr lang="en-US" dirty="0" err="1"/>
              <a:t>keturunan</a:t>
            </a:r>
            <a:r>
              <a:rPr lang="en-US" dirty="0"/>
              <a:t>), </a:t>
            </a:r>
            <a:r>
              <a:rPr lang="en-US" i="1" dirty="0"/>
              <a:t>p. example</a:t>
            </a:r>
            <a:r>
              <a:rPr lang="en-US" dirty="0"/>
              <a:t> (</a:t>
            </a:r>
            <a:r>
              <a:rPr lang="en-US" dirty="0" err="1"/>
              <a:t>memberi</a:t>
            </a:r>
            <a:r>
              <a:rPr lang="en-US" dirty="0"/>
              <a:t> </a:t>
            </a:r>
            <a:r>
              <a:rPr lang="en-US" dirty="0" err="1"/>
              <a:t>contoh</a:t>
            </a:r>
            <a:r>
              <a:rPr lang="en-US"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609600"/>
            <a:ext cx="8229600" cy="1143000"/>
          </a:xfrm>
        </p:spPr>
        <p:txBody>
          <a:bodyPr/>
          <a:lstStyle/>
          <a:p>
            <a:r>
              <a:rPr lang="en-US" sz="5400" dirty="0" err="1"/>
              <a:t>Diskusi</a:t>
            </a:r>
            <a:endParaRPr lang="en-US" sz="5400" dirty="0"/>
          </a:p>
        </p:txBody>
      </p:sp>
      <p:sp>
        <p:nvSpPr>
          <p:cNvPr id="4099" name="Rectangle 3"/>
          <p:cNvSpPr>
            <a:spLocks noGrp="1" noChangeArrowheads="1"/>
          </p:cNvSpPr>
          <p:nvPr>
            <p:ph type="body" idx="1"/>
          </p:nvPr>
        </p:nvSpPr>
        <p:spPr>
          <a:xfrm>
            <a:off x="457200" y="2362201"/>
            <a:ext cx="8001000" cy="3124200"/>
          </a:xfrm>
        </p:spPr>
        <p:txBody>
          <a:bodyPr/>
          <a:lstStyle/>
          <a:p>
            <a:pPr algn="ctr">
              <a:buNone/>
            </a:pPr>
            <a:r>
              <a:rPr lang="id-ID" dirty="0" smtClean="0"/>
              <a:t>	</a:t>
            </a:r>
            <a:r>
              <a:rPr lang="en-US" sz="3600" dirty="0" err="1" smtClean="0"/>
              <a:t>Sebutkan</a:t>
            </a:r>
            <a:r>
              <a:rPr lang="en-US" sz="3600" dirty="0" smtClean="0"/>
              <a:t> </a:t>
            </a:r>
            <a:r>
              <a:rPr lang="en-US" sz="3600" dirty="0" err="1" smtClean="0"/>
              <a:t>alat</a:t>
            </a:r>
            <a:r>
              <a:rPr lang="en-US" sz="3600" dirty="0" smtClean="0"/>
              <a:t> </a:t>
            </a:r>
            <a:r>
              <a:rPr lang="en-US" sz="3600" dirty="0"/>
              <a:t>bantu yang </a:t>
            </a:r>
            <a:r>
              <a:rPr lang="en-US" sz="3600" dirty="0" err="1"/>
              <a:t>dapat</a:t>
            </a:r>
            <a:r>
              <a:rPr lang="en-US" sz="3600" dirty="0"/>
              <a:t> </a:t>
            </a:r>
            <a:r>
              <a:rPr lang="en-US" sz="3600" dirty="0" err="1"/>
              <a:t>dan</a:t>
            </a:r>
            <a:r>
              <a:rPr lang="en-US" sz="3600" dirty="0"/>
              <a:t> </a:t>
            </a:r>
            <a:r>
              <a:rPr lang="en-US" sz="3600" dirty="0" err="1"/>
              <a:t>umumnya</a:t>
            </a:r>
            <a:r>
              <a:rPr lang="en-US" sz="3600" dirty="0"/>
              <a:t> </a:t>
            </a:r>
            <a:r>
              <a:rPr lang="en-US" sz="3600" dirty="0" err="1"/>
              <a:t>digunakan</a:t>
            </a:r>
            <a:r>
              <a:rPr lang="en-US" sz="3600" dirty="0"/>
              <a:t> </a:t>
            </a:r>
            <a:r>
              <a:rPr lang="en-US" sz="3600" dirty="0" err="1"/>
              <a:t>oleh</a:t>
            </a:r>
            <a:r>
              <a:rPr lang="en-US" sz="3600" dirty="0"/>
              <a:t> </a:t>
            </a:r>
            <a:r>
              <a:rPr lang="en-US" sz="3600" dirty="0" err="1"/>
              <a:t>psikolog</a:t>
            </a:r>
            <a:r>
              <a:rPr lang="en-US" sz="3600" dirty="0"/>
              <a:t> </a:t>
            </a:r>
            <a:r>
              <a:rPr lang="en-US" sz="3600" dirty="0" err="1"/>
              <a:t>untuk</a:t>
            </a:r>
            <a:r>
              <a:rPr lang="en-US" sz="3600" dirty="0"/>
              <a:t> </a:t>
            </a:r>
            <a:r>
              <a:rPr lang="en-US" sz="3600" dirty="0" err="1"/>
              <a:t>mengidentifikasi</a:t>
            </a:r>
            <a:r>
              <a:rPr lang="en-US" sz="3600" dirty="0"/>
              <a:t> </a:t>
            </a:r>
            <a:r>
              <a:rPr lang="en-US" sz="3600" dirty="0" err="1"/>
              <a:t>permasalahan</a:t>
            </a:r>
            <a:r>
              <a:rPr lang="en-US" sz="3600" dirty="0"/>
              <a:t> </a:t>
            </a:r>
            <a:r>
              <a:rPr lang="en-US" sz="3600" dirty="0" err="1" smtClean="0"/>
              <a:t>klien</a:t>
            </a:r>
            <a:r>
              <a:rPr lang="id-ID" sz="3600" dirty="0" smtClean="0"/>
              <a:t> </a:t>
            </a:r>
            <a:r>
              <a:rPr lang="en-US" sz="3600" dirty="0" smtClean="0"/>
              <a:t>!</a:t>
            </a:r>
            <a:endParaRPr lang="en-US"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28600"/>
            <a:ext cx="8229600" cy="865188"/>
          </a:xfrm>
          <a:solidFill>
            <a:schemeClr val="accent6">
              <a:lumMod val="75000"/>
            </a:schemeClr>
          </a:solidFill>
        </p:spPr>
        <p:txBody>
          <a:bodyPr/>
          <a:lstStyle/>
          <a:p>
            <a:pPr eaLnBrk="1" hangingPunct="1">
              <a:defRPr/>
            </a:pPr>
            <a:r>
              <a:rPr lang="en-US" dirty="0" err="1"/>
              <a:t>Thema</a:t>
            </a:r>
            <a:endParaRPr lang="en-US" dirty="0"/>
          </a:p>
        </p:txBody>
      </p:sp>
      <p:sp>
        <p:nvSpPr>
          <p:cNvPr id="16387" name="Rectangle 3"/>
          <p:cNvSpPr>
            <a:spLocks noGrp="1" noChangeArrowheads="1"/>
          </p:cNvSpPr>
          <p:nvPr>
            <p:ph type="body" idx="1"/>
          </p:nvPr>
        </p:nvSpPr>
        <p:spPr>
          <a:xfrm>
            <a:off x="457200" y="1219200"/>
            <a:ext cx="8229600" cy="5334000"/>
          </a:xfrm>
          <a:solidFill>
            <a:schemeClr val="accent6">
              <a:lumMod val="75000"/>
            </a:schemeClr>
          </a:solidFill>
        </p:spPr>
        <p:txBody>
          <a:bodyPr/>
          <a:lstStyle/>
          <a:p>
            <a:pPr eaLnBrk="1" hangingPunct="1">
              <a:lnSpc>
                <a:spcPct val="90000"/>
              </a:lnSpc>
              <a:spcBef>
                <a:spcPts val="1200"/>
              </a:spcBef>
              <a:buFont typeface="Wingdings" pitchFamily="2" charset="2"/>
              <a:buNone/>
              <a:defRPr/>
            </a:pPr>
            <a:endParaRPr lang="id-ID" sz="800" dirty="0" smtClean="0">
              <a:effectLst/>
            </a:endParaRPr>
          </a:p>
          <a:p>
            <a:pPr eaLnBrk="1" hangingPunct="1">
              <a:lnSpc>
                <a:spcPct val="90000"/>
              </a:lnSpc>
              <a:spcBef>
                <a:spcPts val="1200"/>
              </a:spcBef>
              <a:defRPr/>
            </a:pPr>
            <a:r>
              <a:rPr lang="en-US" sz="2600" dirty="0" err="1" smtClean="0">
                <a:effectLst/>
              </a:rPr>
              <a:t>Adalah</a:t>
            </a:r>
            <a:r>
              <a:rPr lang="en-US" sz="2600" dirty="0" smtClean="0">
                <a:effectLst/>
              </a:rPr>
              <a:t> </a:t>
            </a:r>
            <a:r>
              <a:rPr lang="en-US" sz="2600" dirty="0" err="1">
                <a:effectLst/>
              </a:rPr>
              <a:t>konseptualisasi</a:t>
            </a:r>
            <a:r>
              <a:rPr lang="en-US" sz="2600" dirty="0">
                <a:effectLst/>
              </a:rPr>
              <a:t> unit </a:t>
            </a:r>
            <a:r>
              <a:rPr lang="en-US" sz="2600" dirty="0" err="1">
                <a:effectLst/>
              </a:rPr>
              <a:t>tingkah</a:t>
            </a:r>
            <a:r>
              <a:rPr lang="en-US" sz="2600" dirty="0">
                <a:effectLst/>
              </a:rPr>
              <a:t> </a:t>
            </a:r>
            <a:r>
              <a:rPr lang="en-US" sz="2600" dirty="0" err="1">
                <a:effectLst/>
              </a:rPr>
              <a:t>laku</a:t>
            </a:r>
            <a:r>
              <a:rPr lang="en-US" sz="2600" dirty="0">
                <a:effectLst/>
              </a:rPr>
              <a:t> yang </a:t>
            </a:r>
            <a:r>
              <a:rPr lang="en-US" sz="2600" dirty="0" err="1">
                <a:effectLst/>
              </a:rPr>
              <a:t>diakibatkan</a:t>
            </a:r>
            <a:r>
              <a:rPr lang="en-US" sz="2600" dirty="0">
                <a:effectLst/>
              </a:rPr>
              <a:t> </a:t>
            </a:r>
            <a:r>
              <a:rPr lang="en-US" sz="2600" dirty="0" err="1">
                <a:effectLst/>
              </a:rPr>
              <a:t>oleh</a:t>
            </a:r>
            <a:r>
              <a:rPr lang="en-US" sz="2600" dirty="0">
                <a:effectLst/>
              </a:rPr>
              <a:t> </a:t>
            </a:r>
            <a:r>
              <a:rPr lang="en-US" sz="2600" dirty="0" err="1">
                <a:effectLst/>
              </a:rPr>
              <a:t>interaksi</a:t>
            </a:r>
            <a:r>
              <a:rPr lang="en-US" sz="2600" dirty="0">
                <a:effectLst/>
              </a:rPr>
              <a:t> </a:t>
            </a:r>
            <a:r>
              <a:rPr lang="en-US" sz="2600" dirty="0" err="1">
                <a:effectLst/>
              </a:rPr>
              <a:t>antara</a:t>
            </a:r>
            <a:r>
              <a:rPr lang="en-US" sz="2600" dirty="0">
                <a:effectLst/>
              </a:rPr>
              <a:t> </a:t>
            </a:r>
            <a:r>
              <a:rPr lang="en-US" sz="2600" i="1" dirty="0">
                <a:effectLst/>
              </a:rPr>
              <a:t>needs</a:t>
            </a:r>
            <a:r>
              <a:rPr lang="en-US" sz="2600" dirty="0">
                <a:effectLst/>
              </a:rPr>
              <a:t> </a:t>
            </a:r>
            <a:r>
              <a:rPr lang="en-US" sz="2600" dirty="0" err="1">
                <a:effectLst/>
              </a:rPr>
              <a:t>dan</a:t>
            </a:r>
            <a:r>
              <a:rPr lang="en-US" sz="2600" dirty="0">
                <a:effectLst/>
              </a:rPr>
              <a:t> </a:t>
            </a:r>
            <a:r>
              <a:rPr lang="en-US" sz="2600" i="1" dirty="0">
                <a:effectLst/>
              </a:rPr>
              <a:t>press</a:t>
            </a:r>
          </a:p>
          <a:p>
            <a:pPr eaLnBrk="1" hangingPunct="1">
              <a:lnSpc>
                <a:spcPct val="90000"/>
              </a:lnSpc>
              <a:spcBef>
                <a:spcPts val="1200"/>
              </a:spcBef>
              <a:defRPr/>
            </a:pPr>
            <a:r>
              <a:rPr lang="en-US" sz="2600" i="1" dirty="0">
                <a:effectLst/>
              </a:rPr>
              <a:t>Unity </a:t>
            </a:r>
            <a:r>
              <a:rPr lang="en-US" sz="2600" i="1" dirty="0" err="1">
                <a:effectLst/>
              </a:rPr>
              <a:t>thema</a:t>
            </a:r>
            <a:r>
              <a:rPr lang="en-US" sz="2600" i="1" dirty="0">
                <a:effectLst/>
              </a:rPr>
              <a:t>: </a:t>
            </a:r>
            <a:r>
              <a:rPr lang="en-US" sz="2600" dirty="0" err="1">
                <a:effectLst/>
              </a:rPr>
              <a:t>pola</a:t>
            </a:r>
            <a:r>
              <a:rPr lang="en-US" sz="2600" dirty="0">
                <a:effectLst/>
              </a:rPr>
              <a:t> </a:t>
            </a:r>
            <a:r>
              <a:rPr lang="en-US" sz="2600" dirty="0" err="1">
                <a:effectLst/>
              </a:rPr>
              <a:t>dari</a:t>
            </a:r>
            <a:r>
              <a:rPr lang="en-US" sz="2600" dirty="0">
                <a:effectLst/>
              </a:rPr>
              <a:t> </a:t>
            </a:r>
            <a:r>
              <a:rPr lang="en-US" sz="2600" dirty="0" smtClean="0">
                <a:effectLst/>
              </a:rPr>
              <a:t>need</a:t>
            </a:r>
            <a:r>
              <a:rPr lang="id-ID" sz="2600" dirty="0" smtClean="0">
                <a:effectLst/>
              </a:rPr>
              <a:t>2</a:t>
            </a:r>
            <a:r>
              <a:rPr lang="en-US" sz="2600" dirty="0" smtClean="0">
                <a:effectLst/>
              </a:rPr>
              <a:t> </a:t>
            </a:r>
            <a:r>
              <a:rPr lang="en-US" sz="2600" dirty="0" err="1">
                <a:effectLst/>
              </a:rPr>
              <a:t>dan</a:t>
            </a:r>
            <a:r>
              <a:rPr lang="en-US" sz="2600" dirty="0">
                <a:effectLst/>
              </a:rPr>
              <a:t> </a:t>
            </a:r>
            <a:r>
              <a:rPr lang="en-US" sz="2600" dirty="0" smtClean="0">
                <a:effectLst/>
              </a:rPr>
              <a:t>press</a:t>
            </a:r>
            <a:r>
              <a:rPr lang="id-ID" sz="2600" dirty="0" smtClean="0">
                <a:effectLst/>
              </a:rPr>
              <a:t>2 yg </a:t>
            </a:r>
            <a:r>
              <a:rPr lang="en-US" sz="2600" dirty="0" err="1" smtClean="0">
                <a:effectLst/>
              </a:rPr>
              <a:t>saling</a:t>
            </a:r>
            <a:r>
              <a:rPr lang="en-US" sz="2600" dirty="0" smtClean="0">
                <a:effectLst/>
              </a:rPr>
              <a:t> </a:t>
            </a:r>
            <a:r>
              <a:rPr lang="en-US" sz="2600" dirty="0" err="1">
                <a:effectLst/>
              </a:rPr>
              <a:t>berhubungan</a:t>
            </a:r>
            <a:r>
              <a:rPr lang="en-US" sz="2600" dirty="0">
                <a:effectLst/>
              </a:rPr>
              <a:t> yang </a:t>
            </a:r>
            <a:r>
              <a:rPr lang="en-US" sz="2600" dirty="0" err="1">
                <a:effectLst/>
              </a:rPr>
              <a:t>memberikan</a:t>
            </a:r>
            <a:r>
              <a:rPr lang="en-US" sz="2600" dirty="0">
                <a:effectLst/>
              </a:rPr>
              <a:t> </a:t>
            </a:r>
            <a:r>
              <a:rPr lang="en-US" sz="2600" dirty="0" err="1">
                <a:effectLst/>
              </a:rPr>
              <a:t>makna</a:t>
            </a:r>
            <a:r>
              <a:rPr lang="en-US" sz="2600" dirty="0">
                <a:effectLst/>
              </a:rPr>
              <a:t> </a:t>
            </a:r>
            <a:r>
              <a:rPr lang="en-US" sz="2600" dirty="0" err="1">
                <a:effectLst/>
              </a:rPr>
              <a:t>terbesar</a:t>
            </a:r>
            <a:r>
              <a:rPr lang="en-US" sz="2600" dirty="0">
                <a:effectLst/>
              </a:rPr>
              <a:t> </a:t>
            </a:r>
            <a:r>
              <a:rPr lang="en-US" sz="2600" dirty="0" err="1">
                <a:effectLst/>
              </a:rPr>
              <a:t>tingkah</a:t>
            </a:r>
            <a:r>
              <a:rPr lang="en-US" sz="2600" dirty="0">
                <a:effectLst/>
              </a:rPr>
              <a:t> </a:t>
            </a:r>
            <a:r>
              <a:rPr lang="en-US" sz="2600" dirty="0" err="1">
                <a:effectLst/>
              </a:rPr>
              <a:t>laku</a:t>
            </a:r>
            <a:r>
              <a:rPr lang="en-US" sz="2600" dirty="0">
                <a:effectLst/>
              </a:rPr>
              <a:t> </a:t>
            </a:r>
            <a:r>
              <a:rPr lang="en-US" sz="2600" dirty="0" err="1">
                <a:effectLst/>
              </a:rPr>
              <a:t>seseorang</a:t>
            </a:r>
            <a:r>
              <a:rPr lang="en-US" sz="2600" dirty="0">
                <a:effectLst/>
              </a:rPr>
              <a:t>. </a:t>
            </a:r>
            <a:endParaRPr lang="id-ID" sz="2600" dirty="0" smtClean="0">
              <a:effectLst/>
            </a:endParaRPr>
          </a:p>
          <a:p>
            <a:pPr eaLnBrk="1" hangingPunct="1">
              <a:lnSpc>
                <a:spcPct val="90000"/>
              </a:lnSpc>
              <a:spcBef>
                <a:spcPts val="600"/>
              </a:spcBef>
              <a:buFont typeface="Wingdings" pitchFamily="2" charset="2"/>
              <a:buNone/>
              <a:defRPr/>
            </a:pPr>
            <a:r>
              <a:rPr lang="id-ID" sz="2600" dirty="0" smtClean="0">
                <a:effectLst/>
              </a:rPr>
              <a:t>	</a:t>
            </a:r>
            <a:r>
              <a:rPr lang="en-US" sz="2600" dirty="0" err="1" smtClean="0">
                <a:effectLst/>
              </a:rPr>
              <a:t>Contoh</a:t>
            </a:r>
            <a:r>
              <a:rPr lang="en-US" sz="2600" dirty="0">
                <a:effectLst/>
              </a:rPr>
              <a:t>: </a:t>
            </a:r>
            <a:r>
              <a:rPr lang="en-US" sz="2600" dirty="0" err="1">
                <a:effectLst/>
              </a:rPr>
              <a:t>ciri</a:t>
            </a:r>
            <a:r>
              <a:rPr lang="en-US" sz="2600" dirty="0">
                <a:effectLst/>
              </a:rPr>
              <a:t> </a:t>
            </a:r>
            <a:r>
              <a:rPr lang="en-US" sz="2600" dirty="0" err="1">
                <a:effectLst/>
              </a:rPr>
              <a:t>inti</a:t>
            </a:r>
            <a:r>
              <a:rPr lang="en-US" sz="2600" dirty="0">
                <a:effectLst/>
              </a:rPr>
              <a:t> </a:t>
            </a:r>
            <a:r>
              <a:rPr lang="en-US" sz="2600" dirty="0" err="1">
                <a:effectLst/>
              </a:rPr>
              <a:t>ind</a:t>
            </a:r>
            <a:r>
              <a:rPr lang="en-US" sz="2600" dirty="0">
                <a:effectLst/>
              </a:rPr>
              <a:t>. </a:t>
            </a:r>
            <a:r>
              <a:rPr lang="en-US" sz="2600" dirty="0" err="1">
                <a:effectLst/>
              </a:rPr>
              <a:t>dapat</a:t>
            </a:r>
            <a:r>
              <a:rPr lang="en-US" sz="2600" dirty="0">
                <a:effectLst/>
              </a:rPr>
              <a:t> </a:t>
            </a:r>
            <a:r>
              <a:rPr lang="en-US" sz="2600" dirty="0" err="1">
                <a:effectLst/>
              </a:rPr>
              <a:t>mengesampingkan</a:t>
            </a:r>
            <a:r>
              <a:rPr lang="en-US" sz="2600" dirty="0">
                <a:effectLst/>
              </a:rPr>
              <a:t> </a:t>
            </a:r>
            <a:r>
              <a:rPr lang="en-US" sz="2600" dirty="0" err="1">
                <a:effectLst/>
              </a:rPr>
              <a:t>ciri</a:t>
            </a:r>
            <a:r>
              <a:rPr lang="en-US" sz="2600" dirty="0">
                <a:effectLst/>
              </a:rPr>
              <a:t> </a:t>
            </a:r>
            <a:r>
              <a:rPr lang="en-US" sz="2600" dirty="0" err="1">
                <a:effectLst/>
              </a:rPr>
              <a:t>lainnya</a:t>
            </a:r>
            <a:r>
              <a:rPr lang="en-US" sz="2600" dirty="0">
                <a:effectLst/>
              </a:rPr>
              <a:t>. </a:t>
            </a:r>
            <a:r>
              <a:rPr lang="en-US" sz="2600" dirty="0" err="1">
                <a:effectLst/>
              </a:rPr>
              <a:t>Misal</a:t>
            </a:r>
            <a:r>
              <a:rPr lang="en-US" sz="2600" dirty="0">
                <a:effectLst/>
              </a:rPr>
              <a:t>: </a:t>
            </a:r>
            <a:r>
              <a:rPr lang="en-US" sz="2600" dirty="0" err="1">
                <a:effectLst/>
              </a:rPr>
              <a:t>sifat</a:t>
            </a:r>
            <a:r>
              <a:rPr lang="en-US" sz="2600" dirty="0">
                <a:effectLst/>
              </a:rPr>
              <a:t> </a:t>
            </a:r>
            <a:r>
              <a:rPr lang="en-US" sz="2600" dirty="0" err="1">
                <a:effectLst/>
              </a:rPr>
              <a:t>pemberontak</a:t>
            </a:r>
            <a:r>
              <a:rPr lang="en-US" sz="2600" dirty="0">
                <a:effectLst/>
              </a:rPr>
              <a:t> </a:t>
            </a:r>
            <a:r>
              <a:rPr lang="en-US" sz="2600" dirty="0" err="1">
                <a:effectLst/>
              </a:rPr>
              <a:t>dan</a:t>
            </a:r>
            <a:r>
              <a:rPr lang="en-US" sz="2600" dirty="0">
                <a:effectLst/>
              </a:rPr>
              <a:t> </a:t>
            </a:r>
            <a:r>
              <a:rPr lang="en-US" sz="2600" dirty="0" err="1">
                <a:effectLst/>
              </a:rPr>
              <a:t>keinginan</a:t>
            </a:r>
            <a:r>
              <a:rPr lang="en-US" sz="2600" dirty="0">
                <a:effectLst/>
              </a:rPr>
              <a:t> </a:t>
            </a:r>
            <a:r>
              <a:rPr lang="en-US" sz="2600" dirty="0" err="1">
                <a:effectLst/>
              </a:rPr>
              <a:t>untuk</a:t>
            </a:r>
            <a:r>
              <a:rPr lang="en-US" sz="2600" dirty="0">
                <a:effectLst/>
              </a:rPr>
              <a:t> </a:t>
            </a:r>
            <a:r>
              <a:rPr lang="en-US" sz="2600" dirty="0" err="1">
                <a:effectLst/>
              </a:rPr>
              <a:t>menjadi</a:t>
            </a:r>
            <a:r>
              <a:rPr lang="en-US" sz="2600" dirty="0">
                <a:effectLst/>
              </a:rPr>
              <a:t> </a:t>
            </a:r>
            <a:r>
              <a:rPr lang="en-US" sz="2600" dirty="0" err="1">
                <a:effectLst/>
              </a:rPr>
              <a:t>martir</a:t>
            </a:r>
            <a:r>
              <a:rPr lang="en-US" sz="2600" dirty="0">
                <a:effectLst/>
              </a:rPr>
              <a:t> (</a:t>
            </a:r>
            <a:r>
              <a:rPr lang="en-US" sz="2600" dirty="0" err="1">
                <a:effectLst/>
              </a:rPr>
              <a:t>rela</a:t>
            </a:r>
            <a:r>
              <a:rPr lang="en-US" sz="2600" dirty="0">
                <a:effectLst/>
              </a:rPr>
              <a:t> </a:t>
            </a:r>
            <a:r>
              <a:rPr lang="en-US" sz="2600" dirty="0" err="1">
                <a:effectLst/>
              </a:rPr>
              <a:t>mati</a:t>
            </a:r>
            <a:r>
              <a:rPr lang="en-US" sz="2600" dirty="0">
                <a:effectLst/>
              </a:rPr>
              <a:t> </a:t>
            </a:r>
            <a:r>
              <a:rPr lang="en-US" sz="2600" dirty="0" err="1">
                <a:effectLst/>
              </a:rPr>
              <a:t>untuk</a:t>
            </a:r>
            <a:r>
              <a:rPr lang="en-US" sz="2600" dirty="0">
                <a:effectLst/>
              </a:rPr>
              <a:t> </a:t>
            </a:r>
            <a:r>
              <a:rPr lang="en-US" sz="2600" dirty="0" err="1">
                <a:effectLst/>
              </a:rPr>
              <a:t>keyakinan</a:t>
            </a:r>
            <a:r>
              <a:rPr lang="en-US" sz="2600" dirty="0">
                <a:effectLst/>
              </a:rPr>
              <a:t>) </a:t>
            </a:r>
            <a:r>
              <a:rPr lang="en-US" sz="2600" dirty="0">
                <a:effectLst/>
                <a:sym typeface="Wingdings" pitchFamily="2" charset="2"/>
              </a:rPr>
              <a:t> </a:t>
            </a:r>
            <a:r>
              <a:rPr lang="en-US" sz="2600" dirty="0" err="1">
                <a:effectLst/>
                <a:sym typeface="Wingdings" pitchFamily="2" charset="2"/>
              </a:rPr>
              <a:t>mengesampingkan</a:t>
            </a:r>
            <a:r>
              <a:rPr lang="en-US" sz="2600" dirty="0">
                <a:effectLst/>
                <a:sym typeface="Wingdings" pitchFamily="2" charset="2"/>
              </a:rPr>
              <a:t> </a:t>
            </a:r>
            <a:r>
              <a:rPr lang="en-US" sz="2600" i="1" dirty="0">
                <a:effectLst/>
                <a:sym typeface="Wingdings" pitchFamily="2" charset="2"/>
              </a:rPr>
              <a:t>primary needs</a:t>
            </a:r>
            <a:r>
              <a:rPr lang="en-US" sz="2600" dirty="0">
                <a:effectLst/>
                <a:sym typeface="Wingdings" pitchFamily="2" charset="2"/>
              </a:rPr>
              <a:t> </a:t>
            </a:r>
            <a:r>
              <a:rPr lang="en-US" sz="2600" dirty="0" err="1">
                <a:effectLst/>
                <a:sym typeface="Wingdings" pitchFamily="2" charset="2"/>
              </a:rPr>
              <a:t>individu</a:t>
            </a:r>
            <a:endParaRPr lang="en-US" sz="2600" dirty="0">
              <a:effectLst/>
              <a:sym typeface="Wingdings" pitchFamily="2" charset="2"/>
            </a:endParaRPr>
          </a:p>
          <a:p>
            <a:pPr eaLnBrk="1" hangingPunct="1">
              <a:lnSpc>
                <a:spcPct val="90000"/>
              </a:lnSpc>
              <a:spcBef>
                <a:spcPts val="1200"/>
              </a:spcBef>
              <a:defRPr/>
            </a:pPr>
            <a:r>
              <a:rPr lang="en-US" sz="2600" i="1" dirty="0">
                <a:effectLst/>
              </a:rPr>
              <a:t>Unity </a:t>
            </a:r>
            <a:r>
              <a:rPr lang="en-US" sz="2600" i="1" dirty="0" err="1">
                <a:effectLst/>
              </a:rPr>
              <a:t>thema</a:t>
            </a:r>
            <a:r>
              <a:rPr lang="en-US" sz="2600" i="1" dirty="0">
                <a:effectLst/>
              </a:rPr>
              <a:t> </a:t>
            </a:r>
            <a:r>
              <a:rPr lang="id-ID" sz="2600" dirty="0" smtClean="0">
                <a:effectLst/>
              </a:rPr>
              <a:t>mrpk </a:t>
            </a:r>
            <a:r>
              <a:rPr lang="en-US" sz="2600" dirty="0" err="1" smtClean="0">
                <a:effectLst/>
              </a:rPr>
              <a:t>derivat</a:t>
            </a:r>
            <a:r>
              <a:rPr lang="en-US" sz="2600" dirty="0" smtClean="0">
                <a:effectLst/>
              </a:rPr>
              <a:t> </a:t>
            </a:r>
            <a:r>
              <a:rPr lang="en-US" sz="2600" dirty="0" err="1" smtClean="0">
                <a:effectLst/>
              </a:rPr>
              <a:t>pengalaman</a:t>
            </a:r>
            <a:r>
              <a:rPr lang="id-ID" sz="2600" dirty="0" smtClean="0">
                <a:effectLst/>
              </a:rPr>
              <a:t>2 </a:t>
            </a:r>
            <a:r>
              <a:rPr lang="en-US" sz="2600" dirty="0" err="1" smtClean="0">
                <a:effectLst/>
              </a:rPr>
              <a:t>awal</a:t>
            </a:r>
            <a:r>
              <a:rPr lang="en-US" sz="2600" dirty="0" smtClean="0">
                <a:effectLst/>
              </a:rPr>
              <a:t> </a:t>
            </a:r>
            <a:r>
              <a:rPr lang="en-US" sz="2600" dirty="0" err="1" smtClean="0">
                <a:effectLst/>
              </a:rPr>
              <a:t>kehid</a:t>
            </a:r>
            <a:r>
              <a:rPr lang="id-ID" sz="2600" dirty="0" smtClean="0">
                <a:effectLst/>
              </a:rPr>
              <a:t> </a:t>
            </a:r>
            <a:r>
              <a:rPr lang="en-US" sz="2600" dirty="0" err="1" smtClean="0">
                <a:effectLst/>
              </a:rPr>
              <a:t>ind</a:t>
            </a:r>
            <a:r>
              <a:rPr lang="en-US" sz="2600" dirty="0" smtClean="0">
                <a:effectLst/>
              </a:rPr>
              <a:t> </a:t>
            </a:r>
            <a:r>
              <a:rPr lang="id-ID" sz="2600" dirty="0" smtClean="0">
                <a:effectLst/>
              </a:rPr>
              <a:t>d</a:t>
            </a:r>
            <a:r>
              <a:rPr lang="en-US" sz="2600" dirty="0" smtClean="0">
                <a:effectLst/>
              </a:rPr>
              <a:t>an </a:t>
            </a:r>
            <a:r>
              <a:rPr lang="en-US" sz="2600" dirty="0" err="1">
                <a:effectLst/>
              </a:rPr>
              <a:t>setelah</a:t>
            </a:r>
            <a:r>
              <a:rPr lang="en-US" sz="2600" dirty="0">
                <a:effectLst/>
              </a:rPr>
              <a:t> </a:t>
            </a:r>
            <a:r>
              <a:rPr lang="en-US" sz="2600" dirty="0" err="1">
                <a:effectLst/>
              </a:rPr>
              <a:t>terbentuk</a:t>
            </a:r>
            <a:r>
              <a:rPr lang="en-US" sz="2600" dirty="0">
                <a:effectLst/>
              </a:rPr>
              <a:t> </a:t>
            </a:r>
            <a:r>
              <a:rPr lang="en-US" sz="2600" dirty="0" err="1">
                <a:effectLst/>
              </a:rPr>
              <a:t>dan</a:t>
            </a:r>
            <a:r>
              <a:rPr lang="en-US" sz="2600" dirty="0">
                <a:effectLst/>
              </a:rPr>
              <a:t> </a:t>
            </a:r>
            <a:r>
              <a:rPr lang="en-US" sz="2600" dirty="0" err="1">
                <a:effectLst/>
              </a:rPr>
              <a:t>berkembang</a:t>
            </a:r>
            <a:r>
              <a:rPr lang="en-US" sz="2600" dirty="0">
                <a:effectLst/>
              </a:rPr>
              <a:t>, </a:t>
            </a:r>
            <a:r>
              <a:rPr lang="en-US" sz="2600" dirty="0" err="1">
                <a:effectLst/>
              </a:rPr>
              <a:t>muncul</a:t>
            </a:r>
            <a:r>
              <a:rPr lang="en-US" sz="2600" dirty="0">
                <a:effectLst/>
              </a:rPr>
              <a:t> </a:t>
            </a:r>
            <a:r>
              <a:rPr lang="en-US" sz="2600" dirty="0" err="1">
                <a:effectLst/>
              </a:rPr>
              <a:t>secara</a:t>
            </a:r>
            <a:r>
              <a:rPr lang="en-US" sz="2600" dirty="0">
                <a:effectLst/>
              </a:rPr>
              <a:t> </a:t>
            </a:r>
            <a:r>
              <a:rPr lang="en-US" sz="2600" dirty="0" err="1">
                <a:effectLst/>
              </a:rPr>
              <a:t>berulang</a:t>
            </a:r>
            <a:r>
              <a:rPr lang="en-US" sz="2600" dirty="0">
                <a:effectLst/>
              </a:rPr>
              <a:t> </a:t>
            </a:r>
            <a:r>
              <a:rPr lang="en-US" sz="2600" dirty="0" err="1">
                <a:effectLst/>
              </a:rPr>
              <a:t>dalam</a:t>
            </a:r>
            <a:r>
              <a:rPr lang="en-US" sz="2600" dirty="0">
                <a:effectLst/>
              </a:rPr>
              <a:t> </a:t>
            </a:r>
            <a:r>
              <a:rPr lang="en-US" sz="2600" dirty="0" err="1">
                <a:effectLst/>
              </a:rPr>
              <a:t>bbg</a:t>
            </a:r>
            <a:r>
              <a:rPr lang="en-US" sz="2600" dirty="0">
                <a:effectLst/>
              </a:rPr>
              <a:t> </a:t>
            </a:r>
            <a:r>
              <a:rPr lang="en-US" sz="2600" dirty="0" err="1">
                <a:effectLst/>
              </a:rPr>
              <a:t>t.l</a:t>
            </a:r>
            <a:r>
              <a:rPr lang="en-US" sz="2600" dirty="0">
                <a:effectLst/>
              </a:rPr>
              <a:t> </a:t>
            </a:r>
            <a:r>
              <a:rPr lang="en-US" sz="2600" dirty="0" err="1">
                <a:effectLst/>
              </a:rPr>
              <a:t>selama</a:t>
            </a:r>
            <a:r>
              <a:rPr lang="en-US" sz="2600" dirty="0">
                <a:effectLst/>
              </a:rPr>
              <a:t> </a:t>
            </a:r>
            <a:r>
              <a:rPr lang="en-US" sz="2600" dirty="0" err="1">
                <a:effectLst/>
              </a:rPr>
              <a:t>hidup</a:t>
            </a:r>
            <a:r>
              <a:rPr lang="en-US" sz="2600" dirty="0">
                <a:effectLst/>
              </a:rPr>
              <a:t> </a:t>
            </a:r>
            <a:r>
              <a:rPr lang="en-US" sz="2600" dirty="0" err="1">
                <a:effectLst/>
              </a:rPr>
              <a:t>ind</a:t>
            </a:r>
            <a:r>
              <a:rPr lang="en-US" sz="2600" dirty="0">
                <a:effectLst/>
              </a:rPr>
              <a:t>.</a:t>
            </a:r>
            <a:endParaRPr lang="en-US" sz="2600" i="1" dirty="0">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354013"/>
            <a:ext cx="8229600" cy="636587"/>
          </a:xfrm>
        </p:spPr>
        <p:txBody>
          <a:bodyPr/>
          <a:lstStyle/>
          <a:p>
            <a:pPr algn="l" eaLnBrk="1" hangingPunct="1">
              <a:defRPr/>
            </a:pPr>
            <a:r>
              <a:rPr lang="en-US" sz="2400" dirty="0" err="1" smtClean="0"/>
              <a:t>Lanjutan</a:t>
            </a:r>
            <a:r>
              <a:rPr lang="en-US" sz="2400" dirty="0" smtClean="0"/>
              <a:t> </a:t>
            </a:r>
            <a:r>
              <a:rPr lang="en-US" sz="2400" i="1" dirty="0" err="1" smtClean="0"/>
              <a:t>Thema</a:t>
            </a:r>
            <a:r>
              <a:rPr lang="en-US" sz="2400" dirty="0" smtClean="0"/>
              <a:t>……..</a:t>
            </a:r>
          </a:p>
        </p:txBody>
      </p:sp>
      <p:sp>
        <p:nvSpPr>
          <p:cNvPr id="17411" name="Rectangle 3"/>
          <p:cNvSpPr>
            <a:spLocks noGrp="1" noChangeArrowheads="1"/>
          </p:cNvSpPr>
          <p:nvPr>
            <p:ph type="body" idx="1"/>
          </p:nvPr>
        </p:nvSpPr>
        <p:spPr>
          <a:xfrm>
            <a:off x="457200" y="1295400"/>
            <a:ext cx="8229600" cy="4876800"/>
          </a:xfrm>
          <a:solidFill>
            <a:schemeClr val="accent6">
              <a:lumMod val="75000"/>
            </a:schemeClr>
          </a:solidFill>
        </p:spPr>
        <p:txBody>
          <a:bodyPr/>
          <a:lstStyle/>
          <a:p>
            <a:pPr eaLnBrk="1" hangingPunct="1">
              <a:lnSpc>
                <a:spcPct val="90000"/>
              </a:lnSpc>
              <a:spcBef>
                <a:spcPts val="0"/>
              </a:spcBef>
              <a:buFont typeface="Wingdings" pitchFamily="2" charset="2"/>
              <a:buNone/>
              <a:defRPr/>
            </a:pPr>
            <a:endParaRPr lang="id-ID" sz="800" i="1" dirty="0" smtClean="0">
              <a:effectLst/>
            </a:endParaRPr>
          </a:p>
          <a:p>
            <a:pPr eaLnBrk="1" hangingPunct="1">
              <a:lnSpc>
                <a:spcPct val="90000"/>
              </a:lnSpc>
              <a:spcBef>
                <a:spcPts val="1200"/>
              </a:spcBef>
              <a:defRPr/>
            </a:pPr>
            <a:r>
              <a:rPr lang="en-US" sz="2600" i="1" dirty="0" smtClean="0">
                <a:effectLst/>
              </a:rPr>
              <a:t>Unity</a:t>
            </a:r>
            <a:r>
              <a:rPr lang="en-US" sz="2600" dirty="0" smtClean="0">
                <a:effectLst/>
              </a:rPr>
              <a:t> </a:t>
            </a:r>
            <a:r>
              <a:rPr lang="en-US" sz="2600" dirty="0" err="1">
                <a:effectLst/>
              </a:rPr>
              <a:t>thema</a:t>
            </a:r>
            <a:r>
              <a:rPr lang="en-US" sz="2600" dirty="0">
                <a:effectLst/>
              </a:rPr>
              <a:t> </a:t>
            </a:r>
            <a:r>
              <a:rPr lang="en-US" sz="2600" dirty="0" err="1">
                <a:effectLst/>
              </a:rPr>
              <a:t>bekerja</a:t>
            </a:r>
            <a:r>
              <a:rPr lang="en-US" sz="2600" dirty="0">
                <a:effectLst/>
              </a:rPr>
              <a:t> </a:t>
            </a:r>
            <a:r>
              <a:rPr lang="en-US" sz="2600" dirty="0" err="1">
                <a:effectLst/>
              </a:rPr>
              <a:t>sebagai</a:t>
            </a:r>
            <a:r>
              <a:rPr lang="en-US" sz="2600" dirty="0">
                <a:effectLst/>
              </a:rPr>
              <a:t> </a:t>
            </a:r>
            <a:r>
              <a:rPr lang="en-US" sz="2600" dirty="0" err="1">
                <a:effectLst/>
              </a:rPr>
              <a:t>daya</a:t>
            </a:r>
            <a:r>
              <a:rPr lang="en-US" sz="2600" dirty="0">
                <a:effectLst/>
              </a:rPr>
              <a:t>/ </a:t>
            </a:r>
            <a:r>
              <a:rPr lang="en-US" sz="2600" dirty="0" err="1">
                <a:effectLst/>
              </a:rPr>
              <a:t>kekuatan</a:t>
            </a:r>
            <a:r>
              <a:rPr lang="en-US" sz="2600" dirty="0">
                <a:effectLst/>
              </a:rPr>
              <a:t> yang </a:t>
            </a:r>
            <a:r>
              <a:rPr lang="en-US" sz="2600" dirty="0" err="1">
                <a:effectLst/>
              </a:rPr>
              <a:t>tidak</a:t>
            </a:r>
            <a:r>
              <a:rPr lang="en-US" sz="2600" dirty="0">
                <a:effectLst/>
              </a:rPr>
              <a:t> </a:t>
            </a:r>
            <a:r>
              <a:rPr lang="en-US" sz="2600" dirty="0" err="1">
                <a:effectLst/>
              </a:rPr>
              <a:t>disadari</a:t>
            </a:r>
            <a:r>
              <a:rPr lang="en-US" sz="2600" dirty="0">
                <a:effectLst/>
              </a:rPr>
              <a:t>.</a:t>
            </a:r>
          </a:p>
          <a:p>
            <a:pPr eaLnBrk="1" hangingPunct="1">
              <a:lnSpc>
                <a:spcPct val="90000"/>
              </a:lnSpc>
              <a:spcBef>
                <a:spcPts val="1200"/>
              </a:spcBef>
              <a:defRPr/>
            </a:pPr>
            <a:r>
              <a:rPr lang="en-US" sz="2600" dirty="0" err="1">
                <a:effectLst/>
              </a:rPr>
              <a:t>Menurut</a:t>
            </a:r>
            <a:r>
              <a:rPr lang="en-US" sz="2600" dirty="0">
                <a:effectLst/>
              </a:rPr>
              <a:t> Murray, </a:t>
            </a:r>
            <a:r>
              <a:rPr lang="en-US" sz="2600" i="1" dirty="0">
                <a:effectLst/>
              </a:rPr>
              <a:t>unity </a:t>
            </a:r>
            <a:r>
              <a:rPr lang="en-US" sz="2600" i="1" dirty="0" err="1">
                <a:effectLst/>
              </a:rPr>
              <a:t>thema</a:t>
            </a:r>
            <a:r>
              <a:rPr lang="en-US" sz="2600" dirty="0">
                <a:effectLst/>
              </a:rPr>
              <a:t>:</a:t>
            </a:r>
          </a:p>
          <a:p>
            <a:pPr marL="432000" indent="-360000" eaLnBrk="1" hangingPunct="1">
              <a:lnSpc>
                <a:spcPct val="90000"/>
              </a:lnSpc>
              <a:spcBef>
                <a:spcPts val="1200"/>
              </a:spcBef>
              <a:buFont typeface="Wingdings" pitchFamily="2" charset="2"/>
              <a:buNone/>
              <a:defRPr/>
            </a:pPr>
            <a:r>
              <a:rPr lang="id-ID" sz="2600" dirty="0" smtClean="0">
                <a:effectLst/>
              </a:rPr>
              <a:t>   </a:t>
            </a:r>
            <a:r>
              <a:rPr lang="en-US" sz="2400" dirty="0" smtClean="0">
                <a:effectLst/>
              </a:rPr>
              <a:t>“…….</a:t>
            </a:r>
            <a:r>
              <a:rPr lang="en-US" sz="2400" dirty="0" err="1">
                <a:effectLst/>
              </a:rPr>
              <a:t>suatu</a:t>
            </a:r>
            <a:r>
              <a:rPr lang="en-US" sz="2400" dirty="0">
                <a:effectLst/>
              </a:rPr>
              <a:t> </a:t>
            </a:r>
            <a:r>
              <a:rPr lang="en-US" sz="2400" dirty="0" err="1">
                <a:effectLst/>
              </a:rPr>
              <a:t>gugus</a:t>
            </a:r>
            <a:r>
              <a:rPr lang="en-US" sz="2400" dirty="0">
                <a:effectLst/>
              </a:rPr>
              <a:t> </a:t>
            </a:r>
            <a:r>
              <a:rPr lang="en-US" sz="2400" dirty="0" err="1">
                <a:effectLst/>
              </a:rPr>
              <a:t>dari</a:t>
            </a:r>
            <a:r>
              <a:rPr lang="en-US" sz="2400" dirty="0">
                <a:effectLst/>
              </a:rPr>
              <a:t> </a:t>
            </a:r>
            <a:r>
              <a:rPr lang="en-US" sz="2400" i="1" dirty="0" smtClean="0">
                <a:effectLst/>
              </a:rPr>
              <a:t>need</a:t>
            </a:r>
            <a:r>
              <a:rPr lang="id-ID" sz="2400" i="1" dirty="0" smtClean="0">
                <a:effectLst/>
              </a:rPr>
              <a:t>2</a:t>
            </a:r>
            <a:r>
              <a:rPr lang="en-US" sz="2400" i="1" dirty="0" smtClean="0">
                <a:effectLst/>
              </a:rPr>
              <a:t> </a:t>
            </a:r>
            <a:r>
              <a:rPr lang="id-ID" sz="2400" dirty="0" smtClean="0">
                <a:effectLst/>
              </a:rPr>
              <a:t>yg </a:t>
            </a:r>
            <a:r>
              <a:rPr lang="en-US" sz="2400" dirty="0" err="1" smtClean="0">
                <a:effectLst/>
              </a:rPr>
              <a:t>dominan</a:t>
            </a:r>
            <a:r>
              <a:rPr lang="en-US" sz="2400" dirty="0" smtClean="0">
                <a:effectLst/>
              </a:rPr>
              <a:t> </a:t>
            </a:r>
            <a:r>
              <a:rPr lang="en-US" sz="2400" dirty="0">
                <a:effectLst/>
              </a:rPr>
              <a:t>yang </a:t>
            </a:r>
            <a:r>
              <a:rPr lang="en-US" sz="2400" dirty="0" err="1">
                <a:effectLst/>
              </a:rPr>
              <a:t>saling</a:t>
            </a:r>
            <a:r>
              <a:rPr lang="en-US" sz="2400" dirty="0">
                <a:effectLst/>
              </a:rPr>
              <a:t> </a:t>
            </a:r>
            <a:r>
              <a:rPr lang="en-US" sz="2400" dirty="0" err="1" smtClean="0">
                <a:effectLst/>
              </a:rPr>
              <a:t>terkait</a:t>
            </a:r>
            <a:r>
              <a:rPr lang="id-ID" sz="2400" dirty="0" smtClean="0">
                <a:effectLst/>
              </a:rPr>
              <a:t>,</a:t>
            </a:r>
            <a:r>
              <a:rPr lang="en-US" sz="2400" dirty="0" smtClean="0">
                <a:effectLst/>
              </a:rPr>
              <a:t> </a:t>
            </a:r>
            <a:r>
              <a:rPr lang="en-US" sz="2400" dirty="0" err="1">
                <a:effectLst/>
              </a:rPr>
              <a:t>baik</a:t>
            </a:r>
            <a:r>
              <a:rPr lang="en-US" sz="2400" dirty="0">
                <a:effectLst/>
              </a:rPr>
              <a:t> </a:t>
            </a:r>
            <a:r>
              <a:rPr lang="id-ID" sz="2400" dirty="0" smtClean="0">
                <a:effectLst/>
              </a:rPr>
              <a:t>yg </a:t>
            </a:r>
            <a:r>
              <a:rPr lang="en-US" sz="2400" dirty="0" err="1" smtClean="0">
                <a:effectLst/>
              </a:rPr>
              <a:t>berpadu</a:t>
            </a:r>
            <a:r>
              <a:rPr lang="en-US" sz="2400" dirty="0" smtClean="0">
                <a:effectLst/>
              </a:rPr>
              <a:t> </a:t>
            </a:r>
            <a:r>
              <a:rPr lang="en-US" sz="2400" dirty="0" err="1">
                <a:effectLst/>
              </a:rPr>
              <a:t>padan</a:t>
            </a:r>
            <a:r>
              <a:rPr lang="en-US" sz="2400" dirty="0">
                <a:effectLst/>
              </a:rPr>
              <a:t> </a:t>
            </a:r>
            <a:r>
              <a:rPr lang="en-US" sz="2400" dirty="0" err="1">
                <a:effectLst/>
              </a:rPr>
              <a:t>atau</a:t>
            </a:r>
            <a:r>
              <a:rPr lang="en-US" sz="2400" dirty="0">
                <a:effectLst/>
              </a:rPr>
              <a:t> </a:t>
            </a:r>
            <a:r>
              <a:rPr lang="id-ID" sz="2400" dirty="0" smtClean="0">
                <a:effectLst/>
              </a:rPr>
              <a:t>yg </a:t>
            </a:r>
            <a:r>
              <a:rPr lang="en-US" sz="2400" dirty="0" err="1" smtClean="0">
                <a:effectLst/>
              </a:rPr>
              <a:t>berlawanan</a:t>
            </a:r>
            <a:r>
              <a:rPr lang="id-ID" sz="2400" dirty="0" smtClean="0">
                <a:effectLst/>
              </a:rPr>
              <a:t>, yg </a:t>
            </a:r>
            <a:r>
              <a:rPr lang="en-US" sz="2400" dirty="0" err="1" smtClean="0">
                <a:effectLst/>
              </a:rPr>
              <a:t>berkenaan</a:t>
            </a:r>
            <a:r>
              <a:rPr lang="en-US" sz="2400" dirty="0" smtClean="0">
                <a:effectLst/>
              </a:rPr>
              <a:t> </a:t>
            </a:r>
            <a:r>
              <a:rPr lang="en-US" sz="2400" dirty="0" err="1">
                <a:effectLst/>
              </a:rPr>
              <a:t>dengan</a:t>
            </a:r>
            <a:r>
              <a:rPr lang="en-US" sz="2400" dirty="0">
                <a:effectLst/>
              </a:rPr>
              <a:t> press </a:t>
            </a:r>
            <a:r>
              <a:rPr lang="id-ID" sz="2400" dirty="0" smtClean="0">
                <a:effectLst/>
              </a:rPr>
              <a:t>yg </a:t>
            </a:r>
            <a:r>
              <a:rPr lang="en-US" sz="2400" dirty="0" err="1" smtClean="0">
                <a:effectLst/>
              </a:rPr>
              <a:t>dialami</a:t>
            </a:r>
            <a:r>
              <a:rPr lang="en-US" sz="2400" dirty="0" smtClean="0">
                <a:effectLst/>
              </a:rPr>
              <a:t> </a:t>
            </a:r>
            <a:r>
              <a:rPr lang="en-US" sz="2400" dirty="0" err="1" smtClean="0">
                <a:effectLst/>
              </a:rPr>
              <a:t>indv</a:t>
            </a:r>
            <a:r>
              <a:rPr lang="id-ID" sz="2400" dirty="0" smtClean="0">
                <a:effectLst/>
              </a:rPr>
              <a:t> p</a:t>
            </a:r>
            <a:r>
              <a:rPr lang="en-US" sz="2400" dirty="0" err="1" smtClean="0">
                <a:effectLst/>
              </a:rPr>
              <a:t>ada</a:t>
            </a:r>
            <a:r>
              <a:rPr lang="en-US" sz="2400" dirty="0" smtClean="0">
                <a:effectLst/>
              </a:rPr>
              <a:t> </a:t>
            </a:r>
            <a:r>
              <a:rPr lang="en-US" sz="2400" dirty="0" err="1">
                <a:effectLst/>
              </a:rPr>
              <a:t>suatu</a:t>
            </a:r>
            <a:r>
              <a:rPr lang="en-US" sz="2400" dirty="0">
                <a:effectLst/>
              </a:rPr>
              <a:t> </a:t>
            </a:r>
            <a:r>
              <a:rPr lang="en-US" sz="2400" dirty="0" err="1">
                <a:effectLst/>
              </a:rPr>
              <a:t>peristiwa</a:t>
            </a:r>
            <a:r>
              <a:rPr lang="en-US" sz="2400" dirty="0">
                <a:effectLst/>
              </a:rPr>
              <a:t> </a:t>
            </a:r>
            <a:r>
              <a:rPr lang="en-US" sz="2400" dirty="0" err="1">
                <a:effectLst/>
              </a:rPr>
              <a:t>tertentu</a:t>
            </a:r>
            <a:r>
              <a:rPr lang="en-US" sz="2400" dirty="0">
                <a:effectLst/>
              </a:rPr>
              <a:t>, </a:t>
            </a:r>
            <a:r>
              <a:rPr lang="en-US" sz="2400" dirty="0" err="1">
                <a:effectLst/>
              </a:rPr>
              <a:t>baik</a:t>
            </a:r>
            <a:r>
              <a:rPr lang="en-US" sz="2400" dirty="0">
                <a:effectLst/>
              </a:rPr>
              <a:t> </a:t>
            </a:r>
            <a:r>
              <a:rPr lang="id-ID" sz="2400" dirty="0" smtClean="0">
                <a:effectLst/>
              </a:rPr>
              <a:t>yg </a:t>
            </a:r>
            <a:r>
              <a:rPr lang="en-US" sz="2400" dirty="0" err="1" smtClean="0">
                <a:effectLst/>
              </a:rPr>
              <a:t>menyenangkan</a:t>
            </a:r>
            <a:r>
              <a:rPr lang="en-US" sz="2400" dirty="0" smtClean="0">
                <a:effectLst/>
              </a:rPr>
              <a:t> </a:t>
            </a:r>
            <a:r>
              <a:rPr lang="en-US" sz="2400" dirty="0" err="1">
                <a:effectLst/>
              </a:rPr>
              <a:t>maupun</a:t>
            </a:r>
            <a:r>
              <a:rPr lang="en-US" sz="2400" dirty="0">
                <a:effectLst/>
              </a:rPr>
              <a:t> </a:t>
            </a:r>
            <a:r>
              <a:rPr lang="id-ID" sz="2400" dirty="0" smtClean="0">
                <a:effectLst/>
              </a:rPr>
              <a:t>yg </a:t>
            </a:r>
            <a:r>
              <a:rPr lang="en-US" sz="2400" dirty="0" err="1" smtClean="0">
                <a:effectLst/>
              </a:rPr>
              <a:t>traumatis</a:t>
            </a:r>
            <a:r>
              <a:rPr lang="en-US" sz="2400" dirty="0" smtClean="0">
                <a:effectLst/>
              </a:rPr>
              <a:t> </a:t>
            </a:r>
            <a:r>
              <a:rPr lang="en-US" sz="2400" dirty="0" err="1">
                <a:effectLst/>
              </a:rPr>
              <a:t>di</a:t>
            </a:r>
            <a:r>
              <a:rPr lang="en-US" sz="2400" dirty="0">
                <a:effectLst/>
              </a:rPr>
              <a:t> </a:t>
            </a:r>
            <a:r>
              <a:rPr lang="en-US" sz="2400" dirty="0" err="1">
                <a:effectLst/>
              </a:rPr>
              <a:t>masa</a:t>
            </a:r>
            <a:r>
              <a:rPr lang="en-US" sz="2400" dirty="0">
                <a:effectLst/>
              </a:rPr>
              <a:t> </a:t>
            </a:r>
            <a:r>
              <a:rPr lang="en-US" sz="2400" dirty="0" err="1">
                <a:effectLst/>
              </a:rPr>
              <a:t>kanak-kanak</a:t>
            </a:r>
            <a:r>
              <a:rPr lang="en-US" sz="2400" dirty="0">
                <a:effectLst/>
              </a:rPr>
              <a:t> </a:t>
            </a:r>
            <a:r>
              <a:rPr lang="en-US" sz="2400" dirty="0" err="1">
                <a:effectLst/>
              </a:rPr>
              <a:t>awal</a:t>
            </a:r>
            <a:r>
              <a:rPr lang="en-US" sz="2400" dirty="0">
                <a:effectLst/>
              </a:rPr>
              <a:t>.”</a:t>
            </a:r>
          </a:p>
          <a:p>
            <a:pPr marL="432000" indent="-360000" eaLnBrk="1" hangingPunct="1">
              <a:lnSpc>
                <a:spcPct val="90000"/>
              </a:lnSpc>
              <a:spcBef>
                <a:spcPts val="1200"/>
              </a:spcBef>
              <a:buFont typeface="Wingdings" pitchFamily="2" charset="2"/>
              <a:buNone/>
              <a:defRPr/>
            </a:pPr>
            <a:r>
              <a:rPr lang="id-ID" sz="2400" dirty="0" smtClean="0">
                <a:effectLst/>
                <a:sym typeface="Wingdings" pitchFamily="2" charset="2"/>
              </a:rPr>
              <a:t>	</a:t>
            </a:r>
            <a:r>
              <a:rPr lang="en-US" sz="2400" dirty="0" smtClean="0">
                <a:effectLst/>
                <a:sym typeface="Wingdings" pitchFamily="2" charset="2"/>
              </a:rPr>
              <a:t> </a:t>
            </a:r>
            <a:r>
              <a:rPr lang="en-US" sz="2400" dirty="0">
                <a:effectLst/>
                <a:sym typeface="Wingdings" pitchFamily="2" charset="2"/>
              </a:rPr>
              <a:t>TAT </a:t>
            </a:r>
            <a:r>
              <a:rPr lang="en-US" sz="2400" dirty="0" err="1">
                <a:effectLst/>
                <a:sym typeface="Wingdings" pitchFamily="2" charset="2"/>
              </a:rPr>
              <a:t>mengukur</a:t>
            </a:r>
            <a:r>
              <a:rPr lang="en-US" sz="2400" dirty="0">
                <a:effectLst/>
                <a:sym typeface="Wingdings" pitchFamily="2" charset="2"/>
              </a:rPr>
              <a:t> </a:t>
            </a:r>
            <a:r>
              <a:rPr lang="en-US" sz="2400" dirty="0" smtClean="0">
                <a:effectLst/>
                <a:sym typeface="Wingdings" pitchFamily="2" charset="2"/>
              </a:rPr>
              <a:t>unit</a:t>
            </a:r>
            <a:r>
              <a:rPr lang="id-ID" sz="2400" dirty="0" smtClean="0">
                <a:effectLst/>
                <a:sym typeface="Wingdings" pitchFamily="2" charset="2"/>
              </a:rPr>
              <a:t>2</a:t>
            </a:r>
            <a:r>
              <a:rPr lang="en-US" sz="2400" dirty="0" smtClean="0">
                <a:effectLst/>
                <a:sym typeface="Wingdings" pitchFamily="2" charset="2"/>
              </a:rPr>
              <a:t> </a:t>
            </a:r>
            <a:r>
              <a:rPr lang="en-US" sz="2400" i="1" dirty="0" err="1">
                <a:effectLst/>
                <a:sym typeface="Wingdings" pitchFamily="2" charset="2"/>
              </a:rPr>
              <a:t>thema</a:t>
            </a:r>
            <a:r>
              <a:rPr lang="en-US" sz="2400" i="1" dirty="0">
                <a:effectLst/>
                <a:sym typeface="Wingdings" pitchFamily="2" charset="2"/>
              </a:rPr>
              <a:t> </a:t>
            </a:r>
            <a:r>
              <a:rPr lang="id-ID" sz="2400" dirty="0" smtClean="0">
                <a:effectLst/>
                <a:sym typeface="Wingdings" pitchFamily="2" charset="2"/>
              </a:rPr>
              <a:t>yg </a:t>
            </a:r>
            <a:r>
              <a:rPr lang="en-US" sz="2400" dirty="0" err="1" smtClean="0">
                <a:effectLst/>
                <a:sym typeface="Wingdings" pitchFamily="2" charset="2"/>
              </a:rPr>
              <a:t>terkecil</a:t>
            </a:r>
            <a:r>
              <a:rPr lang="en-US" sz="2400" dirty="0" smtClean="0">
                <a:effectLst/>
                <a:sym typeface="Wingdings" pitchFamily="2" charset="2"/>
              </a:rPr>
              <a:t> </a:t>
            </a:r>
            <a:r>
              <a:rPr lang="en-US" sz="2400" dirty="0" err="1">
                <a:effectLst/>
                <a:sym typeface="Wingdings" pitchFamily="2" charset="2"/>
              </a:rPr>
              <a:t>maupun</a:t>
            </a:r>
            <a:r>
              <a:rPr lang="en-US" sz="2400" dirty="0">
                <a:effectLst/>
                <a:sym typeface="Wingdings" pitchFamily="2" charset="2"/>
              </a:rPr>
              <a:t> </a:t>
            </a:r>
            <a:r>
              <a:rPr lang="id-ID" sz="2400" dirty="0" smtClean="0">
                <a:effectLst/>
                <a:sym typeface="Wingdings" pitchFamily="2" charset="2"/>
              </a:rPr>
              <a:t>yg </a:t>
            </a:r>
            <a:r>
              <a:rPr lang="en-US" sz="2400" dirty="0" err="1" smtClean="0">
                <a:effectLst/>
                <a:sym typeface="Wingdings" pitchFamily="2" charset="2"/>
              </a:rPr>
              <a:t>lebih</a:t>
            </a:r>
            <a:r>
              <a:rPr lang="en-US" sz="2400" dirty="0" smtClean="0">
                <a:effectLst/>
                <a:sym typeface="Wingdings" pitchFamily="2" charset="2"/>
              </a:rPr>
              <a:t> </a:t>
            </a:r>
            <a:r>
              <a:rPr lang="en-US" sz="2400" dirty="0" err="1">
                <a:effectLst/>
                <a:sym typeface="Wingdings" pitchFamily="2" charset="2"/>
              </a:rPr>
              <a:t>besar</a:t>
            </a:r>
            <a:r>
              <a:rPr lang="en-US" sz="2400" dirty="0">
                <a:effectLst/>
                <a:sym typeface="Wingdings" pitchFamily="2" charset="2"/>
              </a:rPr>
              <a:t> </a:t>
            </a:r>
            <a:r>
              <a:rPr lang="id-ID" sz="2400" dirty="0" smtClean="0">
                <a:effectLst/>
                <a:sym typeface="Wingdings" pitchFamily="2" charset="2"/>
              </a:rPr>
              <a:t>yg </a:t>
            </a:r>
            <a:r>
              <a:rPr lang="en-US" sz="2400" dirty="0" err="1" smtClean="0">
                <a:effectLst/>
                <a:sym typeface="Wingdings" pitchFamily="2" charset="2"/>
              </a:rPr>
              <a:t>merupakan</a:t>
            </a:r>
            <a:r>
              <a:rPr lang="en-US" sz="2400" dirty="0" smtClean="0">
                <a:effectLst/>
                <a:sym typeface="Wingdings" pitchFamily="2" charset="2"/>
              </a:rPr>
              <a:t> </a:t>
            </a:r>
            <a:r>
              <a:rPr lang="en-US" sz="2400" dirty="0" err="1">
                <a:effectLst/>
                <a:sym typeface="Wingdings" pitchFamily="2" charset="2"/>
              </a:rPr>
              <a:t>aspek</a:t>
            </a:r>
            <a:r>
              <a:rPr lang="en-US" sz="2400" dirty="0">
                <a:effectLst/>
                <a:sym typeface="Wingdings" pitchFamily="2" charset="2"/>
              </a:rPr>
              <a:t> </a:t>
            </a:r>
            <a:r>
              <a:rPr lang="en-US" sz="2400" dirty="0" err="1">
                <a:effectLst/>
                <a:sym typeface="Wingdings" pitchFamily="2" charset="2"/>
              </a:rPr>
              <a:t>inti</a:t>
            </a:r>
            <a:r>
              <a:rPr lang="en-US" sz="2400" dirty="0">
                <a:effectLst/>
                <a:sym typeface="Wingdings" pitchFamily="2" charset="2"/>
              </a:rPr>
              <a:t> </a:t>
            </a:r>
            <a:r>
              <a:rPr lang="en-US" sz="2400" dirty="0" err="1">
                <a:effectLst/>
                <a:sym typeface="Wingdings" pitchFamily="2" charset="2"/>
              </a:rPr>
              <a:t>dari</a:t>
            </a:r>
            <a:r>
              <a:rPr lang="en-US" sz="2400" dirty="0">
                <a:effectLst/>
                <a:sym typeface="Wingdings" pitchFamily="2" charset="2"/>
              </a:rPr>
              <a:t> </a:t>
            </a:r>
            <a:r>
              <a:rPr lang="en-US" sz="2400" i="1" dirty="0">
                <a:effectLst/>
                <a:sym typeface="Wingdings" pitchFamily="2" charset="2"/>
              </a:rPr>
              <a:t>unity </a:t>
            </a:r>
            <a:r>
              <a:rPr lang="en-US" sz="2400" i="1" dirty="0" err="1">
                <a:effectLst/>
                <a:sym typeface="Wingdings" pitchFamily="2" charset="2"/>
              </a:rPr>
              <a:t>thema</a:t>
            </a:r>
            <a:r>
              <a:rPr lang="en-US" sz="2400" dirty="0">
                <a:effectLst/>
                <a:sym typeface="Wingdings" pitchFamily="2" charset="2"/>
              </a:rPr>
              <a:t> </a:t>
            </a:r>
            <a:r>
              <a:rPr lang="en-US" sz="2400" dirty="0" err="1">
                <a:effectLst/>
                <a:sym typeface="Wingdings" pitchFamily="2" charset="2"/>
              </a:rPr>
              <a:t>ind</a:t>
            </a:r>
            <a:r>
              <a:rPr lang="en-US" sz="2400" dirty="0">
                <a:effectLst/>
                <a:sym typeface="Wingdings" pitchFamily="2" charset="2"/>
              </a:rPr>
              <a:t>. </a:t>
            </a:r>
            <a:endParaRPr lang="en-US" sz="2400" dirty="0">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88987"/>
          </a:xfrm>
          <a:solidFill>
            <a:schemeClr val="accent6">
              <a:lumMod val="75000"/>
            </a:schemeClr>
          </a:solidFill>
        </p:spPr>
        <p:txBody>
          <a:bodyPr/>
          <a:lstStyle/>
          <a:p>
            <a:pPr>
              <a:defRPr/>
            </a:pPr>
            <a:r>
              <a:rPr lang="id-ID" dirty="0" smtClean="0"/>
              <a:t>FUNGSI EGO</a:t>
            </a:r>
            <a:endParaRPr lang="id-ID" dirty="0"/>
          </a:p>
        </p:txBody>
      </p:sp>
      <p:sp>
        <p:nvSpPr>
          <p:cNvPr id="3" name="Content Placeholder 2"/>
          <p:cNvSpPr>
            <a:spLocks noGrp="1"/>
          </p:cNvSpPr>
          <p:nvPr>
            <p:ph idx="1"/>
          </p:nvPr>
        </p:nvSpPr>
        <p:spPr>
          <a:xfrm>
            <a:off x="457200" y="1295400"/>
            <a:ext cx="8229600" cy="5257800"/>
          </a:xfrm>
          <a:solidFill>
            <a:schemeClr val="accent6">
              <a:lumMod val="75000"/>
            </a:schemeClr>
          </a:solidFill>
        </p:spPr>
        <p:txBody>
          <a:bodyPr/>
          <a:lstStyle/>
          <a:p>
            <a:pPr>
              <a:defRPr/>
            </a:pPr>
            <a:r>
              <a:rPr lang="id-ID" dirty="0" smtClean="0">
                <a:effectLst/>
              </a:rPr>
              <a:t>Mengorganisasi dan kendali thd persepsi dan mobility.</a:t>
            </a:r>
          </a:p>
          <a:p>
            <a:pPr>
              <a:defRPr/>
            </a:pPr>
            <a:r>
              <a:rPr lang="id-ID" dirty="0" smtClean="0">
                <a:effectLst/>
              </a:rPr>
              <a:t>Sbg benteng pelindung utk melawan stimulus internal maupun eksternal yg sangat kuat.</a:t>
            </a:r>
          </a:p>
          <a:p>
            <a:pPr>
              <a:defRPr/>
            </a:pPr>
            <a:r>
              <a:rPr lang="id-ID" dirty="0" smtClean="0">
                <a:effectLst/>
              </a:rPr>
              <a:t>Testing realitas, proses berpikir, mengirim tanda bahaya (kecemasan)</a:t>
            </a:r>
          </a:p>
          <a:p>
            <a:pPr>
              <a:defRPr/>
            </a:pPr>
            <a:r>
              <a:rPr lang="id-ID" dirty="0" smtClean="0">
                <a:effectLst/>
              </a:rPr>
              <a:t>Mengorganisasikan struktur kepribadian, self regulasi</a:t>
            </a:r>
            <a:endParaRPr lang="id-ID" dirty="0">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560387"/>
          </a:xfrm>
        </p:spPr>
        <p:txBody>
          <a:bodyPr/>
          <a:lstStyle/>
          <a:p>
            <a:pPr algn="l">
              <a:defRPr/>
            </a:pPr>
            <a:r>
              <a:rPr lang="id-ID" sz="2400" dirty="0" smtClean="0"/>
              <a:t>Lanjutan Fungsi Ego.....</a:t>
            </a:r>
            <a:endParaRPr lang="id-ID" sz="2400" dirty="0"/>
          </a:p>
        </p:txBody>
      </p:sp>
      <p:sp>
        <p:nvSpPr>
          <p:cNvPr id="3" name="Content Placeholder 2"/>
          <p:cNvSpPr>
            <a:spLocks noGrp="1"/>
          </p:cNvSpPr>
          <p:nvPr>
            <p:ph idx="1"/>
          </p:nvPr>
        </p:nvSpPr>
        <p:spPr>
          <a:xfrm>
            <a:off x="457200" y="990600"/>
            <a:ext cx="8229600" cy="5562600"/>
          </a:xfrm>
          <a:solidFill>
            <a:schemeClr val="accent6">
              <a:lumMod val="75000"/>
            </a:schemeClr>
          </a:solidFill>
        </p:spPr>
        <p:txBody>
          <a:bodyPr/>
          <a:lstStyle/>
          <a:p>
            <a:pPr>
              <a:defRPr/>
            </a:pPr>
            <a:r>
              <a:rPr lang="id-ID" sz="2700" dirty="0" smtClean="0">
                <a:effectLst/>
              </a:rPr>
              <a:t>Otonom meliputi intelegensi, bakat, karakteristik herediter dan egi strenght.</a:t>
            </a:r>
          </a:p>
          <a:p>
            <a:pPr>
              <a:defRPr/>
            </a:pPr>
            <a:r>
              <a:rPr lang="id-ID" sz="2700" dirty="0" smtClean="0">
                <a:effectLst/>
              </a:rPr>
              <a:t>Self exclusion</a:t>
            </a:r>
          </a:p>
          <a:p>
            <a:pPr>
              <a:defRPr/>
            </a:pPr>
            <a:r>
              <a:rPr lang="id-ID" sz="2700" dirty="0" smtClean="0">
                <a:effectLst/>
              </a:rPr>
              <a:t>Ego mempunyai partisipasi dlm setiap proses psikologis, misal mimpi, fantasi prasadar, melamun, kreasi artistik, teknik proyeksi dan kreativitas.</a:t>
            </a:r>
          </a:p>
          <a:p>
            <a:pPr>
              <a:defRPr/>
            </a:pPr>
            <a:r>
              <a:rPr lang="id-ID" sz="2700" dirty="0" smtClean="0">
                <a:effectLst/>
              </a:rPr>
              <a:t>Ego sbg variabel intervening ant kebutuhan latent dan kebutuhan manifest, ego dg pertahanan egonya akan memunculkan latent mjd kebutuhan manifest. Fungsi ego sbg fungsi kognitif akan menentukan secara selektif kebutuhan dan konflik.</a:t>
            </a:r>
            <a:endParaRPr lang="id-ID" sz="2700" dirty="0">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solidFill>
            <a:schemeClr val="accent6">
              <a:lumMod val="75000"/>
            </a:schemeClr>
          </a:solidFill>
        </p:spPr>
        <p:txBody>
          <a:bodyPr/>
          <a:lstStyle/>
          <a:p>
            <a:pPr eaLnBrk="1" hangingPunct="1">
              <a:defRPr/>
            </a:pPr>
            <a:r>
              <a:rPr lang="en-US" sz="4000" dirty="0" err="1"/>
              <a:t>Penutup</a:t>
            </a:r>
            <a:r>
              <a:rPr lang="en-US" sz="4000" dirty="0"/>
              <a:t> </a:t>
            </a:r>
            <a:r>
              <a:rPr lang="en-US" sz="4000" dirty="0" err="1"/>
              <a:t>Teori</a:t>
            </a:r>
            <a:r>
              <a:rPr lang="en-US" sz="4000" dirty="0"/>
              <a:t> </a:t>
            </a:r>
            <a:r>
              <a:rPr lang="en-US" sz="4000" dirty="0" err="1"/>
              <a:t>Kepribadian</a:t>
            </a:r>
            <a:r>
              <a:rPr lang="en-US" sz="4000" dirty="0"/>
              <a:t> Murray</a:t>
            </a:r>
          </a:p>
        </p:txBody>
      </p:sp>
      <p:sp>
        <p:nvSpPr>
          <p:cNvPr id="18435" name="Rectangle 3"/>
          <p:cNvSpPr>
            <a:spLocks noGrp="1" noChangeArrowheads="1"/>
          </p:cNvSpPr>
          <p:nvPr>
            <p:ph type="body" idx="1"/>
          </p:nvPr>
        </p:nvSpPr>
        <p:spPr>
          <a:solidFill>
            <a:schemeClr val="accent6">
              <a:lumMod val="75000"/>
            </a:schemeClr>
          </a:solidFill>
        </p:spPr>
        <p:txBody>
          <a:bodyPr/>
          <a:lstStyle/>
          <a:p>
            <a:pPr eaLnBrk="1" hangingPunct="1">
              <a:spcAft>
                <a:spcPts val="1800"/>
              </a:spcAft>
              <a:defRPr/>
            </a:pPr>
            <a:r>
              <a:rPr lang="en-US" dirty="0" err="1"/>
              <a:t>Teori</a:t>
            </a:r>
            <a:r>
              <a:rPr lang="en-US" dirty="0"/>
              <a:t> Murray </a:t>
            </a:r>
            <a:r>
              <a:rPr lang="en-US" dirty="0" err="1"/>
              <a:t>bukan</a:t>
            </a:r>
            <a:r>
              <a:rPr lang="en-US" dirty="0"/>
              <a:t> </a:t>
            </a:r>
            <a:r>
              <a:rPr lang="en-US" dirty="0" err="1"/>
              <a:t>satu</a:t>
            </a:r>
            <a:r>
              <a:rPr lang="en-US" dirty="0"/>
              <a:t> </a:t>
            </a:r>
            <a:r>
              <a:rPr lang="en-US" dirty="0" err="1"/>
              <a:t>pengertian</a:t>
            </a:r>
            <a:r>
              <a:rPr lang="en-US" dirty="0"/>
              <a:t> </a:t>
            </a:r>
            <a:r>
              <a:rPr lang="en-US" dirty="0" err="1"/>
              <a:t>kepribadian</a:t>
            </a:r>
            <a:r>
              <a:rPr lang="en-US" dirty="0"/>
              <a:t> yang </a:t>
            </a:r>
            <a:r>
              <a:rPr lang="en-US" dirty="0" err="1"/>
              <a:t>menyeluruh</a:t>
            </a:r>
            <a:r>
              <a:rPr lang="en-US" dirty="0"/>
              <a:t>, </a:t>
            </a:r>
            <a:r>
              <a:rPr lang="en-US" dirty="0" err="1"/>
              <a:t>tetapi</a:t>
            </a:r>
            <a:r>
              <a:rPr lang="en-US" dirty="0"/>
              <a:t> </a:t>
            </a:r>
            <a:r>
              <a:rPr lang="en-US" dirty="0" err="1"/>
              <a:t>lebih</a:t>
            </a:r>
            <a:r>
              <a:rPr lang="en-US" dirty="0"/>
              <a:t> </a:t>
            </a:r>
            <a:r>
              <a:rPr lang="en-US" dirty="0" err="1"/>
              <a:t>pada</a:t>
            </a:r>
            <a:r>
              <a:rPr lang="en-US" dirty="0"/>
              <a:t> </a:t>
            </a:r>
            <a:r>
              <a:rPr lang="en-US" dirty="0" err="1"/>
              <a:t>pendaftaran</a:t>
            </a:r>
            <a:r>
              <a:rPr lang="en-US" dirty="0"/>
              <a:t> </a:t>
            </a:r>
            <a:r>
              <a:rPr lang="en-US" dirty="0" err="1"/>
              <a:t>dan</a:t>
            </a:r>
            <a:r>
              <a:rPr lang="en-US" dirty="0"/>
              <a:t> </a:t>
            </a:r>
            <a:r>
              <a:rPr lang="en-US" dirty="0" err="1"/>
              <a:t>deskripsi</a:t>
            </a:r>
            <a:r>
              <a:rPr lang="en-US" dirty="0"/>
              <a:t> </a:t>
            </a:r>
            <a:r>
              <a:rPr lang="en-US" dirty="0" err="1"/>
              <a:t>berbagai</a:t>
            </a:r>
            <a:r>
              <a:rPr lang="en-US" dirty="0"/>
              <a:t> needs </a:t>
            </a:r>
            <a:r>
              <a:rPr lang="en-US" dirty="0" err="1"/>
              <a:t>psikologis</a:t>
            </a:r>
            <a:r>
              <a:rPr lang="en-US" dirty="0"/>
              <a:t>. </a:t>
            </a:r>
          </a:p>
          <a:p>
            <a:pPr eaLnBrk="1" hangingPunct="1">
              <a:defRPr/>
            </a:pPr>
            <a:r>
              <a:rPr lang="en-US" dirty="0" err="1"/>
              <a:t>Teori</a:t>
            </a:r>
            <a:r>
              <a:rPr lang="en-US" dirty="0"/>
              <a:t> </a:t>
            </a:r>
            <a:r>
              <a:rPr lang="en-US" dirty="0" err="1"/>
              <a:t>ini</a:t>
            </a:r>
            <a:r>
              <a:rPr lang="en-US" dirty="0"/>
              <a:t> </a:t>
            </a:r>
            <a:r>
              <a:rPr lang="en-US" dirty="0" err="1"/>
              <a:t>juga</a:t>
            </a:r>
            <a:r>
              <a:rPr lang="en-US" dirty="0"/>
              <a:t> </a:t>
            </a:r>
            <a:r>
              <a:rPr lang="en-US" dirty="0" err="1"/>
              <a:t>berpusat</a:t>
            </a:r>
            <a:r>
              <a:rPr lang="en-US" dirty="0"/>
              <a:t> </a:t>
            </a:r>
            <a:r>
              <a:rPr lang="en-US" dirty="0" err="1"/>
              <a:t>pada</a:t>
            </a:r>
            <a:r>
              <a:rPr lang="en-US" dirty="0"/>
              <a:t> </a:t>
            </a:r>
            <a:r>
              <a:rPr lang="en-US" dirty="0" err="1"/>
              <a:t>aspek</a:t>
            </a:r>
            <a:r>
              <a:rPr lang="en-US" dirty="0"/>
              <a:t> </a:t>
            </a:r>
            <a:r>
              <a:rPr lang="en-US" dirty="0" err="1"/>
              <a:t>motivasional</a:t>
            </a:r>
            <a:r>
              <a:rPr lang="en-US" dirty="0"/>
              <a:t> </a:t>
            </a:r>
            <a:r>
              <a:rPr lang="en-US" dirty="0" err="1"/>
              <a:t>ind</a:t>
            </a:r>
            <a:r>
              <a:rPr lang="en-US" dirty="0"/>
              <a:t>. </a:t>
            </a:r>
            <a:r>
              <a:rPr lang="id-ID" dirty="0" err="1" smtClean="0"/>
              <a:t>d</a:t>
            </a:r>
            <a:r>
              <a:rPr lang="en-US" dirty="0" err="1" smtClean="0"/>
              <a:t>engan</a:t>
            </a:r>
            <a:r>
              <a:rPr lang="en-US" dirty="0" smtClean="0"/>
              <a:t> </a:t>
            </a:r>
            <a:r>
              <a:rPr lang="en-US" i="1" dirty="0"/>
              <a:t>tension reduction</a:t>
            </a:r>
            <a:r>
              <a:rPr lang="en-US" dirty="0"/>
              <a:t> </a:t>
            </a:r>
            <a:r>
              <a:rPr lang="en-US" dirty="0" err="1"/>
              <a:t>sebagai</a:t>
            </a:r>
            <a:r>
              <a:rPr lang="en-US" dirty="0"/>
              <a:t> </a:t>
            </a:r>
            <a:r>
              <a:rPr lang="en-US" dirty="0" err="1"/>
              <a:t>tema</a:t>
            </a:r>
            <a:r>
              <a:rPr lang="en-US" dirty="0"/>
              <a:t> </a:t>
            </a:r>
            <a:r>
              <a:rPr lang="en-US" dirty="0" err="1"/>
              <a:t>sentral</a:t>
            </a:r>
            <a:r>
              <a:rPr lang="en-US" dirty="0"/>
              <a:t> </a:t>
            </a:r>
            <a:r>
              <a:rPr lang="en-US" dirty="0" err="1"/>
              <a:t>untuk</a:t>
            </a:r>
            <a:r>
              <a:rPr lang="en-US" dirty="0"/>
              <a:t> </a:t>
            </a:r>
            <a:r>
              <a:rPr lang="en-US" dirty="0" err="1"/>
              <a:t>jelaskan</a:t>
            </a:r>
            <a:r>
              <a:rPr lang="en-US" dirty="0"/>
              <a:t> </a:t>
            </a:r>
            <a:r>
              <a:rPr lang="en-US" dirty="0" err="1"/>
              <a:t>t.l</a:t>
            </a:r>
            <a:r>
              <a:rPr lang="en-US" dirty="0"/>
              <a:t>. </a:t>
            </a:r>
            <a:r>
              <a:rPr lang="en-US" dirty="0" err="1"/>
              <a:t>individu</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ctrTitle"/>
          </p:nvPr>
        </p:nvSpPr>
        <p:spPr>
          <a:xfrm>
            <a:off x="609600" y="1219200"/>
            <a:ext cx="7772400" cy="1470025"/>
          </a:xfrm>
        </p:spPr>
        <p:txBody>
          <a:bodyPr/>
          <a:lstStyle/>
          <a:p>
            <a:pPr eaLnBrk="1" hangingPunct="1">
              <a:defRPr/>
            </a:pPr>
            <a:r>
              <a:rPr lang="en-US" sz="4400" dirty="0" err="1"/>
              <a:t>Sekian</a:t>
            </a:r>
            <a:r>
              <a:rPr lang="en-US" sz="4400" dirty="0"/>
              <a:t> </a:t>
            </a:r>
            <a:r>
              <a:rPr lang="en-US" sz="4400" dirty="0" err="1"/>
              <a:t>dan</a:t>
            </a:r>
            <a:r>
              <a:rPr lang="en-US" sz="4400" dirty="0"/>
              <a:t> </a:t>
            </a:r>
            <a:r>
              <a:rPr lang="en-US" sz="4400" dirty="0" err="1"/>
              <a:t>Terima</a:t>
            </a:r>
            <a:r>
              <a:rPr lang="en-US" sz="4400" dirty="0"/>
              <a:t> </a:t>
            </a:r>
            <a:r>
              <a:rPr lang="en-US" sz="4400" dirty="0" err="1"/>
              <a:t>Kasih</a:t>
            </a:r>
            <a:r>
              <a:rPr lang="en-US" sz="4400" dirty="0"/>
              <a:t> </a:t>
            </a:r>
          </a:p>
        </p:txBody>
      </p:sp>
      <p:sp>
        <p:nvSpPr>
          <p:cNvPr id="21509" name="Rectangle 5"/>
          <p:cNvSpPr>
            <a:spLocks noGrp="1" noChangeArrowheads="1"/>
          </p:cNvSpPr>
          <p:nvPr>
            <p:ph type="subTitle" idx="1"/>
          </p:nvPr>
        </p:nvSpPr>
        <p:spPr>
          <a:xfrm>
            <a:off x="1371600" y="3505200"/>
            <a:ext cx="6400800" cy="1981200"/>
          </a:xfrm>
          <a:solidFill>
            <a:schemeClr val="accent6">
              <a:lumMod val="75000"/>
            </a:schemeClr>
          </a:solidFill>
        </p:spPr>
        <p:txBody>
          <a:bodyPr/>
          <a:lstStyle/>
          <a:p>
            <a:pPr eaLnBrk="1" hangingPunct="1">
              <a:defRPr/>
            </a:pPr>
            <a:r>
              <a:rPr lang="en-US" sz="3200" dirty="0" err="1"/>
              <a:t>Topik</a:t>
            </a:r>
            <a:r>
              <a:rPr lang="en-US" sz="3200" dirty="0"/>
              <a:t> </a:t>
            </a:r>
            <a:r>
              <a:rPr lang="en-US" sz="3200" dirty="0" err="1"/>
              <a:t>Minggu</a:t>
            </a:r>
            <a:r>
              <a:rPr lang="en-US" sz="3200" dirty="0"/>
              <a:t> </a:t>
            </a:r>
            <a:r>
              <a:rPr lang="en-US" sz="3200" dirty="0" err="1"/>
              <a:t>Depan</a:t>
            </a:r>
            <a:r>
              <a:rPr lang="en-US" sz="3200" dirty="0" smtClean="0"/>
              <a:t>:</a:t>
            </a:r>
            <a:endParaRPr lang="en-US" sz="3200" dirty="0"/>
          </a:p>
          <a:p>
            <a:pPr eaLnBrk="1" hangingPunct="1">
              <a:defRPr/>
            </a:pPr>
            <a:endParaRPr lang="id-ID" sz="3200" dirty="0" smtClean="0">
              <a:cs typeface="Times New Roman" pitchFamily="18" charset="0"/>
            </a:endParaRPr>
          </a:p>
          <a:p>
            <a:pPr eaLnBrk="1" hangingPunct="1">
              <a:defRPr/>
            </a:pPr>
            <a:r>
              <a:rPr lang="en-US" sz="4400" dirty="0" smtClean="0">
                <a:cs typeface="Times New Roman" pitchFamily="18" charset="0"/>
              </a:rPr>
              <a:t>K</a:t>
            </a:r>
            <a:r>
              <a:rPr lang="id-ID" sz="4400" dirty="0" smtClean="0">
                <a:cs typeface="Times New Roman" pitchFamily="18" charset="0"/>
              </a:rPr>
              <a:t>UIS</a:t>
            </a:r>
            <a:endParaRPr lang="en-US" sz="44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Alat Bantu Diagnostika</a:t>
            </a:r>
          </a:p>
        </p:txBody>
      </p:sp>
      <p:sp>
        <p:nvSpPr>
          <p:cNvPr id="5123" name="Rectangle 3"/>
          <p:cNvSpPr>
            <a:spLocks noGrp="1" noChangeArrowheads="1"/>
          </p:cNvSpPr>
          <p:nvPr>
            <p:ph type="body" idx="1"/>
          </p:nvPr>
        </p:nvSpPr>
        <p:spPr/>
        <p:txBody>
          <a:bodyPr/>
          <a:lstStyle/>
          <a:p>
            <a:pPr marL="609600" indent="-609600">
              <a:buFontTx/>
              <a:buAutoNum type="arabicPeriod"/>
            </a:pPr>
            <a:r>
              <a:rPr lang="en-US" dirty="0" err="1"/>
              <a:t>Anamnesa</a:t>
            </a:r>
            <a:r>
              <a:rPr lang="en-US" dirty="0"/>
              <a:t> (</a:t>
            </a:r>
            <a:r>
              <a:rPr lang="en-US" dirty="0" err="1"/>
              <a:t>autoanamnesa</a:t>
            </a:r>
            <a:r>
              <a:rPr lang="en-US" dirty="0"/>
              <a:t> </a:t>
            </a:r>
            <a:r>
              <a:rPr lang="en-US" dirty="0" err="1"/>
              <a:t>dan</a:t>
            </a:r>
            <a:r>
              <a:rPr lang="en-US" dirty="0"/>
              <a:t> </a:t>
            </a:r>
            <a:r>
              <a:rPr lang="en-US" dirty="0" err="1"/>
              <a:t>alloanamnesa</a:t>
            </a:r>
            <a:r>
              <a:rPr lang="en-US" dirty="0"/>
              <a:t>)</a:t>
            </a:r>
          </a:p>
          <a:p>
            <a:pPr marL="609600" indent="-609600">
              <a:buFontTx/>
              <a:buAutoNum type="arabicPeriod"/>
            </a:pPr>
            <a:r>
              <a:rPr lang="en-US" dirty="0" err="1"/>
              <a:t>Observasi</a:t>
            </a:r>
            <a:endParaRPr lang="en-US" dirty="0"/>
          </a:p>
          <a:p>
            <a:pPr marL="609600" indent="-609600">
              <a:buFontTx/>
              <a:buAutoNum type="arabicPeriod"/>
            </a:pPr>
            <a:r>
              <a:rPr lang="en-US" dirty="0" err="1"/>
              <a:t>Alat</a:t>
            </a:r>
            <a:r>
              <a:rPr lang="en-US" dirty="0"/>
              <a:t> </a:t>
            </a:r>
            <a:r>
              <a:rPr lang="en-US" dirty="0" err="1"/>
              <a:t>Tes</a:t>
            </a:r>
            <a:r>
              <a:rPr lang="en-US" dirty="0"/>
              <a:t> (</a:t>
            </a:r>
            <a:r>
              <a:rPr lang="en-US" dirty="0" err="1"/>
              <a:t>a.l</a:t>
            </a:r>
            <a:r>
              <a:rPr lang="en-US" dirty="0"/>
              <a:t>: </a:t>
            </a:r>
            <a:r>
              <a:rPr lang="en-US" dirty="0" err="1"/>
              <a:t>intelegensi</a:t>
            </a:r>
            <a:r>
              <a:rPr lang="en-US" dirty="0"/>
              <a:t>, </a:t>
            </a:r>
            <a:r>
              <a:rPr lang="en-US" dirty="0" err="1"/>
              <a:t>proyeksi</a:t>
            </a:r>
            <a:r>
              <a:rPr lang="en-US" dirty="0"/>
              <a:t>)</a:t>
            </a:r>
          </a:p>
          <a:p>
            <a:pPr marL="609600" indent="-609600">
              <a:buFontTx/>
              <a:buAutoNum type="arabicPeriod"/>
            </a:pPr>
            <a:r>
              <a:rPr lang="en-US" dirty="0"/>
              <a:t>Inventory (</a:t>
            </a:r>
            <a:r>
              <a:rPr lang="en-US" dirty="0" err="1"/>
              <a:t>Cth</a:t>
            </a:r>
            <a:r>
              <a:rPr lang="en-US" dirty="0"/>
              <a:t>: EPPS, </a:t>
            </a:r>
            <a:r>
              <a:rPr lang="en-US" dirty="0" err="1"/>
              <a:t>Kuder</a:t>
            </a:r>
            <a:r>
              <a:rPr lang="en-US" dirty="0"/>
              <a:t>, </a:t>
            </a:r>
            <a:r>
              <a:rPr lang="en-US" dirty="0" err="1"/>
              <a:t>dll</a:t>
            </a:r>
            <a:r>
              <a:rPr lang="en-US" dirty="0"/>
              <a:t>)</a:t>
            </a:r>
          </a:p>
          <a:p>
            <a:pPr marL="609600" indent="-609600">
              <a:buClr>
                <a:schemeClr val="tx1"/>
              </a:buClr>
              <a:buNone/>
            </a:pPr>
            <a:r>
              <a:rPr lang="id-ID" dirty="0" smtClean="0"/>
              <a:t>	</a:t>
            </a:r>
            <a:r>
              <a:rPr lang="en-US" dirty="0" err="1" smtClean="0"/>
              <a:t>Keempat</a:t>
            </a:r>
            <a:r>
              <a:rPr lang="en-US" dirty="0" smtClean="0"/>
              <a:t> </a:t>
            </a:r>
            <a:r>
              <a:rPr lang="en-US" dirty="0" err="1"/>
              <a:t>alat</a:t>
            </a:r>
            <a:r>
              <a:rPr lang="en-US" dirty="0"/>
              <a:t> bantu </a:t>
            </a:r>
            <a:r>
              <a:rPr lang="en-US" dirty="0" err="1"/>
              <a:t>di</a:t>
            </a:r>
            <a:r>
              <a:rPr lang="en-US" dirty="0"/>
              <a:t> </a:t>
            </a:r>
            <a:r>
              <a:rPr lang="en-US" dirty="0" err="1"/>
              <a:t>atas</a:t>
            </a:r>
            <a:r>
              <a:rPr lang="en-US" dirty="0"/>
              <a:t> </a:t>
            </a:r>
            <a:r>
              <a:rPr lang="en-US" dirty="0" err="1"/>
              <a:t>dapat</a:t>
            </a:r>
            <a:r>
              <a:rPr lang="en-US" dirty="0"/>
              <a:t> </a:t>
            </a:r>
            <a:r>
              <a:rPr lang="en-US" dirty="0" err="1"/>
              <a:t>digunakan</a:t>
            </a:r>
            <a:r>
              <a:rPr lang="en-US" dirty="0"/>
              <a:t> </a:t>
            </a:r>
            <a:r>
              <a:rPr lang="en-US" dirty="0" err="1"/>
              <a:t>secara</a:t>
            </a:r>
            <a:r>
              <a:rPr lang="en-US" dirty="0"/>
              <a:t> </a:t>
            </a:r>
            <a:r>
              <a:rPr lang="en-US" dirty="0" err="1"/>
              <a:t>bersamaan</a:t>
            </a:r>
            <a:r>
              <a:rPr lang="en-US" dirty="0"/>
              <a:t> </a:t>
            </a:r>
            <a:r>
              <a:rPr lang="en-US" dirty="0" err="1"/>
              <a:t>dan</a:t>
            </a:r>
            <a:r>
              <a:rPr lang="en-US" dirty="0"/>
              <a:t> </a:t>
            </a:r>
            <a:r>
              <a:rPr lang="en-US" dirty="0" err="1"/>
              <a:t>dapat</a:t>
            </a:r>
            <a:r>
              <a:rPr lang="en-US" dirty="0"/>
              <a:t> </a:t>
            </a:r>
            <a:r>
              <a:rPr lang="en-US" dirty="0" err="1"/>
              <a:t>saling</a:t>
            </a:r>
            <a:r>
              <a:rPr lang="en-US" dirty="0"/>
              <a:t> </a:t>
            </a:r>
            <a:r>
              <a:rPr lang="en-US" dirty="0" err="1"/>
              <a:t>mendukung</a:t>
            </a:r>
            <a:r>
              <a:rPr lang="en-US"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04800" y="228600"/>
            <a:ext cx="8458200" cy="1219200"/>
          </a:xfrm>
          <a:solidFill>
            <a:schemeClr val="accent6">
              <a:lumMod val="75000"/>
            </a:schemeClr>
          </a:solidFill>
        </p:spPr>
        <p:txBody>
          <a:bodyPr/>
          <a:lstStyle/>
          <a:p>
            <a:pPr>
              <a:defRPr/>
            </a:pPr>
            <a:r>
              <a:rPr lang="en-US" sz="4000" dirty="0" err="1" smtClean="0"/>
              <a:t>Dasar</a:t>
            </a:r>
            <a:r>
              <a:rPr lang="en-US" sz="4000" dirty="0" smtClean="0"/>
              <a:t> </a:t>
            </a:r>
            <a:r>
              <a:rPr lang="en-US" sz="4000" dirty="0" err="1" smtClean="0"/>
              <a:t>Pemikiran</a:t>
            </a:r>
            <a:r>
              <a:rPr lang="en-US" sz="4000" dirty="0" smtClean="0"/>
              <a:t> </a:t>
            </a:r>
            <a:br>
              <a:rPr lang="en-US" sz="4000" dirty="0" smtClean="0"/>
            </a:br>
            <a:r>
              <a:rPr lang="en-US" sz="4000" dirty="0" err="1" smtClean="0"/>
              <a:t>Penggunaan</a:t>
            </a:r>
            <a:r>
              <a:rPr lang="en-US" sz="4000" dirty="0" smtClean="0"/>
              <a:t> TAT </a:t>
            </a:r>
            <a:r>
              <a:rPr lang="en-US" sz="4000" dirty="0" err="1" smtClean="0"/>
              <a:t>dan</a:t>
            </a:r>
            <a:r>
              <a:rPr lang="en-US" sz="4000" dirty="0" smtClean="0"/>
              <a:t> CAT</a:t>
            </a:r>
          </a:p>
        </p:txBody>
      </p:sp>
      <p:sp>
        <p:nvSpPr>
          <p:cNvPr id="35843" name="Rectangle 3"/>
          <p:cNvSpPr>
            <a:spLocks noGrp="1" noChangeArrowheads="1"/>
          </p:cNvSpPr>
          <p:nvPr>
            <p:ph type="body" idx="1"/>
          </p:nvPr>
        </p:nvSpPr>
        <p:spPr>
          <a:xfrm>
            <a:off x="304800" y="2743200"/>
            <a:ext cx="8610600" cy="3429000"/>
          </a:xfrm>
          <a:solidFill>
            <a:schemeClr val="accent6">
              <a:lumMod val="75000"/>
            </a:schemeClr>
          </a:solidFill>
        </p:spPr>
        <p:txBody>
          <a:bodyPr/>
          <a:lstStyle/>
          <a:p>
            <a:pPr marL="365125" indent="-365125" eaLnBrk="1" hangingPunct="1">
              <a:spcBef>
                <a:spcPts val="0"/>
              </a:spcBef>
              <a:spcAft>
                <a:spcPts val="0"/>
              </a:spcAft>
              <a:buFont typeface="Wingdings" pitchFamily="2" charset="2"/>
              <a:buNone/>
              <a:defRPr/>
            </a:pPr>
            <a:endParaRPr lang="id-ID" sz="800" dirty="0" smtClean="0"/>
          </a:p>
          <a:p>
            <a:pPr marL="365125" indent="-365125" eaLnBrk="1" hangingPunct="1">
              <a:lnSpc>
                <a:spcPts val="2700"/>
              </a:lnSpc>
              <a:spcBef>
                <a:spcPct val="21000"/>
              </a:spcBef>
              <a:spcAft>
                <a:spcPct val="15000"/>
              </a:spcAft>
              <a:buFontTx/>
              <a:buAutoNum type="arabicPeriod"/>
              <a:defRPr/>
            </a:pPr>
            <a:r>
              <a:rPr lang="en-US" sz="2600" dirty="0" err="1" smtClean="0"/>
              <a:t>Tidak</a:t>
            </a:r>
            <a:r>
              <a:rPr lang="en-US" sz="2600" dirty="0" smtClean="0"/>
              <a:t> </a:t>
            </a:r>
            <a:r>
              <a:rPr lang="en-US" sz="2600" dirty="0" err="1" smtClean="0"/>
              <a:t>semua</a:t>
            </a:r>
            <a:r>
              <a:rPr lang="en-US" sz="2600" dirty="0" smtClean="0"/>
              <a:t> </a:t>
            </a:r>
            <a:r>
              <a:rPr lang="en-US" sz="2600" dirty="0" err="1" smtClean="0"/>
              <a:t>orang</a:t>
            </a:r>
            <a:r>
              <a:rPr lang="en-US" sz="2600" dirty="0" smtClean="0"/>
              <a:t> </a:t>
            </a:r>
            <a:r>
              <a:rPr lang="en-US" sz="2600" dirty="0" err="1" smtClean="0"/>
              <a:t>dapat</a:t>
            </a:r>
            <a:r>
              <a:rPr lang="en-US" sz="2600" dirty="0" smtClean="0"/>
              <a:t> </a:t>
            </a:r>
            <a:r>
              <a:rPr lang="en-US" sz="2600" dirty="0" err="1" smtClean="0"/>
              <a:t>mengkomunikasikan</a:t>
            </a:r>
            <a:r>
              <a:rPr lang="en-US" sz="2600" dirty="0" smtClean="0"/>
              <a:t> </a:t>
            </a:r>
            <a:r>
              <a:rPr lang="en-US" sz="2600" dirty="0" err="1" smtClean="0"/>
              <a:t>secara</a:t>
            </a:r>
            <a:r>
              <a:rPr lang="en-US" sz="2600" dirty="0" smtClean="0"/>
              <a:t> </a:t>
            </a:r>
            <a:r>
              <a:rPr lang="en-US" sz="2600" dirty="0" err="1" smtClean="0"/>
              <a:t>jelas</a:t>
            </a:r>
            <a:r>
              <a:rPr lang="en-US" sz="2600" dirty="0" smtClean="0"/>
              <a:t> </a:t>
            </a:r>
            <a:r>
              <a:rPr lang="en-US" sz="2600" dirty="0" err="1" smtClean="0"/>
              <a:t>ide</a:t>
            </a:r>
            <a:r>
              <a:rPr lang="id-ID" sz="2600" dirty="0" smtClean="0"/>
              <a:t>2</a:t>
            </a:r>
            <a:r>
              <a:rPr lang="en-US" sz="2600" dirty="0" smtClean="0"/>
              <a:t> </a:t>
            </a:r>
            <a:r>
              <a:rPr lang="en-US" sz="2600" dirty="0" err="1" smtClean="0"/>
              <a:t>dan</a:t>
            </a:r>
            <a:r>
              <a:rPr lang="en-US" sz="2600" dirty="0" smtClean="0"/>
              <a:t> </a:t>
            </a:r>
            <a:r>
              <a:rPr lang="en-US" sz="2600" dirty="0" err="1" smtClean="0"/>
              <a:t>sikap</a:t>
            </a:r>
            <a:r>
              <a:rPr lang="id-ID" sz="2600" dirty="0" smtClean="0"/>
              <a:t>2</a:t>
            </a:r>
            <a:r>
              <a:rPr lang="en-US" sz="2600" dirty="0" smtClean="0"/>
              <a:t> yang </a:t>
            </a:r>
            <a:r>
              <a:rPr lang="en-US" sz="2600" dirty="0" err="1" smtClean="0"/>
              <a:t>ada</a:t>
            </a:r>
            <a:r>
              <a:rPr lang="en-US" sz="2600" dirty="0" smtClean="0"/>
              <a:t> </a:t>
            </a:r>
            <a:r>
              <a:rPr lang="en-US" sz="2600" dirty="0" err="1" smtClean="0"/>
              <a:t>dalam</a:t>
            </a:r>
            <a:r>
              <a:rPr lang="en-US" sz="2600" dirty="0" smtClean="0"/>
              <a:t> </a:t>
            </a:r>
            <a:r>
              <a:rPr lang="en-US" sz="2600" dirty="0" err="1" smtClean="0"/>
              <a:t>kesadarannya</a:t>
            </a:r>
            <a:r>
              <a:rPr lang="en-US" sz="2600" dirty="0" smtClean="0"/>
              <a:t>.</a:t>
            </a:r>
          </a:p>
          <a:p>
            <a:pPr marL="365125" indent="-365125" eaLnBrk="1" hangingPunct="1">
              <a:spcAft>
                <a:spcPct val="15000"/>
              </a:spcAft>
              <a:buFontTx/>
              <a:buAutoNum type="arabicPeriod"/>
              <a:defRPr/>
            </a:pPr>
            <a:r>
              <a:rPr lang="en-US" sz="2600" dirty="0" err="1" smtClean="0"/>
              <a:t>Lebih</a:t>
            </a:r>
            <a:r>
              <a:rPr lang="en-US" sz="2600" dirty="0" smtClean="0"/>
              <a:t> </a:t>
            </a:r>
            <a:r>
              <a:rPr lang="en-US" sz="2600" dirty="0" err="1" smtClean="0"/>
              <a:t>mudah</a:t>
            </a:r>
            <a:r>
              <a:rPr lang="en-US" sz="2600" dirty="0" smtClean="0"/>
              <a:t> </a:t>
            </a:r>
            <a:r>
              <a:rPr lang="en-US" sz="2600" dirty="0" err="1" smtClean="0"/>
              <a:t>menghindari</a:t>
            </a:r>
            <a:r>
              <a:rPr lang="en-US" sz="2600" dirty="0" smtClean="0"/>
              <a:t> </a:t>
            </a:r>
            <a:r>
              <a:rPr lang="en-US" sz="2600" dirty="0" err="1" smtClean="0"/>
              <a:t>untuk</a:t>
            </a:r>
            <a:r>
              <a:rPr lang="en-US" sz="2600" dirty="0" smtClean="0"/>
              <a:t> </a:t>
            </a:r>
            <a:r>
              <a:rPr lang="en-US" sz="2600" dirty="0" err="1" smtClean="0"/>
              <a:t>mengatakan</a:t>
            </a:r>
            <a:r>
              <a:rPr lang="en-US" sz="2600" dirty="0" smtClean="0"/>
              <a:t> </a:t>
            </a:r>
            <a:r>
              <a:rPr lang="en-US" sz="2600" dirty="0" err="1" smtClean="0"/>
              <a:t>hal</a:t>
            </a:r>
            <a:r>
              <a:rPr lang="id-ID" sz="2600" dirty="0" smtClean="0"/>
              <a:t>2</a:t>
            </a:r>
            <a:r>
              <a:rPr lang="en-US" sz="2600" dirty="0" smtClean="0"/>
              <a:t> </a:t>
            </a:r>
            <a:r>
              <a:rPr lang="id-ID" sz="2600" dirty="0" smtClean="0"/>
              <a:t>ttt </a:t>
            </a:r>
            <a:r>
              <a:rPr lang="en-US" sz="2600" dirty="0" err="1" smtClean="0"/>
              <a:t>walaupun</a:t>
            </a:r>
            <a:r>
              <a:rPr lang="en-US" sz="2600" dirty="0" smtClean="0"/>
              <a:t> </a:t>
            </a:r>
            <a:r>
              <a:rPr lang="en-US" sz="2600" dirty="0" err="1" smtClean="0"/>
              <a:t>tidak</a:t>
            </a:r>
            <a:r>
              <a:rPr lang="en-US" sz="2600" dirty="0" smtClean="0"/>
              <a:t> </a:t>
            </a:r>
            <a:r>
              <a:rPr lang="en-US" sz="2600" dirty="0" err="1" smtClean="0"/>
              <a:t>dengan</a:t>
            </a:r>
            <a:r>
              <a:rPr lang="en-US" sz="2600" dirty="0" smtClean="0"/>
              <a:t> </a:t>
            </a:r>
            <a:r>
              <a:rPr lang="en-US" sz="2600" dirty="0" err="1" smtClean="0"/>
              <a:t>maksud</a:t>
            </a:r>
            <a:r>
              <a:rPr lang="en-US" sz="2600" dirty="0" smtClean="0"/>
              <a:t> </a:t>
            </a:r>
            <a:r>
              <a:rPr lang="en-US" sz="2600" dirty="0" err="1" smtClean="0"/>
              <a:t>menyembunyikan</a:t>
            </a:r>
            <a:r>
              <a:rPr lang="en-US" sz="2600" dirty="0" smtClean="0"/>
              <a:t> </a:t>
            </a:r>
            <a:r>
              <a:rPr lang="en-US" sz="2600" dirty="0" err="1" smtClean="0"/>
              <a:t>atau</a:t>
            </a:r>
            <a:r>
              <a:rPr lang="en-US" sz="2600" dirty="0" smtClean="0"/>
              <a:t> </a:t>
            </a:r>
            <a:r>
              <a:rPr lang="en-US" sz="2600" dirty="0" err="1" smtClean="0"/>
              <a:t>menipu</a:t>
            </a:r>
            <a:r>
              <a:rPr lang="en-US" sz="2600" dirty="0" smtClean="0"/>
              <a:t> </a:t>
            </a:r>
            <a:r>
              <a:rPr lang="en-US" sz="2600" dirty="0" smtClean="0">
                <a:sym typeface="Wingdings" pitchFamily="2" charset="2"/>
              </a:rPr>
              <a:t> </a:t>
            </a:r>
            <a:r>
              <a:rPr lang="en-US" sz="2600" dirty="0" err="1" smtClean="0">
                <a:sym typeface="Wingdings" pitchFamily="2" charset="2"/>
              </a:rPr>
              <a:t>kecenderungan</a:t>
            </a:r>
            <a:r>
              <a:rPr lang="en-US" sz="2600" dirty="0" smtClean="0">
                <a:sym typeface="Wingdings" pitchFamily="2" charset="2"/>
              </a:rPr>
              <a:t> </a:t>
            </a:r>
            <a:r>
              <a:rPr lang="en-US" sz="2600" i="1" dirty="0" smtClean="0">
                <a:sym typeface="Wingdings" pitchFamily="2" charset="2"/>
              </a:rPr>
              <a:t>faking good</a:t>
            </a:r>
            <a:r>
              <a:rPr lang="id-ID" sz="2600" i="1" dirty="0" smtClean="0">
                <a:sym typeface="Wingdings" pitchFamily="2" charset="2"/>
              </a:rPr>
              <a:t> </a:t>
            </a:r>
            <a:r>
              <a:rPr lang="en-US" sz="2600" i="1" dirty="0" smtClean="0">
                <a:sym typeface="Wingdings" pitchFamily="2" charset="2"/>
              </a:rPr>
              <a:t>/ bad</a:t>
            </a:r>
            <a:endParaRPr lang="en-US" sz="2600" i="1" dirty="0" smtClean="0"/>
          </a:p>
          <a:p>
            <a:pPr marL="365125" indent="-365125" eaLnBrk="1" hangingPunct="1">
              <a:spcAft>
                <a:spcPct val="15000"/>
              </a:spcAft>
              <a:buFontTx/>
              <a:buAutoNum type="arabicPeriod"/>
              <a:defRPr/>
            </a:pPr>
            <a:r>
              <a:rPr lang="en-US" sz="2600" dirty="0" err="1" smtClean="0"/>
              <a:t>Banyak</a:t>
            </a:r>
            <a:r>
              <a:rPr lang="en-US" sz="2600" dirty="0" smtClean="0"/>
              <a:t> </a:t>
            </a:r>
            <a:r>
              <a:rPr lang="en-US" sz="2600" dirty="0" err="1" smtClean="0"/>
              <a:t>hal</a:t>
            </a:r>
            <a:r>
              <a:rPr lang="en-US" sz="2600" dirty="0" smtClean="0"/>
              <a:t> yang </a:t>
            </a:r>
            <a:r>
              <a:rPr lang="en-US" sz="2600" dirty="0" err="1" smtClean="0"/>
              <a:t>tidak</a:t>
            </a:r>
            <a:r>
              <a:rPr lang="en-US" sz="2600" dirty="0" smtClean="0"/>
              <a:t> </a:t>
            </a:r>
            <a:r>
              <a:rPr lang="en-US" sz="2600" dirty="0" err="1" smtClean="0"/>
              <a:t>disadari</a:t>
            </a:r>
            <a:r>
              <a:rPr lang="en-US" sz="2600" dirty="0" smtClean="0"/>
              <a:t> </a:t>
            </a:r>
            <a:r>
              <a:rPr lang="en-US" sz="2600" dirty="0" err="1" smtClean="0"/>
              <a:t>seseorang</a:t>
            </a:r>
            <a:r>
              <a:rPr lang="en-US" sz="2600" dirty="0" smtClean="0"/>
              <a:t> </a:t>
            </a:r>
            <a:r>
              <a:rPr lang="en-US" sz="2600" dirty="0" smtClean="0">
                <a:sym typeface="Wingdings" pitchFamily="2" charset="2"/>
              </a:rPr>
              <a:t> </a:t>
            </a:r>
            <a:r>
              <a:rPr lang="en-US" sz="2600" dirty="0" err="1" smtClean="0">
                <a:sym typeface="Wingdings" pitchFamily="2" charset="2"/>
              </a:rPr>
              <a:t>tidak</a:t>
            </a:r>
            <a:r>
              <a:rPr lang="en-US" sz="2600" dirty="0" smtClean="0">
                <a:sym typeface="Wingdings" pitchFamily="2" charset="2"/>
              </a:rPr>
              <a:t> </a:t>
            </a:r>
            <a:r>
              <a:rPr lang="id-ID" sz="2600" dirty="0" smtClean="0">
                <a:sym typeface="Wingdings" pitchFamily="2" charset="2"/>
              </a:rPr>
              <a:t>mampu meng</a:t>
            </a:r>
            <a:r>
              <a:rPr lang="en-US" sz="2600" dirty="0" err="1" smtClean="0">
                <a:sym typeface="Wingdings" pitchFamily="2" charset="2"/>
              </a:rPr>
              <a:t>ungkapkan</a:t>
            </a:r>
            <a:endParaRPr lang="en-US" sz="2600" dirty="0" smtClean="0">
              <a:sym typeface="Wingdings" pitchFamily="2" charset="2"/>
            </a:endParaRPr>
          </a:p>
        </p:txBody>
      </p:sp>
      <p:sp>
        <p:nvSpPr>
          <p:cNvPr id="35844" name="Text Box 4"/>
          <p:cNvSpPr txBox="1">
            <a:spLocks noChangeArrowheads="1"/>
          </p:cNvSpPr>
          <p:nvPr/>
        </p:nvSpPr>
        <p:spPr bwMode="auto">
          <a:xfrm>
            <a:off x="304800" y="1676400"/>
            <a:ext cx="8534400" cy="946150"/>
          </a:xfrm>
          <a:prstGeom prst="rect">
            <a:avLst/>
          </a:prstGeom>
          <a:solidFill>
            <a:schemeClr val="accent6">
              <a:lumMod val="75000"/>
            </a:schemeClr>
          </a:solidFill>
          <a:ln w="9525">
            <a:noFill/>
            <a:miter lim="800000"/>
            <a:headEnd/>
            <a:tailEnd/>
          </a:ln>
          <a:effectLst/>
        </p:spPr>
        <p:txBody>
          <a:bodyPr>
            <a:spAutoFit/>
          </a:bodyPr>
          <a:lstStyle/>
          <a:p>
            <a:pPr>
              <a:spcBef>
                <a:spcPct val="50000"/>
              </a:spcBef>
              <a:defRPr/>
            </a:pPr>
            <a:r>
              <a:rPr lang="en-US" sz="2800" dirty="0" err="1">
                <a:effectLst>
                  <a:outerShdw blurRad="38100" dist="38100" dir="2700000" algn="tl">
                    <a:srgbClr val="000000"/>
                  </a:outerShdw>
                </a:effectLst>
              </a:rPr>
              <a:t>Ada</a:t>
            </a:r>
            <a:r>
              <a:rPr lang="en-US" sz="2800" dirty="0">
                <a:effectLst>
                  <a:outerShdw blurRad="38100" dist="38100" dir="2700000" algn="tl">
                    <a:srgbClr val="000000"/>
                  </a:outerShdw>
                </a:effectLst>
              </a:rPr>
              <a:t> </a:t>
            </a:r>
            <a:r>
              <a:rPr lang="en-US" sz="2800" dirty="0" err="1">
                <a:effectLst>
                  <a:outerShdw blurRad="38100" dist="38100" dir="2700000" algn="tl">
                    <a:srgbClr val="000000"/>
                  </a:outerShdw>
                </a:effectLst>
              </a:rPr>
              <a:t>beberapa</a:t>
            </a:r>
            <a:r>
              <a:rPr lang="en-US" sz="2800" dirty="0">
                <a:effectLst>
                  <a:outerShdw blurRad="38100" dist="38100" dir="2700000" algn="tl">
                    <a:srgbClr val="000000"/>
                  </a:outerShdw>
                </a:effectLst>
              </a:rPr>
              <a:t> </a:t>
            </a:r>
            <a:r>
              <a:rPr lang="en-US" sz="2800" dirty="0" err="1">
                <a:effectLst>
                  <a:outerShdw blurRad="38100" dist="38100" dir="2700000" algn="tl">
                    <a:srgbClr val="000000"/>
                  </a:outerShdw>
                </a:effectLst>
              </a:rPr>
              <a:t>alasan</a:t>
            </a:r>
            <a:r>
              <a:rPr lang="id-ID" sz="2800" dirty="0">
                <a:effectLst>
                  <a:outerShdw blurRad="38100" dist="38100" dir="2700000" algn="tl">
                    <a:srgbClr val="000000"/>
                  </a:outerShdw>
                </a:effectLst>
              </a:rPr>
              <a:t> mengapa </a:t>
            </a:r>
            <a:r>
              <a:rPr lang="en-US" sz="2800" dirty="0" err="1">
                <a:effectLst>
                  <a:outerShdw blurRad="38100" dist="38100" dir="2700000" algn="tl">
                    <a:srgbClr val="000000"/>
                  </a:outerShdw>
                </a:effectLst>
              </a:rPr>
              <a:t>kepribadian</a:t>
            </a:r>
            <a:r>
              <a:rPr lang="en-US" sz="2800" dirty="0">
                <a:effectLst>
                  <a:outerShdw blurRad="38100" dist="38100" dir="2700000" algn="tl">
                    <a:srgbClr val="000000"/>
                  </a:outerShdw>
                </a:effectLst>
              </a:rPr>
              <a:t> </a:t>
            </a:r>
            <a:r>
              <a:rPr lang="en-US" sz="2800" dirty="0" err="1">
                <a:effectLst>
                  <a:outerShdw blurRad="38100" dist="38100" dir="2700000" algn="tl">
                    <a:srgbClr val="000000"/>
                  </a:outerShdw>
                </a:effectLst>
              </a:rPr>
              <a:t>tidak</a:t>
            </a:r>
            <a:r>
              <a:rPr lang="en-US" sz="2800" dirty="0">
                <a:effectLst>
                  <a:outerShdw blurRad="38100" dist="38100" dir="2700000" algn="tl">
                    <a:srgbClr val="000000"/>
                  </a:outerShdw>
                </a:effectLst>
              </a:rPr>
              <a:t> </a:t>
            </a:r>
            <a:r>
              <a:rPr lang="id-ID" sz="2800" dirty="0">
                <a:effectLst>
                  <a:outerShdw blurRad="38100" dist="38100" dir="2700000" algn="tl">
                    <a:srgbClr val="000000"/>
                  </a:outerShdw>
                </a:effectLst>
              </a:rPr>
              <a:t>diungkap dan </a:t>
            </a:r>
            <a:r>
              <a:rPr lang="en-US" sz="2800" dirty="0" err="1">
                <a:effectLst>
                  <a:outerShdw blurRad="38100" dist="38100" dir="2700000" algn="tl">
                    <a:srgbClr val="000000"/>
                  </a:outerShdw>
                </a:effectLst>
              </a:rPr>
              <a:t>ditanyakan</a:t>
            </a:r>
            <a:r>
              <a:rPr lang="en-US" sz="2800" dirty="0">
                <a:effectLst>
                  <a:outerShdw blurRad="38100" dist="38100" dir="2700000" algn="tl">
                    <a:srgbClr val="000000"/>
                  </a:outerShdw>
                </a:effectLst>
              </a:rPr>
              <a:t> </a:t>
            </a:r>
            <a:r>
              <a:rPr lang="en-US" sz="2800" dirty="0" err="1">
                <a:effectLst>
                  <a:outerShdw blurRad="38100" dist="38100" dir="2700000" algn="tl">
                    <a:srgbClr val="000000"/>
                  </a:outerShdw>
                </a:effectLst>
              </a:rPr>
              <a:t>secara</a:t>
            </a:r>
            <a:r>
              <a:rPr lang="en-US" sz="2800" dirty="0">
                <a:effectLst>
                  <a:outerShdw blurRad="38100" dist="38100" dir="2700000" algn="tl">
                    <a:srgbClr val="000000"/>
                  </a:outerShdw>
                </a:effectLst>
              </a:rPr>
              <a:t> </a:t>
            </a:r>
            <a:r>
              <a:rPr lang="en-US" sz="2800" dirty="0" err="1">
                <a:effectLst>
                  <a:outerShdw blurRad="38100" dist="38100" dir="2700000" algn="tl">
                    <a:srgbClr val="000000"/>
                  </a:outerShdw>
                </a:effectLst>
              </a:rPr>
              <a:t>langsung</a:t>
            </a:r>
            <a:r>
              <a:rPr lang="en-US" sz="2800" dirty="0">
                <a:effectLst>
                  <a:outerShdw blurRad="38100" dist="38100" dir="2700000" algn="tl">
                    <a:srgbClr val="000000"/>
                  </a:outerShdw>
                </a:effectLst>
              </a:rPr>
              <a:t> </a:t>
            </a:r>
            <a:r>
              <a:rPr lang="id-ID" sz="2800" dirty="0">
                <a:effectLst>
                  <a:outerShdw blurRad="38100" dist="38100" dir="2700000" algn="tl">
                    <a:srgbClr val="000000"/>
                  </a:outerShdw>
                </a:effectLst>
              </a:rPr>
              <a:t>kpd </a:t>
            </a:r>
            <a:r>
              <a:rPr lang="en-US" sz="2800" dirty="0" err="1">
                <a:effectLst>
                  <a:outerShdw blurRad="38100" dist="38100" dir="2700000" algn="tl">
                    <a:srgbClr val="000000"/>
                  </a:outerShdw>
                </a:effectLst>
              </a:rPr>
              <a:t>klien</a:t>
            </a:r>
            <a:r>
              <a:rPr lang="en-US" sz="2800" dirty="0">
                <a:effectLst>
                  <a:outerShdw blurRad="38100" dist="38100" dir="2700000" algn="tl">
                    <a:srgbClr val="000000"/>
                  </a:outerShdw>
                </a:effectLst>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7813"/>
            <a:ext cx="8382000" cy="941387"/>
          </a:xfrm>
          <a:solidFill>
            <a:schemeClr val="accent6">
              <a:lumMod val="75000"/>
            </a:schemeClr>
          </a:solidFill>
        </p:spPr>
        <p:txBody>
          <a:bodyPr/>
          <a:lstStyle/>
          <a:p>
            <a:pPr eaLnBrk="1" hangingPunct="1">
              <a:defRPr/>
            </a:pPr>
            <a:r>
              <a:rPr lang="en-US" dirty="0"/>
              <a:t>Cara </a:t>
            </a:r>
            <a:r>
              <a:rPr lang="en-US" dirty="0" err="1"/>
              <a:t>Kerja</a:t>
            </a:r>
            <a:r>
              <a:rPr lang="en-US" dirty="0"/>
              <a:t> TAT </a:t>
            </a:r>
            <a:r>
              <a:rPr lang="en-US" dirty="0" err="1"/>
              <a:t>dan</a:t>
            </a:r>
            <a:r>
              <a:rPr lang="en-US" dirty="0"/>
              <a:t> CAT</a:t>
            </a:r>
          </a:p>
        </p:txBody>
      </p:sp>
      <p:sp>
        <p:nvSpPr>
          <p:cNvPr id="6147" name="Rectangle 3"/>
          <p:cNvSpPr>
            <a:spLocks noGrp="1" noChangeArrowheads="1"/>
          </p:cNvSpPr>
          <p:nvPr>
            <p:ph type="body" idx="1"/>
          </p:nvPr>
        </p:nvSpPr>
        <p:spPr>
          <a:xfrm>
            <a:off x="457200" y="1295400"/>
            <a:ext cx="8382000" cy="5257800"/>
          </a:xfrm>
          <a:solidFill>
            <a:schemeClr val="accent6">
              <a:lumMod val="75000"/>
            </a:schemeClr>
          </a:solidFill>
        </p:spPr>
        <p:txBody>
          <a:bodyPr/>
          <a:lstStyle/>
          <a:p>
            <a:pPr marL="533400" indent="-533400" eaLnBrk="1" hangingPunct="1">
              <a:lnSpc>
                <a:spcPct val="90000"/>
              </a:lnSpc>
              <a:spcBef>
                <a:spcPts val="1200"/>
              </a:spcBef>
              <a:defRPr/>
            </a:pPr>
            <a:r>
              <a:rPr lang="en-US" sz="2800" dirty="0" err="1" smtClean="0"/>
              <a:t>Prosedur</a:t>
            </a:r>
            <a:r>
              <a:rPr lang="en-US" sz="2800" dirty="0" smtClean="0"/>
              <a:t> </a:t>
            </a:r>
            <a:r>
              <a:rPr lang="en-US" sz="2800" dirty="0" err="1" smtClean="0"/>
              <a:t>pengumpulan</a:t>
            </a:r>
            <a:r>
              <a:rPr lang="en-US" sz="2800" dirty="0" smtClean="0"/>
              <a:t> data TAT:  </a:t>
            </a:r>
            <a:r>
              <a:rPr lang="en-US" sz="2800" dirty="0" err="1" smtClean="0"/>
              <a:t>Klien</a:t>
            </a:r>
            <a:r>
              <a:rPr lang="en-US" sz="2800" dirty="0" smtClean="0"/>
              <a:t> </a:t>
            </a:r>
            <a:r>
              <a:rPr lang="en-US" sz="2800" dirty="0" err="1" smtClean="0"/>
              <a:t>diminta</a:t>
            </a:r>
            <a:r>
              <a:rPr lang="en-US" sz="2800" dirty="0" smtClean="0"/>
              <a:t> </a:t>
            </a:r>
            <a:r>
              <a:rPr lang="en-US" sz="2800" dirty="0" err="1" smtClean="0"/>
              <a:t>untuk</a:t>
            </a:r>
            <a:r>
              <a:rPr lang="en-US" sz="2800" dirty="0" smtClean="0"/>
              <a:t> </a:t>
            </a:r>
            <a:r>
              <a:rPr lang="en-US" sz="2800" dirty="0" err="1" smtClean="0"/>
              <a:t>membuat</a:t>
            </a:r>
            <a:r>
              <a:rPr lang="en-US" sz="2800" dirty="0" smtClean="0"/>
              <a:t> </a:t>
            </a:r>
            <a:r>
              <a:rPr lang="en-US" sz="2800" dirty="0" err="1" smtClean="0"/>
              <a:t>cerita</a:t>
            </a:r>
            <a:r>
              <a:rPr lang="en-US" sz="2800" dirty="0" smtClean="0"/>
              <a:t> </a:t>
            </a:r>
            <a:r>
              <a:rPr lang="en-US" sz="2800" dirty="0" err="1" smtClean="0"/>
              <a:t>mengenai</a:t>
            </a:r>
            <a:r>
              <a:rPr lang="en-US" sz="2800" dirty="0" smtClean="0"/>
              <a:t> </a:t>
            </a:r>
            <a:r>
              <a:rPr lang="id-ID" sz="2800" dirty="0" smtClean="0"/>
              <a:t>gambar </a:t>
            </a:r>
            <a:r>
              <a:rPr lang="en-US" sz="2800" dirty="0" err="1" smtClean="0"/>
              <a:t>tanpa</a:t>
            </a:r>
            <a:r>
              <a:rPr lang="en-US" sz="2800" dirty="0" smtClean="0"/>
              <a:t> </a:t>
            </a:r>
            <a:r>
              <a:rPr lang="en-US" sz="2800" dirty="0" err="1" smtClean="0"/>
              <a:t>persiapan</a:t>
            </a:r>
            <a:endParaRPr lang="en-US" sz="2800" dirty="0" smtClean="0"/>
          </a:p>
          <a:p>
            <a:pPr marL="533400" indent="-533400" eaLnBrk="1" hangingPunct="1">
              <a:lnSpc>
                <a:spcPct val="90000"/>
              </a:lnSpc>
              <a:spcBef>
                <a:spcPts val="1200"/>
              </a:spcBef>
              <a:defRPr/>
            </a:pPr>
            <a:r>
              <a:rPr lang="en-US" sz="2800" dirty="0" err="1" smtClean="0"/>
              <a:t>Dalam</a:t>
            </a:r>
            <a:r>
              <a:rPr lang="en-US" sz="2800" dirty="0" smtClean="0"/>
              <a:t> </a:t>
            </a:r>
            <a:r>
              <a:rPr lang="en-US" sz="2800" dirty="0" err="1" smtClean="0"/>
              <a:t>usaha</a:t>
            </a:r>
            <a:r>
              <a:rPr lang="en-US" sz="2800" dirty="0" smtClean="0"/>
              <a:t> </a:t>
            </a:r>
            <a:r>
              <a:rPr lang="en-US" sz="2800" dirty="0" err="1" smtClean="0"/>
              <a:t>menyusun</a:t>
            </a:r>
            <a:r>
              <a:rPr lang="en-US" sz="2800" dirty="0" smtClean="0"/>
              <a:t> </a:t>
            </a:r>
            <a:r>
              <a:rPr lang="en-US" sz="2800" dirty="0" err="1" smtClean="0"/>
              <a:t>cerita</a:t>
            </a:r>
            <a:r>
              <a:rPr lang="en-US" sz="2800" dirty="0" smtClean="0"/>
              <a:t>, </a:t>
            </a:r>
            <a:r>
              <a:rPr lang="en-US" sz="2800" dirty="0" err="1" smtClean="0"/>
              <a:t>komponen</a:t>
            </a:r>
            <a:r>
              <a:rPr lang="en-US" sz="2800" dirty="0" smtClean="0"/>
              <a:t> </a:t>
            </a:r>
            <a:r>
              <a:rPr lang="en-US" sz="2800" dirty="0" err="1" smtClean="0"/>
              <a:t>kepribadian</a:t>
            </a:r>
            <a:r>
              <a:rPr lang="en-US" sz="2800" dirty="0" smtClean="0"/>
              <a:t> </a:t>
            </a:r>
            <a:r>
              <a:rPr lang="en-US" sz="2800" dirty="0" err="1" smtClean="0"/>
              <a:t>memegang</a:t>
            </a:r>
            <a:r>
              <a:rPr lang="en-US" sz="2800" dirty="0" smtClean="0"/>
              <a:t> </a:t>
            </a:r>
            <a:r>
              <a:rPr lang="en-US" sz="2800" dirty="0" err="1" smtClean="0"/>
              <a:t>peranan</a:t>
            </a:r>
            <a:r>
              <a:rPr lang="en-US" sz="2800" dirty="0" smtClean="0"/>
              <a:t> </a:t>
            </a:r>
            <a:r>
              <a:rPr lang="en-US" sz="2800" dirty="0" err="1" smtClean="0"/>
              <a:t>penting</a:t>
            </a:r>
            <a:r>
              <a:rPr lang="en-US" sz="2800" dirty="0" smtClean="0"/>
              <a:t>, </a:t>
            </a:r>
            <a:r>
              <a:rPr lang="en-US" sz="2800" dirty="0" err="1" smtClean="0"/>
              <a:t>karena</a:t>
            </a:r>
            <a:r>
              <a:rPr lang="en-US" sz="2800" dirty="0" smtClean="0"/>
              <a:t> </a:t>
            </a:r>
            <a:r>
              <a:rPr lang="en-US" sz="2800" dirty="0" err="1" smtClean="0"/>
              <a:t>ada</a:t>
            </a:r>
            <a:r>
              <a:rPr lang="id-ID" sz="2800" dirty="0" smtClean="0"/>
              <a:t>nya</a:t>
            </a:r>
            <a:r>
              <a:rPr lang="en-US" sz="2800" dirty="0" smtClean="0"/>
              <a:t> 2 </a:t>
            </a:r>
            <a:r>
              <a:rPr lang="en-US" sz="2800" dirty="0" err="1" smtClean="0"/>
              <a:t>kecenderungan</a:t>
            </a:r>
            <a:r>
              <a:rPr lang="en-US" sz="2800" dirty="0" smtClean="0"/>
              <a:t>:</a:t>
            </a:r>
          </a:p>
          <a:p>
            <a:pPr marL="1006475" lvl="1" indent="-533400" eaLnBrk="1" hangingPunct="1">
              <a:lnSpc>
                <a:spcPct val="90000"/>
              </a:lnSpc>
              <a:spcBef>
                <a:spcPts val="1200"/>
              </a:spcBef>
              <a:buFontTx/>
              <a:buAutoNum type="arabicPeriod"/>
              <a:defRPr/>
            </a:pPr>
            <a:r>
              <a:rPr lang="en-US" sz="2400" dirty="0" err="1" smtClean="0"/>
              <a:t>Sso</a:t>
            </a:r>
            <a:r>
              <a:rPr lang="en-US" sz="2400" dirty="0" smtClean="0"/>
              <a:t> </a:t>
            </a:r>
            <a:r>
              <a:rPr lang="en-US" sz="2400" dirty="0" err="1" smtClean="0"/>
              <a:t>akan</a:t>
            </a:r>
            <a:r>
              <a:rPr lang="en-US" sz="2400" dirty="0" smtClean="0"/>
              <a:t> </a:t>
            </a:r>
            <a:r>
              <a:rPr lang="en-US" sz="2400" dirty="0" err="1" smtClean="0"/>
              <a:t>menginterpretasikan</a:t>
            </a:r>
            <a:r>
              <a:rPr lang="en-US" sz="2400" dirty="0" smtClean="0"/>
              <a:t> </a:t>
            </a:r>
            <a:r>
              <a:rPr lang="id-ID" sz="2400" dirty="0" smtClean="0"/>
              <a:t>sst yg </a:t>
            </a:r>
            <a:r>
              <a:rPr lang="en-US" sz="2400" dirty="0" err="1" smtClean="0"/>
              <a:t>tidak</a:t>
            </a:r>
            <a:r>
              <a:rPr lang="en-US" sz="2400" dirty="0" smtClean="0"/>
              <a:t> </a:t>
            </a:r>
            <a:r>
              <a:rPr lang="en-US" sz="2400" dirty="0" err="1" smtClean="0"/>
              <a:t>jelas</a:t>
            </a:r>
            <a:r>
              <a:rPr lang="en-US" sz="2400" dirty="0" smtClean="0"/>
              <a:t> </a:t>
            </a:r>
            <a:r>
              <a:rPr lang="en-US" sz="2400" dirty="0" err="1" smtClean="0"/>
              <a:t>menurut</a:t>
            </a:r>
            <a:r>
              <a:rPr lang="en-US" sz="2400" dirty="0" smtClean="0"/>
              <a:t> </a:t>
            </a:r>
            <a:r>
              <a:rPr lang="en-US" sz="2400" dirty="0" err="1" smtClean="0"/>
              <a:t>pengalaman</a:t>
            </a:r>
            <a:r>
              <a:rPr lang="en-US" sz="2400" dirty="0" smtClean="0"/>
              <a:t> </a:t>
            </a:r>
            <a:r>
              <a:rPr lang="en-US" sz="2400" dirty="0" err="1" smtClean="0"/>
              <a:t>masa</a:t>
            </a:r>
            <a:r>
              <a:rPr lang="en-US" sz="2400" dirty="0" smtClean="0"/>
              <a:t> </a:t>
            </a:r>
            <a:r>
              <a:rPr lang="en-US" sz="2400" dirty="0" err="1" smtClean="0"/>
              <a:t>lalunya</a:t>
            </a:r>
            <a:r>
              <a:rPr lang="en-US" sz="2400" dirty="0" smtClean="0"/>
              <a:t>, </a:t>
            </a:r>
            <a:r>
              <a:rPr lang="en-US" sz="2400" dirty="0" err="1" smtClean="0"/>
              <a:t>dan</a:t>
            </a:r>
            <a:r>
              <a:rPr lang="en-US" sz="2400" dirty="0" smtClean="0"/>
              <a:t> </a:t>
            </a:r>
            <a:r>
              <a:rPr lang="en-US" sz="2400" dirty="0" err="1" smtClean="0"/>
              <a:t>kebutu</a:t>
            </a:r>
            <a:r>
              <a:rPr lang="id-ID" sz="2400" dirty="0" smtClean="0"/>
              <a:t>han2</a:t>
            </a:r>
            <a:r>
              <a:rPr lang="en-US" sz="2400" dirty="0" smtClean="0"/>
              <a:t> </a:t>
            </a:r>
            <a:r>
              <a:rPr lang="en-US" sz="2400" dirty="0" err="1" smtClean="0"/>
              <a:t>masa</a:t>
            </a:r>
            <a:r>
              <a:rPr lang="en-US" sz="2400" dirty="0" smtClean="0"/>
              <a:t> </a:t>
            </a:r>
            <a:r>
              <a:rPr lang="en-US" sz="2400" dirty="0" err="1" smtClean="0"/>
              <a:t>kininya</a:t>
            </a:r>
            <a:endParaRPr lang="en-US" sz="2400" dirty="0" smtClean="0"/>
          </a:p>
          <a:p>
            <a:pPr marL="1006475" lvl="1" indent="-533400" eaLnBrk="1" hangingPunct="1">
              <a:lnSpc>
                <a:spcPct val="90000"/>
              </a:lnSpc>
              <a:spcBef>
                <a:spcPts val="1200"/>
              </a:spcBef>
              <a:buFontTx/>
              <a:buAutoNum type="arabicPeriod"/>
              <a:defRPr/>
            </a:pPr>
            <a:r>
              <a:rPr lang="en-US" sz="2400" dirty="0" err="1" smtClean="0"/>
              <a:t>Sso</a:t>
            </a:r>
            <a:r>
              <a:rPr lang="en-US" sz="2400" dirty="0" smtClean="0"/>
              <a:t> </a:t>
            </a:r>
            <a:r>
              <a:rPr lang="en-US" sz="2400" dirty="0" err="1" smtClean="0"/>
              <a:t>akan</a:t>
            </a:r>
            <a:r>
              <a:rPr lang="en-US" sz="2400" dirty="0" smtClean="0"/>
              <a:t> </a:t>
            </a:r>
            <a:r>
              <a:rPr lang="en-US" sz="2400" dirty="0" err="1" smtClean="0"/>
              <a:t>membuat</a:t>
            </a:r>
            <a:r>
              <a:rPr lang="en-US" sz="2400" dirty="0" smtClean="0"/>
              <a:t> </a:t>
            </a:r>
            <a:r>
              <a:rPr lang="en-US" sz="2400" dirty="0" err="1" smtClean="0"/>
              <a:t>cerita</a:t>
            </a:r>
            <a:r>
              <a:rPr lang="en-US" sz="2400" dirty="0" smtClean="0"/>
              <a:t> </a:t>
            </a:r>
            <a:r>
              <a:rPr lang="en-US" sz="2400" dirty="0" err="1" smtClean="0"/>
              <a:t>dari</a:t>
            </a:r>
            <a:r>
              <a:rPr lang="en-US" sz="2400" dirty="0" smtClean="0"/>
              <a:t> </a:t>
            </a:r>
            <a:r>
              <a:rPr lang="en-US" sz="2400" dirty="0" err="1" smtClean="0"/>
              <a:t>perbendaharaan</a:t>
            </a:r>
            <a:r>
              <a:rPr lang="en-US" sz="2400" dirty="0" smtClean="0"/>
              <a:t> </a:t>
            </a:r>
            <a:r>
              <a:rPr lang="en-US" sz="2400" dirty="0" err="1" smtClean="0"/>
              <a:t>pengalamannya</a:t>
            </a:r>
            <a:r>
              <a:rPr lang="id-ID" sz="2400" dirty="0" smtClean="0"/>
              <a:t> </a:t>
            </a:r>
            <a:r>
              <a:rPr lang="en-US" sz="2400" dirty="0" err="1" smtClean="0"/>
              <a:t>dan</a:t>
            </a:r>
            <a:r>
              <a:rPr lang="en-US" sz="2400" dirty="0" smtClean="0"/>
              <a:t> </a:t>
            </a:r>
            <a:r>
              <a:rPr lang="en-US" sz="2400" dirty="0" err="1" smtClean="0"/>
              <a:t>mengekspresikan</a:t>
            </a:r>
            <a:r>
              <a:rPr lang="en-US" sz="2400" dirty="0" smtClean="0"/>
              <a:t> </a:t>
            </a:r>
            <a:r>
              <a:rPr lang="en-US" sz="2400" dirty="0" err="1" smtClean="0"/>
              <a:t>ketidaksenangan</a:t>
            </a:r>
            <a:r>
              <a:rPr lang="id-ID" sz="2400" dirty="0" smtClean="0"/>
              <a:t> </a:t>
            </a:r>
            <a:r>
              <a:rPr lang="en-US" sz="2400" dirty="0" err="1" smtClean="0"/>
              <a:t>maupun</a:t>
            </a:r>
            <a:r>
              <a:rPr lang="en-US" sz="2400" dirty="0" smtClean="0"/>
              <a:t> </a:t>
            </a:r>
            <a:r>
              <a:rPr lang="en-US" sz="2400" dirty="0" err="1" smtClean="0"/>
              <a:t>kebutuhannya</a:t>
            </a:r>
            <a:r>
              <a:rPr lang="id-ID" sz="2400" dirty="0" smtClean="0"/>
              <a:t> </a:t>
            </a:r>
            <a:r>
              <a:rPr lang="en-US" sz="2400" dirty="0" err="1" smtClean="0"/>
              <a:t>secara</a:t>
            </a:r>
            <a:r>
              <a:rPr lang="en-US" sz="2400" dirty="0" smtClean="0"/>
              <a:t> </a:t>
            </a:r>
            <a:r>
              <a:rPr lang="en-US" sz="2400" dirty="0" err="1" smtClean="0"/>
              <a:t>sadar</a:t>
            </a:r>
            <a:r>
              <a:rPr lang="en-US" sz="2400" dirty="0" smtClean="0"/>
              <a:t> </a:t>
            </a:r>
            <a:r>
              <a:rPr lang="en-US" sz="2400" dirty="0" err="1" smtClean="0"/>
              <a:t>maupun</a:t>
            </a:r>
            <a:r>
              <a:rPr lang="en-US" sz="2400" dirty="0" smtClean="0"/>
              <a:t> </a:t>
            </a:r>
            <a:r>
              <a:rPr lang="en-US" sz="2400" dirty="0" err="1" smtClean="0"/>
              <a:t>tidak</a:t>
            </a:r>
            <a:r>
              <a:rPr lang="en-US" sz="2400"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7813"/>
            <a:ext cx="8229600" cy="636587"/>
          </a:xfrm>
        </p:spPr>
        <p:txBody>
          <a:bodyPr/>
          <a:lstStyle/>
          <a:p>
            <a:pPr algn="l" eaLnBrk="1" hangingPunct="1">
              <a:defRPr/>
            </a:pPr>
            <a:r>
              <a:rPr lang="en-US" sz="2400" dirty="0" err="1"/>
              <a:t>Lanjutan</a:t>
            </a:r>
            <a:r>
              <a:rPr lang="en-US" sz="2400" dirty="0"/>
              <a:t> Cara </a:t>
            </a:r>
            <a:r>
              <a:rPr lang="en-US" sz="2400" dirty="0" err="1"/>
              <a:t>Kerja</a:t>
            </a:r>
            <a:r>
              <a:rPr lang="en-US" sz="2400" dirty="0"/>
              <a:t> TAT </a:t>
            </a:r>
            <a:r>
              <a:rPr lang="en-US" sz="2400" dirty="0" err="1"/>
              <a:t>dan</a:t>
            </a:r>
            <a:r>
              <a:rPr lang="en-US" sz="2400" dirty="0"/>
              <a:t> </a:t>
            </a:r>
            <a:r>
              <a:rPr lang="en-US" sz="2400" dirty="0" smtClean="0"/>
              <a:t>CAT</a:t>
            </a:r>
            <a:r>
              <a:rPr lang="id-ID" sz="2400" dirty="0" smtClean="0"/>
              <a:t>.....</a:t>
            </a:r>
            <a:endParaRPr lang="en-US" sz="2400" dirty="0"/>
          </a:p>
        </p:txBody>
      </p:sp>
      <p:sp>
        <p:nvSpPr>
          <p:cNvPr id="7171" name="Rectangle 3"/>
          <p:cNvSpPr>
            <a:spLocks noGrp="1" noChangeArrowheads="1"/>
          </p:cNvSpPr>
          <p:nvPr>
            <p:ph type="body" idx="1"/>
          </p:nvPr>
        </p:nvSpPr>
        <p:spPr>
          <a:xfrm>
            <a:off x="457200" y="1219200"/>
            <a:ext cx="8229600" cy="5334000"/>
          </a:xfrm>
          <a:solidFill>
            <a:schemeClr val="accent6">
              <a:lumMod val="75000"/>
            </a:schemeClr>
          </a:solidFill>
        </p:spPr>
        <p:txBody>
          <a:bodyPr/>
          <a:lstStyle/>
          <a:p>
            <a:pPr eaLnBrk="1" hangingPunct="1">
              <a:lnSpc>
                <a:spcPct val="90000"/>
              </a:lnSpc>
              <a:spcBef>
                <a:spcPts val="0"/>
              </a:spcBef>
              <a:spcAft>
                <a:spcPts val="0"/>
              </a:spcAft>
              <a:buFont typeface="Wingdings" pitchFamily="2" charset="2"/>
              <a:buNone/>
              <a:defRPr/>
            </a:pPr>
            <a:endParaRPr lang="id-ID" sz="800" dirty="0" smtClean="0"/>
          </a:p>
          <a:p>
            <a:pPr eaLnBrk="1" hangingPunct="1">
              <a:lnSpc>
                <a:spcPct val="90000"/>
              </a:lnSpc>
              <a:spcAft>
                <a:spcPts val="1200"/>
              </a:spcAft>
              <a:defRPr/>
            </a:pPr>
            <a:r>
              <a:rPr lang="en-US" sz="2800" dirty="0" err="1" smtClean="0"/>
              <a:t>Semua</a:t>
            </a:r>
            <a:r>
              <a:rPr lang="en-US" sz="2800" dirty="0" smtClean="0"/>
              <a:t> </a:t>
            </a:r>
            <a:r>
              <a:rPr lang="en-US" sz="2800" dirty="0" err="1"/>
              <a:t>bagian</a:t>
            </a:r>
            <a:r>
              <a:rPr lang="en-US" sz="2800" dirty="0"/>
              <a:t> </a:t>
            </a:r>
            <a:r>
              <a:rPr lang="en-US" sz="2800" dirty="0" err="1"/>
              <a:t>merupakan</a:t>
            </a:r>
            <a:r>
              <a:rPr lang="en-US" sz="2800" dirty="0"/>
              <a:t> </a:t>
            </a:r>
            <a:r>
              <a:rPr lang="en-US" sz="2800" dirty="0" err="1"/>
              <a:t>aspek</a:t>
            </a:r>
            <a:r>
              <a:rPr lang="en-US" sz="2800" dirty="0"/>
              <a:t> </a:t>
            </a:r>
            <a:r>
              <a:rPr lang="en-US" sz="2800" dirty="0" err="1"/>
              <a:t>keseluruhan</a:t>
            </a:r>
            <a:r>
              <a:rPr lang="en-US" sz="2800" dirty="0"/>
              <a:t> </a:t>
            </a:r>
            <a:r>
              <a:rPr lang="en-US" sz="2800" dirty="0" err="1"/>
              <a:t>apa</a:t>
            </a:r>
            <a:r>
              <a:rPr lang="en-US" sz="2800" dirty="0"/>
              <a:t> yang </a:t>
            </a:r>
            <a:r>
              <a:rPr lang="en-US" sz="2800" dirty="0" err="1"/>
              <a:t>ada</a:t>
            </a:r>
            <a:r>
              <a:rPr lang="en-US" sz="2800" dirty="0"/>
              <a:t> </a:t>
            </a:r>
            <a:r>
              <a:rPr lang="en-US" sz="2800" dirty="0" err="1"/>
              <a:t>dalam</a:t>
            </a:r>
            <a:r>
              <a:rPr lang="en-US" sz="2800" dirty="0"/>
              <a:t> </a:t>
            </a:r>
            <a:r>
              <a:rPr lang="en-US" sz="2800" dirty="0" err="1"/>
              <a:t>diri</a:t>
            </a:r>
            <a:r>
              <a:rPr lang="en-US" sz="2800" dirty="0"/>
              <a:t> </a:t>
            </a:r>
            <a:r>
              <a:rPr lang="en-US" sz="2800" dirty="0" err="1"/>
              <a:t>manusia</a:t>
            </a:r>
            <a:r>
              <a:rPr lang="en-US" sz="2800" dirty="0"/>
              <a:t> </a:t>
            </a:r>
            <a:r>
              <a:rPr lang="en-US" sz="2800" dirty="0">
                <a:sym typeface="Wingdings" pitchFamily="2" charset="2"/>
              </a:rPr>
              <a:t> </a:t>
            </a:r>
            <a:r>
              <a:rPr lang="en-US" sz="2800" dirty="0" err="1">
                <a:sym typeface="Wingdings" pitchFamily="2" charset="2"/>
              </a:rPr>
              <a:t>kecenderungan</a:t>
            </a:r>
            <a:r>
              <a:rPr lang="en-US" sz="2800" dirty="0">
                <a:sym typeface="Wingdings" pitchFamily="2" charset="2"/>
              </a:rPr>
              <a:t> </a:t>
            </a:r>
            <a:r>
              <a:rPr lang="en-US" sz="2800" dirty="0" err="1">
                <a:sym typeface="Wingdings" pitchFamily="2" charset="2"/>
              </a:rPr>
              <a:t>dalam</a:t>
            </a:r>
            <a:r>
              <a:rPr lang="en-US" sz="2800" dirty="0">
                <a:sym typeface="Wingdings" pitchFamily="2" charset="2"/>
              </a:rPr>
              <a:t> </a:t>
            </a:r>
            <a:r>
              <a:rPr lang="en-US" sz="2800" dirty="0" err="1">
                <a:sym typeface="Wingdings" pitchFamily="2" charset="2"/>
              </a:rPr>
              <a:t>menanggapi</a:t>
            </a:r>
            <a:r>
              <a:rPr lang="en-US" sz="2800" dirty="0">
                <a:sym typeface="Wingdings" pitchFamily="2" charset="2"/>
              </a:rPr>
              <a:t> </a:t>
            </a:r>
            <a:r>
              <a:rPr lang="en-US" sz="2800" dirty="0" err="1">
                <a:sym typeface="Wingdings" pitchFamily="2" charset="2"/>
              </a:rPr>
              <a:t>gambar</a:t>
            </a:r>
            <a:r>
              <a:rPr lang="en-US" sz="2800" dirty="0">
                <a:sym typeface="Wingdings" pitchFamily="2" charset="2"/>
              </a:rPr>
              <a:t> </a:t>
            </a:r>
            <a:r>
              <a:rPr lang="en-US" sz="2800" dirty="0" err="1">
                <a:sym typeface="Wingdings" pitchFamily="2" charset="2"/>
              </a:rPr>
              <a:t>dapat</a:t>
            </a:r>
            <a:r>
              <a:rPr lang="en-US" sz="2800" dirty="0">
                <a:sym typeface="Wingdings" pitchFamily="2" charset="2"/>
              </a:rPr>
              <a:t> </a:t>
            </a:r>
            <a:r>
              <a:rPr lang="en-US" sz="2800" dirty="0" err="1">
                <a:sym typeface="Wingdings" pitchFamily="2" charset="2"/>
              </a:rPr>
              <a:t>menjadi</a:t>
            </a:r>
            <a:r>
              <a:rPr lang="en-US" sz="2800" dirty="0">
                <a:sym typeface="Wingdings" pitchFamily="2" charset="2"/>
              </a:rPr>
              <a:t> </a:t>
            </a:r>
            <a:r>
              <a:rPr lang="en-US" sz="2800" dirty="0" err="1">
                <a:sym typeface="Wingdings" pitchFamily="2" charset="2"/>
              </a:rPr>
              <a:t>sampel</a:t>
            </a:r>
            <a:r>
              <a:rPr lang="en-US" sz="2800" dirty="0">
                <a:sym typeface="Wingdings" pitchFamily="2" charset="2"/>
              </a:rPr>
              <a:t> </a:t>
            </a:r>
            <a:r>
              <a:rPr lang="en-US" sz="2800" dirty="0" err="1">
                <a:sym typeface="Wingdings" pitchFamily="2" charset="2"/>
              </a:rPr>
              <a:t>untuk</a:t>
            </a:r>
            <a:r>
              <a:rPr lang="en-US" sz="2800" dirty="0">
                <a:sym typeface="Wingdings" pitchFamily="2" charset="2"/>
              </a:rPr>
              <a:t> </a:t>
            </a:r>
            <a:r>
              <a:rPr lang="en-US" sz="2800" dirty="0" err="1">
                <a:sym typeface="Wingdings" pitchFamily="2" charset="2"/>
              </a:rPr>
              <a:t>menyimpulkan</a:t>
            </a:r>
            <a:r>
              <a:rPr lang="en-US" sz="2800" dirty="0">
                <a:sym typeface="Wingdings" pitchFamily="2" charset="2"/>
              </a:rPr>
              <a:t> </a:t>
            </a:r>
            <a:r>
              <a:rPr lang="en-US" sz="2800" dirty="0" err="1">
                <a:sym typeface="Wingdings" pitchFamily="2" charset="2"/>
              </a:rPr>
              <a:t>keseluruhan</a:t>
            </a:r>
            <a:r>
              <a:rPr lang="en-US" sz="2800" dirty="0">
                <a:sym typeface="Wingdings" pitchFamily="2" charset="2"/>
              </a:rPr>
              <a:t> </a:t>
            </a:r>
            <a:r>
              <a:rPr lang="en-US" sz="2800" dirty="0" err="1">
                <a:sym typeface="Wingdings" pitchFamily="2" charset="2"/>
              </a:rPr>
              <a:t>kepribadian</a:t>
            </a:r>
            <a:endParaRPr lang="en-US" sz="2800" dirty="0">
              <a:sym typeface="Wingdings" pitchFamily="2" charset="2"/>
            </a:endParaRPr>
          </a:p>
          <a:p>
            <a:pPr eaLnBrk="1" hangingPunct="1">
              <a:lnSpc>
                <a:spcPct val="90000"/>
              </a:lnSpc>
              <a:spcAft>
                <a:spcPts val="1200"/>
              </a:spcAft>
              <a:defRPr/>
            </a:pPr>
            <a:r>
              <a:rPr lang="en-US" sz="2800" dirty="0">
                <a:sym typeface="Wingdings" pitchFamily="2" charset="2"/>
              </a:rPr>
              <a:t>TAT </a:t>
            </a:r>
            <a:r>
              <a:rPr lang="en-US" sz="2800" dirty="0" err="1">
                <a:sym typeface="Wingdings" pitchFamily="2" charset="2"/>
              </a:rPr>
              <a:t>disajikan</a:t>
            </a:r>
            <a:r>
              <a:rPr lang="en-US" sz="2800" dirty="0">
                <a:sym typeface="Wingdings" pitchFamily="2" charset="2"/>
              </a:rPr>
              <a:t> </a:t>
            </a:r>
            <a:r>
              <a:rPr lang="en-US" sz="2800" dirty="0" err="1">
                <a:sym typeface="Wingdings" pitchFamily="2" charset="2"/>
              </a:rPr>
              <a:t>sebagai</a:t>
            </a:r>
            <a:r>
              <a:rPr lang="en-US" sz="2800" dirty="0">
                <a:sym typeface="Wingdings" pitchFamily="2" charset="2"/>
              </a:rPr>
              <a:t> </a:t>
            </a:r>
            <a:r>
              <a:rPr lang="en-US" sz="2800" dirty="0" err="1">
                <a:sym typeface="Wingdings" pitchFamily="2" charset="2"/>
              </a:rPr>
              <a:t>tes</a:t>
            </a:r>
            <a:r>
              <a:rPr lang="en-US" sz="2800" dirty="0">
                <a:sym typeface="Wingdings" pitchFamily="2" charset="2"/>
              </a:rPr>
              <a:t> </a:t>
            </a:r>
            <a:r>
              <a:rPr lang="en-US" sz="2800" dirty="0" err="1">
                <a:sym typeface="Wingdings" pitchFamily="2" charset="2"/>
              </a:rPr>
              <a:t>imajinasi</a:t>
            </a:r>
            <a:r>
              <a:rPr lang="en-US" sz="2800" dirty="0">
                <a:sym typeface="Wingdings" pitchFamily="2" charset="2"/>
              </a:rPr>
              <a:t>  </a:t>
            </a:r>
            <a:r>
              <a:rPr lang="en-US" sz="2800" dirty="0" err="1">
                <a:sym typeface="Wingdings" pitchFamily="2" charset="2"/>
              </a:rPr>
              <a:t>klien</a:t>
            </a:r>
            <a:r>
              <a:rPr lang="en-US" sz="2800" dirty="0">
                <a:sym typeface="Wingdings" pitchFamily="2" charset="2"/>
              </a:rPr>
              <a:t> </a:t>
            </a:r>
            <a:r>
              <a:rPr lang="en-US" sz="2800" dirty="0" err="1">
                <a:sym typeface="Wingdings" pitchFamily="2" charset="2"/>
              </a:rPr>
              <a:t>lupa</a:t>
            </a:r>
            <a:r>
              <a:rPr lang="en-US" sz="2800" dirty="0">
                <a:sym typeface="Wingdings" pitchFamily="2" charset="2"/>
              </a:rPr>
              <a:t> </a:t>
            </a:r>
            <a:r>
              <a:rPr lang="en-US" sz="2800" dirty="0" err="1">
                <a:sym typeface="Wingdings" pitchFamily="2" charset="2"/>
              </a:rPr>
              <a:t>akan</a:t>
            </a:r>
            <a:r>
              <a:rPr lang="en-US" sz="2800" dirty="0">
                <a:sym typeface="Wingdings" pitchFamily="2" charset="2"/>
              </a:rPr>
              <a:t> ‘</a:t>
            </a:r>
            <a:r>
              <a:rPr lang="en-US" sz="2800" dirty="0" err="1">
                <a:sym typeface="Wingdings" pitchFamily="2" charset="2"/>
              </a:rPr>
              <a:t>topengnya</a:t>
            </a:r>
            <a:r>
              <a:rPr lang="en-US" sz="2800" dirty="0">
                <a:sym typeface="Wingdings" pitchFamily="2" charset="2"/>
              </a:rPr>
              <a:t>’  </a:t>
            </a:r>
            <a:r>
              <a:rPr lang="en-US" sz="2800" dirty="0" err="1">
                <a:sym typeface="Wingdings" pitchFamily="2" charset="2"/>
              </a:rPr>
              <a:t>tanpa</a:t>
            </a:r>
            <a:r>
              <a:rPr lang="en-US" sz="2800" dirty="0">
                <a:sym typeface="Wingdings" pitchFamily="2" charset="2"/>
              </a:rPr>
              <a:t> </a:t>
            </a:r>
            <a:r>
              <a:rPr lang="en-US" sz="2800" dirty="0" err="1">
                <a:sym typeface="Wingdings" pitchFamily="2" charset="2"/>
              </a:rPr>
              <a:t>sadar</a:t>
            </a:r>
            <a:r>
              <a:rPr lang="en-US" sz="2800" dirty="0">
                <a:sym typeface="Wingdings" pitchFamily="2" charset="2"/>
              </a:rPr>
              <a:t> </a:t>
            </a:r>
            <a:r>
              <a:rPr lang="en-US" sz="2800" dirty="0" err="1">
                <a:sym typeface="Wingdings" pitchFamily="2" charset="2"/>
              </a:rPr>
              <a:t>klien</a:t>
            </a:r>
            <a:r>
              <a:rPr lang="en-US" sz="2800" dirty="0">
                <a:sym typeface="Wingdings" pitchFamily="2" charset="2"/>
              </a:rPr>
              <a:t> </a:t>
            </a:r>
            <a:r>
              <a:rPr lang="en-US" sz="2800" dirty="0" err="1">
                <a:sym typeface="Wingdings" pitchFamily="2" charset="2"/>
              </a:rPr>
              <a:t>mengatakan</a:t>
            </a:r>
            <a:r>
              <a:rPr lang="en-US" sz="2800" dirty="0">
                <a:sym typeface="Wingdings" pitchFamily="2" charset="2"/>
              </a:rPr>
              <a:t> </a:t>
            </a:r>
            <a:r>
              <a:rPr lang="en-US" sz="2800" dirty="0" err="1" smtClean="0">
                <a:sym typeface="Wingdings" pitchFamily="2" charset="2"/>
              </a:rPr>
              <a:t>hal</a:t>
            </a:r>
            <a:r>
              <a:rPr lang="id-ID" sz="2800" dirty="0" smtClean="0">
                <a:sym typeface="Wingdings" pitchFamily="2" charset="2"/>
              </a:rPr>
              <a:t>2</a:t>
            </a:r>
            <a:r>
              <a:rPr lang="en-US" sz="2800" dirty="0" smtClean="0">
                <a:sym typeface="Wingdings" pitchFamily="2" charset="2"/>
              </a:rPr>
              <a:t> </a:t>
            </a:r>
            <a:r>
              <a:rPr lang="en-US" sz="2800" dirty="0" err="1">
                <a:sym typeface="Wingdings" pitchFamily="2" charset="2"/>
              </a:rPr>
              <a:t>mengenai</a:t>
            </a:r>
            <a:r>
              <a:rPr lang="en-US" sz="2800" dirty="0">
                <a:sym typeface="Wingdings" pitchFamily="2" charset="2"/>
              </a:rPr>
              <a:t> </a:t>
            </a:r>
            <a:r>
              <a:rPr lang="en-US" sz="2800" dirty="0" err="1">
                <a:sym typeface="Wingdings" pitchFamily="2" charset="2"/>
              </a:rPr>
              <a:t>pelaku</a:t>
            </a:r>
            <a:r>
              <a:rPr lang="en-US" sz="2800" dirty="0">
                <a:sym typeface="Wingdings" pitchFamily="2" charset="2"/>
              </a:rPr>
              <a:t> </a:t>
            </a:r>
            <a:r>
              <a:rPr lang="en-US" sz="2800" dirty="0" err="1">
                <a:sym typeface="Wingdings" pitchFamily="2" charset="2"/>
              </a:rPr>
              <a:t>cerita</a:t>
            </a:r>
            <a:r>
              <a:rPr lang="en-US" sz="2800" dirty="0">
                <a:sym typeface="Wingdings" pitchFamily="2" charset="2"/>
              </a:rPr>
              <a:t> yang </a:t>
            </a:r>
            <a:r>
              <a:rPr lang="en-US" sz="2800" dirty="0" err="1">
                <a:sym typeface="Wingdings" pitchFamily="2" charset="2"/>
              </a:rPr>
              <a:t>sebetulnya</a:t>
            </a:r>
            <a:r>
              <a:rPr lang="en-US" sz="2800" dirty="0">
                <a:sym typeface="Wingdings" pitchFamily="2" charset="2"/>
              </a:rPr>
              <a:t> </a:t>
            </a:r>
            <a:r>
              <a:rPr lang="en-US" sz="2800" dirty="0" err="1">
                <a:sym typeface="Wingdings" pitchFamily="2" charset="2"/>
              </a:rPr>
              <a:t>merupakan</a:t>
            </a:r>
            <a:r>
              <a:rPr lang="en-US" sz="2800" dirty="0">
                <a:sym typeface="Wingdings" pitchFamily="2" charset="2"/>
              </a:rPr>
              <a:t> </a:t>
            </a:r>
            <a:r>
              <a:rPr lang="en-US" sz="2800" dirty="0" err="1">
                <a:sym typeface="Wingdings" pitchFamily="2" charset="2"/>
              </a:rPr>
              <a:t>proyeksi</a:t>
            </a:r>
            <a:r>
              <a:rPr lang="en-US" sz="2800" dirty="0">
                <a:sym typeface="Wingdings" pitchFamily="2" charset="2"/>
              </a:rPr>
              <a:t> </a:t>
            </a:r>
            <a:r>
              <a:rPr lang="en-US" sz="2800" dirty="0" err="1">
                <a:sym typeface="Wingdings" pitchFamily="2" charset="2"/>
              </a:rPr>
              <a:t>dirinya</a:t>
            </a:r>
            <a:r>
              <a:rPr lang="en-US" sz="2800" dirty="0">
                <a:sym typeface="Wingdings" pitchFamily="2" charset="2"/>
              </a:rPr>
              <a:t>.</a:t>
            </a:r>
          </a:p>
          <a:p>
            <a:pPr eaLnBrk="1" hangingPunct="1">
              <a:lnSpc>
                <a:spcPct val="90000"/>
              </a:lnSpc>
              <a:defRPr/>
            </a:pPr>
            <a:r>
              <a:rPr lang="en-US" sz="2800" dirty="0" err="1"/>
              <a:t>Bila</a:t>
            </a:r>
            <a:r>
              <a:rPr lang="en-US" sz="2800" dirty="0"/>
              <a:t> </a:t>
            </a:r>
            <a:r>
              <a:rPr lang="en-US" sz="2800" dirty="0" err="1"/>
              <a:t>ditanyakan</a:t>
            </a:r>
            <a:r>
              <a:rPr lang="en-US" sz="2800" dirty="0"/>
              <a:t> </a:t>
            </a:r>
            <a:r>
              <a:rPr lang="en-US" sz="2800" dirty="0" err="1"/>
              <a:t>secara</a:t>
            </a:r>
            <a:r>
              <a:rPr lang="en-US" sz="2800" dirty="0"/>
              <a:t> </a:t>
            </a:r>
            <a:r>
              <a:rPr lang="en-US" sz="2800" dirty="0" err="1"/>
              <a:t>langsung</a:t>
            </a:r>
            <a:r>
              <a:rPr lang="en-US" sz="2800" dirty="0"/>
              <a:t>, </a:t>
            </a:r>
            <a:r>
              <a:rPr lang="en-US" sz="2800" dirty="0" err="1"/>
              <a:t>belum</a:t>
            </a:r>
            <a:r>
              <a:rPr lang="en-US" sz="2800" dirty="0"/>
              <a:t> </a:t>
            </a:r>
            <a:r>
              <a:rPr lang="en-US" sz="2800" dirty="0" err="1"/>
              <a:t>tentu</a:t>
            </a:r>
            <a:r>
              <a:rPr lang="en-US" sz="2800" dirty="0"/>
              <a:t> </a:t>
            </a:r>
            <a:r>
              <a:rPr lang="en-US" sz="2800" dirty="0" err="1"/>
              <a:t>klien</a:t>
            </a:r>
            <a:r>
              <a:rPr lang="en-US" sz="2800" dirty="0"/>
              <a:t> </a:t>
            </a:r>
            <a:r>
              <a:rPr lang="en-US" sz="2800" dirty="0" err="1"/>
              <a:t>mau</a:t>
            </a:r>
            <a:r>
              <a:rPr lang="en-US" sz="2800" dirty="0"/>
              <a:t> </a:t>
            </a:r>
            <a:r>
              <a:rPr lang="en-US" sz="2800" dirty="0" err="1"/>
              <a:t>bercerita</a:t>
            </a:r>
            <a:r>
              <a:rPr lang="en-US" sz="2800" dirty="0"/>
              <a:t> </a:t>
            </a:r>
            <a:r>
              <a:rPr lang="en-US" sz="2800" dirty="0" err="1"/>
              <a:t>mengenai</a:t>
            </a:r>
            <a:r>
              <a:rPr lang="en-US" sz="2800" dirty="0"/>
              <a:t> </a:t>
            </a:r>
            <a:r>
              <a:rPr lang="en-US" sz="2800" dirty="0" err="1"/>
              <a:t>hal</a:t>
            </a:r>
            <a:r>
              <a:rPr lang="en-US" sz="2800" dirty="0"/>
              <a:t> </a:t>
            </a:r>
            <a:r>
              <a:rPr lang="en-US" sz="2800" dirty="0" err="1"/>
              <a:t>tersebut</a:t>
            </a:r>
            <a:r>
              <a:rPr lang="en-US" sz="2800"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chemeClr val="accent6">
              <a:lumMod val="75000"/>
            </a:schemeClr>
          </a:solidFill>
        </p:spPr>
        <p:txBody>
          <a:bodyPr/>
          <a:lstStyle/>
          <a:p>
            <a:pPr eaLnBrk="1" hangingPunct="1">
              <a:defRPr/>
            </a:pPr>
            <a:r>
              <a:rPr lang="en-US"/>
              <a:t>Gambar Sebagai Stimuli</a:t>
            </a:r>
          </a:p>
        </p:txBody>
      </p:sp>
      <p:sp>
        <p:nvSpPr>
          <p:cNvPr id="8195" name="Rectangle 3"/>
          <p:cNvSpPr>
            <a:spLocks noGrp="1" noChangeArrowheads="1"/>
          </p:cNvSpPr>
          <p:nvPr>
            <p:ph type="body" idx="1"/>
          </p:nvPr>
        </p:nvSpPr>
        <p:spPr>
          <a:xfrm>
            <a:off x="457200" y="1600200"/>
            <a:ext cx="8229600" cy="4800600"/>
          </a:xfrm>
          <a:solidFill>
            <a:schemeClr val="accent6">
              <a:lumMod val="75000"/>
            </a:schemeClr>
          </a:solidFill>
        </p:spPr>
        <p:txBody>
          <a:bodyPr/>
          <a:lstStyle/>
          <a:p>
            <a:pPr marL="609600" indent="-609600" eaLnBrk="1" hangingPunct="1">
              <a:spcBef>
                <a:spcPts val="1200"/>
              </a:spcBef>
              <a:buFont typeface="Wingdings" pitchFamily="2" charset="2"/>
              <a:buNone/>
              <a:defRPr/>
            </a:pPr>
            <a:r>
              <a:rPr lang="en-US" sz="2800" dirty="0" err="1" smtClean="0"/>
              <a:t>Alasan</a:t>
            </a:r>
            <a:r>
              <a:rPr lang="en-US" sz="2800" dirty="0" smtClean="0"/>
              <a:t> </a:t>
            </a:r>
            <a:r>
              <a:rPr lang="en-US" sz="2800" dirty="0" err="1" smtClean="0"/>
              <a:t>penggunaan</a:t>
            </a:r>
            <a:r>
              <a:rPr lang="en-US" sz="2800" dirty="0" smtClean="0"/>
              <a:t> </a:t>
            </a:r>
            <a:r>
              <a:rPr lang="en-US" sz="2800" dirty="0" err="1" smtClean="0"/>
              <a:t>gambar</a:t>
            </a:r>
            <a:r>
              <a:rPr lang="en-US" sz="2800" dirty="0" smtClean="0"/>
              <a:t> </a:t>
            </a:r>
            <a:r>
              <a:rPr lang="en-US" sz="2800" dirty="0" err="1" smtClean="0"/>
              <a:t>dalam</a:t>
            </a:r>
            <a:r>
              <a:rPr lang="en-US" sz="2800" dirty="0" smtClean="0"/>
              <a:t> TAT:</a:t>
            </a:r>
          </a:p>
          <a:p>
            <a:pPr marL="609600" indent="-609600" eaLnBrk="1" hangingPunct="1">
              <a:spcBef>
                <a:spcPts val="1200"/>
              </a:spcBef>
              <a:buFontTx/>
              <a:buAutoNum type="arabicPeriod"/>
              <a:defRPr/>
            </a:pPr>
            <a:r>
              <a:rPr lang="en-US" sz="2800" dirty="0" err="1" smtClean="0"/>
              <a:t>Gambar</a:t>
            </a:r>
            <a:r>
              <a:rPr lang="en-US" sz="2800" dirty="0" smtClean="0"/>
              <a:t> </a:t>
            </a:r>
            <a:r>
              <a:rPr lang="en-US" sz="2800" dirty="0" err="1" smtClean="0"/>
              <a:t>lebih</a:t>
            </a:r>
            <a:r>
              <a:rPr lang="en-US" sz="2800" dirty="0" smtClean="0"/>
              <a:t> </a:t>
            </a:r>
            <a:r>
              <a:rPr lang="en-US" sz="2800" dirty="0" err="1" smtClean="0"/>
              <a:t>efektif</a:t>
            </a:r>
            <a:r>
              <a:rPr lang="en-US" sz="2800" dirty="0" smtClean="0"/>
              <a:t> </a:t>
            </a:r>
            <a:r>
              <a:rPr lang="en-US" sz="2800" dirty="0" err="1" smtClean="0"/>
              <a:t>untuk</a:t>
            </a:r>
            <a:r>
              <a:rPr lang="en-US" sz="2800" dirty="0" smtClean="0"/>
              <a:t> </a:t>
            </a:r>
            <a:r>
              <a:rPr lang="en-US" sz="2800" dirty="0" err="1" smtClean="0"/>
              <a:t>menggugah</a:t>
            </a:r>
            <a:r>
              <a:rPr lang="en-US" sz="2800" dirty="0" smtClean="0"/>
              <a:t> </a:t>
            </a:r>
            <a:r>
              <a:rPr lang="en-US" sz="2800" dirty="0" err="1" smtClean="0"/>
              <a:t>imajinasi</a:t>
            </a:r>
            <a:endParaRPr lang="en-US" sz="2800" dirty="0" smtClean="0"/>
          </a:p>
          <a:p>
            <a:pPr marL="609600" indent="-609600" eaLnBrk="1" hangingPunct="1">
              <a:spcBef>
                <a:spcPts val="1200"/>
              </a:spcBef>
              <a:buFontTx/>
              <a:buAutoNum type="arabicPeriod"/>
              <a:defRPr/>
            </a:pPr>
            <a:r>
              <a:rPr lang="en-US" sz="2800" dirty="0" err="1" smtClean="0"/>
              <a:t>Gambar</a:t>
            </a:r>
            <a:r>
              <a:rPr lang="en-US" sz="2800" dirty="0" smtClean="0"/>
              <a:t> </a:t>
            </a:r>
            <a:r>
              <a:rPr lang="en-US" sz="2800" dirty="0" err="1" smtClean="0"/>
              <a:t>memaksa</a:t>
            </a:r>
            <a:r>
              <a:rPr lang="en-US" sz="2800" dirty="0" smtClean="0"/>
              <a:t> </a:t>
            </a:r>
            <a:r>
              <a:rPr lang="en-US" sz="2800" dirty="0" err="1" smtClean="0"/>
              <a:t>pembuat</a:t>
            </a:r>
            <a:r>
              <a:rPr lang="en-US" sz="2800" dirty="0" smtClean="0"/>
              <a:t> </a:t>
            </a:r>
            <a:r>
              <a:rPr lang="en-US" sz="2800" dirty="0" err="1" smtClean="0"/>
              <a:t>cerita</a:t>
            </a:r>
            <a:r>
              <a:rPr lang="en-US" sz="2800" dirty="0" smtClean="0"/>
              <a:t> </a:t>
            </a:r>
            <a:r>
              <a:rPr lang="en-US" sz="2800" dirty="0" err="1" smtClean="0"/>
              <a:t>untuk</a:t>
            </a:r>
            <a:r>
              <a:rPr lang="en-US" sz="2800" dirty="0" smtClean="0"/>
              <a:t> </a:t>
            </a:r>
            <a:r>
              <a:rPr lang="en-US" sz="2800" dirty="0" err="1" smtClean="0"/>
              <a:t>menangani</a:t>
            </a:r>
            <a:r>
              <a:rPr lang="en-US" sz="2800" dirty="0" smtClean="0"/>
              <a:t> </a:t>
            </a:r>
            <a:r>
              <a:rPr lang="en-US" sz="2800" dirty="0" err="1" smtClean="0"/>
              <a:t>dengan</a:t>
            </a:r>
            <a:r>
              <a:rPr lang="en-US" sz="2800" dirty="0" smtClean="0"/>
              <a:t> </a:t>
            </a:r>
            <a:r>
              <a:rPr lang="en-US" sz="2800" dirty="0" err="1" smtClean="0"/>
              <a:t>caranya</a:t>
            </a:r>
            <a:r>
              <a:rPr lang="en-US" sz="2800" dirty="0" smtClean="0"/>
              <a:t> </a:t>
            </a:r>
            <a:r>
              <a:rPr lang="en-US" sz="2800" dirty="0" err="1" smtClean="0"/>
              <a:t>sendiri</a:t>
            </a:r>
            <a:r>
              <a:rPr lang="en-US" sz="2800" dirty="0" smtClean="0"/>
              <a:t> </a:t>
            </a:r>
            <a:r>
              <a:rPr lang="en-US" sz="2800" dirty="0" err="1" smtClean="0"/>
              <a:t>masalah</a:t>
            </a:r>
            <a:r>
              <a:rPr lang="en-US" sz="2800" dirty="0" smtClean="0"/>
              <a:t> </a:t>
            </a:r>
            <a:r>
              <a:rPr lang="en-US" sz="2800" dirty="0" err="1" smtClean="0"/>
              <a:t>manusiawi</a:t>
            </a:r>
            <a:r>
              <a:rPr lang="en-US" sz="2800" dirty="0" smtClean="0"/>
              <a:t> yang </a:t>
            </a:r>
            <a:r>
              <a:rPr lang="en-US" sz="2800" dirty="0" err="1" smtClean="0"/>
              <a:t>disajikan</a:t>
            </a:r>
            <a:endParaRPr lang="en-US" sz="2800" dirty="0" smtClean="0"/>
          </a:p>
          <a:p>
            <a:pPr marL="609600" indent="-609600" eaLnBrk="1" hangingPunct="1">
              <a:spcBef>
                <a:spcPts val="1200"/>
              </a:spcBef>
              <a:buFontTx/>
              <a:buAutoNum type="arabicPeriod"/>
              <a:defRPr/>
            </a:pPr>
            <a:r>
              <a:rPr lang="en-US" sz="2800" dirty="0" smtClean="0"/>
              <a:t>Stimuli yang </a:t>
            </a:r>
            <a:r>
              <a:rPr lang="en-US" sz="2800" dirty="0" err="1" smtClean="0"/>
              <a:t>disajikan</a:t>
            </a:r>
            <a:r>
              <a:rPr lang="en-US" sz="2800" dirty="0" smtClean="0"/>
              <a:t> </a:t>
            </a:r>
            <a:r>
              <a:rPr lang="id-ID" sz="2800" dirty="0" smtClean="0"/>
              <a:t>dpt </a:t>
            </a:r>
            <a:r>
              <a:rPr lang="en-US" sz="2800" dirty="0" err="1" smtClean="0"/>
              <a:t>distandarisasikan</a:t>
            </a:r>
            <a:endParaRPr lang="en-US" sz="2800" dirty="0" smtClean="0"/>
          </a:p>
          <a:p>
            <a:pPr marL="609600" indent="-609600" eaLnBrk="1" hangingPunct="1">
              <a:lnSpc>
                <a:spcPct val="80000"/>
              </a:lnSpc>
              <a:spcBef>
                <a:spcPts val="600"/>
              </a:spcBef>
              <a:buFontTx/>
              <a:buNone/>
              <a:defRPr/>
            </a:pPr>
            <a:r>
              <a:rPr lang="id-ID" sz="2800" dirty="0" smtClean="0">
                <a:sym typeface="Wingdings" pitchFamily="2" charset="2"/>
              </a:rPr>
              <a:t>	</a:t>
            </a:r>
            <a:r>
              <a:rPr lang="en-US" sz="2800" dirty="0" smtClean="0">
                <a:sym typeface="Wingdings" pitchFamily="2" charset="2"/>
              </a:rPr>
              <a:t> </a:t>
            </a:r>
            <a:r>
              <a:rPr lang="en-US" sz="2800" dirty="0" err="1" smtClean="0">
                <a:sym typeface="Wingdings" pitchFamily="2" charset="2"/>
              </a:rPr>
              <a:t>Cerita</a:t>
            </a:r>
            <a:r>
              <a:rPr lang="en-US" sz="2800" dirty="0" smtClean="0">
                <a:sym typeface="Wingdings" pitchFamily="2" charset="2"/>
              </a:rPr>
              <a:t> </a:t>
            </a:r>
            <a:r>
              <a:rPr lang="en-US" sz="2800" dirty="0" err="1" smtClean="0">
                <a:sym typeface="Wingdings" pitchFamily="2" charset="2"/>
              </a:rPr>
              <a:t>teste</a:t>
            </a:r>
            <a:r>
              <a:rPr lang="en-US" sz="2800" dirty="0" smtClean="0">
                <a:sym typeface="Wingdings" pitchFamily="2" charset="2"/>
              </a:rPr>
              <a:t> </a:t>
            </a:r>
            <a:r>
              <a:rPr lang="en-US" sz="2800" dirty="0" err="1" smtClean="0">
                <a:sym typeface="Wingdings" pitchFamily="2" charset="2"/>
              </a:rPr>
              <a:t>terkontrol</a:t>
            </a:r>
            <a:r>
              <a:rPr lang="en-US" sz="2800" dirty="0" smtClean="0">
                <a:sym typeface="Wingdings" pitchFamily="2" charset="2"/>
              </a:rPr>
              <a:t> </a:t>
            </a:r>
            <a:r>
              <a:rPr lang="en-US" sz="2800" dirty="0" err="1" smtClean="0">
                <a:sym typeface="Wingdings" pitchFamily="2" charset="2"/>
              </a:rPr>
              <a:t>topiknya</a:t>
            </a:r>
            <a:r>
              <a:rPr lang="en-US" sz="2800" dirty="0" smtClean="0">
                <a:sym typeface="Wingdings" pitchFamily="2" charset="2"/>
              </a:rPr>
              <a:t>, </a:t>
            </a:r>
            <a:r>
              <a:rPr lang="en-US" sz="2800" dirty="0" err="1" smtClean="0">
                <a:sym typeface="Wingdings" pitchFamily="2" charset="2"/>
              </a:rPr>
              <a:t>ttp</a:t>
            </a:r>
            <a:r>
              <a:rPr lang="en-US" sz="2800" dirty="0" smtClean="0">
                <a:sym typeface="Wingdings" pitchFamily="2" charset="2"/>
              </a:rPr>
              <a:t> </a:t>
            </a:r>
            <a:r>
              <a:rPr lang="en-US" sz="2800" dirty="0" err="1" smtClean="0">
                <a:sym typeface="Wingdings" pitchFamily="2" charset="2"/>
              </a:rPr>
              <a:t>perasaan</a:t>
            </a:r>
            <a:r>
              <a:rPr lang="en-US" sz="2800" dirty="0" smtClean="0">
                <a:sym typeface="Wingdings" pitchFamily="2" charset="2"/>
              </a:rPr>
              <a:t>, </a:t>
            </a:r>
            <a:r>
              <a:rPr lang="en-US" sz="2800" dirty="0" err="1" smtClean="0">
                <a:sym typeface="Wingdings" pitchFamily="2" charset="2"/>
              </a:rPr>
              <a:t>tindakan</a:t>
            </a:r>
            <a:r>
              <a:rPr lang="en-US" sz="2800" dirty="0" smtClean="0">
                <a:sym typeface="Wingdings" pitchFamily="2" charset="2"/>
              </a:rPr>
              <a:t>, </a:t>
            </a:r>
            <a:r>
              <a:rPr lang="en-US" sz="2800" dirty="0" err="1" smtClean="0">
                <a:sym typeface="Wingdings" pitchFamily="2" charset="2"/>
              </a:rPr>
              <a:t>dan</a:t>
            </a:r>
            <a:r>
              <a:rPr lang="en-US" sz="2800" dirty="0" smtClean="0">
                <a:sym typeface="Wingdings" pitchFamily="2" charset="2"/>
              </a:rPr>
              <a:t> </a:t>
            </a:r>
            <a:r>
              <a:rPr lang="en-US" sz="2800" dirty="0" err="1" smtClean="0">
                <a:sym typeface="Wingdings" pitchFamily="2" charset="2"/>
              </a:rPr>
              <a:t>perkembangan</a:t>
            </a:r>
            <a:r>
              <a:rPr lang="en-US" sz="2800" dirty="0" smtClean="0">
                <a:sym typeface="Wingdings" pitchFamily="2" charset="2"/>
              </a:rPr>
              <a:t> </a:t>
            </a:r>
            <a:r>
              <a:rPr lang="en-US" sz="2800" dirty="0" err="1" smtClean="0">
                <a:sym typeface="Wingdings" pitchFamily="2" charset="2"/>
              </a:rPr>
              <a:t>cerita</a:t>
            </a:r>
            <a:r>
              <a:rPr lang="en-US" sz="2800" dirty="0" smtClean="0">
                <a:sym typeface="Wingdings" pitchFamily="2" charset="2"/>
              </a:rPr>
              <a:t> </a:t>
            </a:r>
            <a:r>
              <a:rPr lang="en-US" sz="2800" dirty="0" err="1" smtClean="0">
                <a:sym typeface="Wingdings" pitchFamily="2" charset="2"/>
              </a:rPr>
              <a:t>bebas</a:t>
            </a:r>
            <a:r>
              <a:rPr lang="en-US" sz="2800" dirty="0" smtClean="0">
                <a:sym typeface="Wingdings" pitchFamily="2" charset="2"/>
              </a:rPr>
              <a:t>.</a:t>
            </a:r>
            <a:endParaRPr lang="en-US" sz="2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7813"/>
            <a:ext cx="8229600" cy="1017587"/>
          </a:xfrm>
          <a:solidFill>
            <a:schemeClr val="accent6">
              <a:lumMod val="75000"/>
            </a:schemeClr>
          </a:solidFill>
        </p:spPr>
        <p:txBody>
          <a:bodyPr/>
          <a:lstStyle/>
          <a:p>
            <a:pPr>
              <a:defRPr/>
            </a:pPr>
            <a:r>
              <a:rPr lang="en-US" smtClean="0">
                <a:effectLst/>
              </a:rPr>
              <a:t>LANDASAN TEORI</a:t>
            </a:r>
          </a:p>
        </p:txBody>
      </p:sp>
      <p:sp>
        <p:nvSpPr>
          <p:cNvPr id="10243" name="Rectangle 3"/>
          <p:cNvSpPr>
            <a:spLocks noGrp="1" noChangeArrowheads="1"/>
          </p:cNvSpPr>
          <p:nvPr>
            <p:ph type="body" idx="1"/>
          </p:nvPr>
        </p:nvSpPr>
        <p:spPr>
          <a:xfrm>
            <a:off x="457200" y="1524000"/>
            <a:ext cx="8229600" cy="4876800"/>
          </a:xfrm>
          <a:solidFill>
            <a:schemeClr val="accent6">
              <a:lumMod val="75000"/>
            </a:schemeClr>
          </a:solidFill>
        </p:spPr>
        <p:txBody>
          <a:bodyPr/>
          <a:lstStyle/>
          <a:p>
            <a:pPr>
              <a:lnSpc>
                <a:spcPct val="90000"/>
              </a:lnSpc>
              <a:buFont typeface="Wingdings" pitchFamily="2" charset="2"/>
              <a:buNone/>
              <a:defRPr/>
            </a:pPr>
            <a:endParaRPr lang="id-ID" sz="800" dirty="0" smtClean="0">
              <a:effectLst/>
            </a:endParaRPr>
          </a:p>
          <a:p>
            <a:pPr>
              <a:lnSpc>
                <a:spcPct val="90000"/>
              </a:lnSpc>
              <a:defRPr/>
            </a:pPr>
            <a:r>
              <a:rPr lang="en-US" sz="2800" dirty="0" smtClean="0">
                <a:effectLst/>
              </a:rPr>
              <a:t>TAT </a:t>
            </a:r>
            <a:r>
              <a:rPr lang="en-US" sz="2800" dirty="0" err="1" smtClean="0">
                <a:effectLst/>
              </a:rPr>
              <a:t>disusun</a:t>
            </a:r>
            <a:r>
              <a:rPr lang="en-US" sz="2800" dirty="0" smtClean="0">
                <a:effectLst/>
              </a:rPr>
              <a:t> </a:t>
            </a:r>
            <a:r>
              <a:rPr lang="en-US" sz="2800" dirty="0" err="1" smtClean="0">
                <a:effectLst/>
              </a:rPr>
              <a:t>berdasarkan</a:t>
            </a:r>
            <a:r>
              <a:rPr lang="en-US" sz="2800" dirty="0" smtClean="0">
                <a:effectLst/>
              </a:rPr>
              <a:t> </a:t>
            </a:r>
            <a:r>
              <a:rPr lang="en-US" sz="2800" dirty="0" err="1" smtClean="0">
                <a:effectLst/>
              </a:rPr>
              <a:t>teori</a:t>
            </a:r>
            <a:r>
              <a:rPr lang="en-US" sz="2800" dirty="0" smtClean="0">
                <a:effectLst/>
              </a:rPr>
              <a:t> </a:t>
            </a:r>
            <a:r>
              <a:rPr lang="en-US" sz="2800" dirty="0" err="1" smtClean="0">
                <a:effectLst/>
              </a:rPr>
              <a:t>kepribadian</a:t>
            </a:r>
            <a:r>
              <a:rPr lang="en-US" sz="2800" dirty="0" smtClean="0">
                <a:effectLst/>
              </a:rPr>
              <a:t> Murray, </a:t>
            </a:r>
            <a:r>
              <a:rPr lang="en-US" sz="2800" dirty="0" err="1" smtClean="0">
                <a:effectLst/>
              </a:rPr>
              <a:t>yg</a:t>
            </a:r>
            <a:r>
              <a:rPr lang="en-US" sz="2800" dirty="0" smtClean="0">
                <a:effectLst/>
              </a:rPr>
              <a:t> </a:t>
            </a:r>
            <a:r>
              <a:rPr lang="en-US" sz="2800" dirty="0" err="1" smtClean="0">
                <a:effectLst/>
              </a:rPr>
              <a:t>disebut</a:t>
            </a:r>
            <a:r>
              <a:rPr lang="en-US" sz="2800" dirty="0" smtClean="0">
                <a:effectLst/>
              </a:rPr>
              <a:t> </a:t>
            </a:r>
            <a:r>
              <a:rPr lang="en-US" sz="2800" dirty="0" err="1" smtClean="0">
                <a:effectLst/>
              </a:rPr>
              <a:t>teori</a:t>
            </a:r>
            <a:r>
              <a:rPr lang="en-US" sz="2800" dirty="0" smtClean="0">
                <a:effectLst/>
              </a:rPr>
              <a:t> </a:t>
            </a:r>
            <a:r>
              <a:rPr lang="en-US" sz="2800" dirty="0" err="1" smtClean="0">
                <a:effectLst/>
              </a:rPr>
              <a:t>personologi</a:t>
            </a:r>
            <a:r>
              <a:rPr lang="en-US" sz="2800" dirty="0" smtClean="0">
                <a:effectLst/>
              </a:rPr>
              <a:t> </a:t>
            </a:r>
            <a:r>
              <a:rPr lang="en-US" sz="2800" dirty="0" err="1" smtClean="0">
                <a:effectLst/>
              </a:rPr>
              <a:t>dan</a:t>
            </a:r>
            <a:r>
              <a:rPr lang="en-US" sz="2800" dirty="0" smtClean="0">
                <a:effectLst/>
              </a:rPr>
              <a:t> </a:t>
            </a:r>
            <a:r>
              <a:rPr lang="en-US" sz="2800" dirty="0" err="1" smtClean="0">
                <a:effectLst/>
              </a:rPr>
              <a:t>teori</a:t>
            </a:r>
            <a:r>
              <a:rPr lang="en-US" sz="2800" dirty="0" smtClean="0">
                <a:effectLst/>
              </a:rPr>
              <a:t> need.</a:t>
            </a:r>
          </a:p>
          <a:p>
            <a:pPr>
              <a:lnSpc>
                <a:spcPct val="90000"/>
              </a:lnSpc>
              <a:defRPr/>
            </a:pPr>
            <a:r>
              <a:rPr lang="en-US" sz="2800" dirty="0" err="1" smtClean="0">
                <a:effectLst/>
              </a:rPr>
              <a:t>Teori</a:t>
            </a:r>
            <a:r>
              <a:rPr lang="en-US" sz="2800" dirty="0" smtClean="0">
                <a:effectLst/>
              </a:rPr>
              <a:t> </a:t>
            </a:r>
            <a:r>
              <a:rPr lang="en-US" sz="2800" dirty="0" err="1" smtClean="0">
                <a:effectLst/>
              </a:rPr>
              <a:t>personologi</a:t>
            </a:r>
            <a:r>
              <a:rPr lang="en-US" sz="2800" dirty="0" smtClean="0">
                <a:effectLst/>
              </a:rPr>
              <a:t> </a:t>
            </a:r>
            <a:r>
              <a:rPr lang="en-US" sz="2800" dirty="0" err="1" smtClean="0">
                <a:effectLst/>
              </a:rPr>
              <a:t>memandang</a:t>
            </a:r>
            <a:r>
              <a:rPr lang="en-US" sz="2800" dirty="0" smtClean="0">
                <a:effectLst/>
              </a:rPr>
              <a:t> </a:t>
            </a:r>
            <a:r>
              <a:rPr lang="en-US" sz="2800" dirty="0" err="1" smtClean="0">
                <a:effectLst/>
              </a:rPr>
              <a:t>mns</a:t>
            </a:r>
            <a:r>
              <a:rPr lang="en-US" sz="2800" dirty="0" smtClean="0">
                <a:effectLst/>
              </a:rPr>
              <a:t> </a:t>
            </a:r>
            <a:r>
              <a:rPr lang="en-US" sz="2800" dirty="0" err="1" smtClean="0">
                <a:effectLst/>
              </a:rPr>
              <a:t>sbg</a:t>
            </a:r>
            <a:r>
              <a:rPr lang="en-US" sz="2800" dirty="0" smtClean="0">
                <a:effectLst/>
              </a:rPr>
              <a:t> </a:t>
            </a:r>
            <a:r>
              <a:rPr lang="en-US" sz="2800" dirty="0" err="1" smtClean="0">
                <a:effectLst/>
              </a:rPr>
              <a:t>organisme</a:t>
            </a:r>
            <a:r>
              <a:rPr lang="en-US" sz="2800" dirty="0" smtClean="0">
                <a:effectLst/>
              </a:rPr>
              <a:t> </a:t>
            </a:r>
            <a:r>
              <a:rPr lang="en-US" sz="2800" dirty="0" err="1" smtClean="0">
                <a:effectLst/>
              </a:rPr>
              <a:t>yg</a:t>
            </a:r>
            <a:r>
              <a:rPr lang="en-US" sz="2800" dirty="0" smtClean="0">
                <a:effectLst/>
              </a:rPr>
              <a:t> </a:t>
            </a:r>
            <a:r>
              <a:rPr lang="en-US" sz="2800" dirty="0" err="1" smtClean="0">
                <a:effectLst/>
              </a:rPr>
              <a:t>bersifat</a:t>
            </a:r>
            <a:r>
              <a:rPr lang="en-US" sz="2800" dirty="0" smtClean="0">
                <a:effectLst/>
              </a:rPr>
              <a:t> </a:t>
            </a:r>
            <a:r>
              <a:rPr lang="en-US" sz="2800" dirty="0" err="1" smtClean="0">
                <a:effectLst/>
              </a:rPr>
              <a:t>kompleks</a:t>
            </a:r>
            <a:r>
              <a:rPr lang="en-US" sz="2800" dirty="0" smtClean="0">
                <a:effectLst/>
              </a:rPr>
              <a:t> </a:t>
            </a:r>
            <a:r>
              <a:rPr lang="en-US" sz="2800" dirty="0" err="1" smtClean="0">
                <a:effectLst/>
              </a:rPr>
              <a:t>dan</a:t>
            </a:r>
            <a:r>
              <a:rPr lang="en-US" sz="2800" dirty="0" smtClean="0">
                <a:effectLst/>
              </a:rPr>
              <a:t> </a:t>
            </a:r>
            <a:r>
              <a:rPr lang="en-US" sz="2800" dirty="0" err="1" smtClean="0">
                <a:effectLst/>
              </a:rPr>
              <a:t>unik</a:t>
            </a:r>
            <a:r>
              <a:rPr lang="en-US" sz="2800" dirty="0" smtClean="0">
                <a:effectLst/>
              </a:rPr>
              <a:t>.</a:t>
            </a:r>
          </a:p>
          <a:p>
            <a:pPr>
              <a:lnSpc>
                <a:spcPct val="90000"/>
              </a:lnSpc>
              <a:defRPr/>
            </a:pPr>
            <a:r>
              <a:rPr lang="en-US" sz="2800" dirty="0" err="1" smtClean="0">
                <a:effectLst/>
              </a:rPr>
              <a:t>Teori</a:t>
            </a:r>
            <a:r>
              <a:rPr lang="en-US" sz="2800" dirty="0" smtClean="0">
                <a:effectLst/>
              </a:rPr>
              <a:t> need </a:t>
            </a:r>
            <a:r>
              <a:rPr lang="en-US" sz="2800" dirty="0" err="1" smtClean="0">
                <a:effectLst/>
              </a:rPr>
              <a:t>memandang</a:t>
            </a:r>
            <a:r>
              <a:rPr lang="en-US" sz="2800" dirty="0" smtClean="0">
                <a:effectLst/>
              </a:rPr>
              <a:t> </a:t>
            </a:r>
            <a:r>
              <a:rPr lang="en-US" sz="2800" dirty="0" err="1" smtClean="0">
                <a:effectLst/>
              </a:rPr>
              <a:t>perilaku</a:t>
            </a:r>
            <a:r>
              <a:rPr lang="en-US" sz="2800" dirty="0" smtClean="0">
                <a:effectLst/>
              </a:rPr>
              <a:t> </a:t>
            </a:r>
            <a:r>
              <a:rPr lang="en-US" sz="2800" dirty="0" err="1" smtClean="0">
                <a:effectLst/>
              </a:rPr>
              <a:t>mns</a:t>
            </a:r>
            <a:r>
              <a:rPr lang="en-US" sz="2800" dirty="0" smtClean="0">
                <a:effectLst/>
              </a:rPr>
              <a:t> d</a:t>
            </a:r>
            <a:r>
              <a:rPr lang="id-ID" sz="2800" dirty="0" smtClean="0">
                <a:effectLst/>
              </a:rPr>
              <a:t>i</a:t>
            </a:r>
            <a:r>
              <a:rPr lang="en-US" sz="2800" dirty="0" err="1" smtClean="0">
                <a:effectLst/>
              </a:rPr>
              <a:t>dorong</a:t>
            </a:r>
            <a:r>
              <a:rPr lang="en-US" sz="2800" dirty="0" smtClean="0">
                <a:effectLst/>
              </a:rPr>
              <a:t> </a:t>
            </a:r>
            <a:r>
              <a:rPr lang="en-US" sz="2800" dirty="0" err="1" smtClean="0">
                <a:effectLst/>
              </a:rPr>
              <a:t>oleh</a:t>
            </a:r>
            <a:r>
              <a:rPr lang="en-US" sz="2800" dirty="0" smtClean="0">
                <a:effectLst/>
              </a:rPr>
              <a:t> </a:t>
            </a:r>
            <a:r>
              <a:rPr lang="en-US" sz="2800" dirty="0" err="1" smtClean="0">
                <a:effectLst/>
              </a:rPr>
              <a:t>motivasi</a:t>
            </a:r>
            <a:r>
              <a:rPr lang="en-US" sz="2800" dirty="0" smtClean="0">
                <a:effectLst/>
              </a:rPr>
              <a:t> internal-</a:t>
            </a:r>
            <a:r>
              <a:rPr lang="en-US" sz="2800" dirty="0" err="1" smtClean="0">
                <a:effectLst/>
              </a:rPr>
              <a:t>eksternal</a:t>
            </a:r>
            <a:r>
              <a:rPr lang="en-US" sz="2800" dirty="0" smtClean="0">
                <a:effectLst/>
              </a:rPr>
              <a:t>.</a:t>
            </a:r>
          </a:p>
          <a:p>
            <a:pPr lvl="1">
              <a:lnSpc>
                <a:spcPct val="90000"/>
              </a:lnSpc>
              <a:defRPr/>
            </a:pPr>
            <a:r>
              <a:rPr lang="en-US" sz="2400" dirty="0" err="1" smtClean="0">
                <a:effectLst/>
              </a:rPr>
              <a:t>Teori</a:t>
            </a:r>
            <a:r>
              <a:rPr lang="en-US" sz="2400" dirty="0" smtClean="0">
                <a:effectLst/>
              </a:rPr>
              <a:t> need </a:t>
            </a:r>
            <a:r>
              <a:rPr lang="en-US" sz="2400" dirty="0" err="1" smtClean="0">
                <a:effectLst/>
              </a:rPr>
              <a:t>mrpk</a:t>
            </a:r>
            <a:r>
              <a:rPr lang="en-US" sz="2400" dirty="0" smtClean="0">
                <a:effectLst/>
              </a:rPr>
              <a:t> </a:t>
            </a:r>
            <a:r>
              <a:rPr lang="en-US" sz="2400" dirty="0" err="1" smtClean="0">
                <a:effectLst/>
              </a:rPr>
              <a:t>modifikasi</a:t>
            </a:r>
            <a:r>
              <a:rPr lang="en-US" sz="2400" dirty="0" smtClean="0">
                <a:effectLst/>
              </a:rPr>
              <a:t> </a:t>
            </a:r>
            <a:r>
              <a:rPr lang="en-US" sz="2400" dirty="0" err="1" smtClean="0">
                <a:effectLst/>
              </a:rPr>
              <a:t>dr</a:t>
            </a:r>
            <a:r>
              <a:rPr lang="en-US" sz="2400" dirty="0" smtClean="0">
                <a:effectLst/>
              </a:rPr>
              <a:t> </a:t>
            </a:r>
            <a:r>
              <a:rPr lang="en-US" sz="2400" dirty="0" err="1" smtClean="0">
                <a:effectLst/>
              </a:rPr>
              <a:t>teori</a:t>
            </a:r>
            <a:r>
              <a:rPr lang="en-US" sz="2400" dirty="0" smtClean="0">
                <a:effectLst/>
              </a:rPr>
              <a:t> </a:t>
            </a:r>
            <a:r>
              <a:rPr lang="en-US" sz="2400" dirty="0" err="1" smtClean="0">
                <a:effectLst/>
              </a:rPr>
              <a:t>psikoanalisa</a:t>
            </a:r>
            <a:endParaRPr lang="en-US" sz="2400" dirty="0" smtClean="0">
              <a:effectLst/>
            </a:endParaRPr>
          </a:p>
          <a:p>
            <a:pPr lvl="1">
              <a:lnSpc>
                <a:spcPct val="90000"/>
              </a:lnSpc>
              <a:defRPr/>
            </a:pPr>
            <a:r>
              <a:rPr lang="en-US" sz="2400" dirty="0" smtClean="0">
                <a:effectLst/>
              </a:rPr>
              <a:t>Murray </a:t>
            </a:r>
            <a:r>
              <a:rPr lang="en-US" sz="2400" dirty="0" err="1" smtClean="0">
                <a:effectLst/>
              </a:rPr>
              <a:t>memandang</a:t>
            </a:r>
            <a:r>
              <a:rPr lang="en-US" sz="2400" dirty="0" smtClean="0">
                <a:effectLst/>
              </a:rPr>
              <a:t> </a:t>
            </a:r>
            <a:r>
              <a:rPr lang="en-US" sz="2400" dirty="0" err="1" smtClean="0">
                <a:effectLst/>
              </a:rPr>
              <a:t>motivasi</a:t>
            </a:r>
            <a:r>
              <a:rPr lang="en-US" sz="2400" dirty="0" smtClean="0">
                <a:effectLst/>
              </a:rPr>
              <a:t> </a:t>
            </a:r>
            <a:r>
              <a:rPr lang="en-US" sz="2400" dirty="0" err="1" smtClean="0">
                <a:effectLst/>
              </a:rPr>
              <a:t>ketidaksadaran</a:t>
            </a:r>
            <a:r>
              <a:rPr lang="en-US" sz="2400" dirty="0" smtClean="0">
                <a:effectLst/>
              </a:rPr>
              <a:t> </a:t>
            </a:r>
            <a:r>
              <a:rPr lang="en-US" sz="2400" dirty="0" err="1" smtClean="0">
                <a:effectLst/>
              </a:rPr>
              <a:t>sama</a:t>
            </a:r>
            <a:r>
              <a:rPr lang="en-US" sz="2400" dirty="0" smtClean="0">
                <a:effectLst/>
              </a:rPr>
              <a:t> </a:t>
            </a:r>
            <a:r>
              <a:rPr lang="en-US" sz="2400" dirty="0" err="1" smtClean="0">
                <a:effectLst/>
              </a:rPr>
              <a:t>pentingnya</a:t>
            </a:r>
            <a:r>
              <a:rPr lang="en-US" sz="2400" dirty="0" smtClean="0">
                <a:effectLst/>
              </a:rPr>
              <a:t> dg </a:t>
            </a:r>
            <a:r>
              <a:rPr lang="en-US" sz="2400" dirty="0" err="1" smtClean="0">
                <a:effectLst/>
              </a:rPr>
              <a:t>motivasi</a:t>
            </a:r>
            <a:r>
              <a:rPr lang="en-US" sz="2400" dirty="0" smtClean="0">
                <a:effectLst/>
              </a:rPr>
              <a:t> </a:t>
            </a:r>
            <a:r>
              <a:rPr lang="en-US" sz="2400" dirty="0" err="1" smtClean="0">
                <a:effectLst/>
              </a:rPr>
              <a:t>kesadaran</a:t>
            </a:r>
            <a:r>
              <a:rPr lang="en-US" sz="2400" dirty="0" smtClean="0">
                <a:effectLst/>
              </a:rPr>
              <a:t>, </a:t>
            </a:r>
            <a:r>
              <a:rPr lang="en-US" sz="2400" dirty="0" err="1" smtClean="0">
                <a:effectLst/>
              </a:rPr>
              <a:t>ttp</a:t>
            </a:r>
            <a:r>
              <a:rPr lang="en-US" sz="2400" dirty="0" smtClean="0">
                <a:effectLst/>
              </a:rPr>
              <a:t> </a:t>
            </a:r>
            <a:r>
              <a:rPr lang="en-US" sz="2400" dirty="0" err="1" smtClean="0">
                <a:effectLst/>
              </a:rPr>
              <a:t>motivasi</a:t>
            </a:r>
            <a:r>
              <a:rPr lang="en-US" sz="2400" dirty="0" smtClean="0">
                <a:effectLst/>
              </a:rPr>
              <a:t> </a:t>
            </a:r>
            <a:r>
              <a:rPr lang="en-US" sz="2400" dirty="0" err="1" smtClean="0">
                <a:effectLst/>
              </a:rPr>
              <a:t>kesadaran</a:t>
            </a:r>
            <a:r>
              <a:rPr lang="en-US" sz="2400" dirty="0" smtClean="0">
                <a:effectLst/>
              </a:rPr>
              <a:t> </a:t>
            </a:r>
            <a:r>
              <a:rPr lang="en-US" sz="2400" dirty="0" err="1" smtClean="0">
                <a:effectLst/>
              </a:rPr>
              <a:t>lbh</a:t>
            </a:r>
            <a:r>
              <a:rPr lang="en-US" sz="2400" dirty="0" smtClean="0">
                <a:effectLst/>
              </a:rPr>
              <a:t> </a:t>
            </a:r>
            <a:r>
              <a:rPr lang="en-US" sz="2400" dirty="0" err="1" smtClean="0">
                <a:effectLst/>
              </a:rPr>
              <a:t>penting</a:t>
            </a:r>
            <a:r>
              <a:rPr lang="en-US" sz="2400" dirty="0" smtClean="0">
                <a:effectLst/>
              </a:rPr>
              <a:t> </a:t>
            </a:r>
            <a:r>
              <a:rPr lang="en-US" sz="2400" dirty="0" err="1" smtClean="0">
                <a:effectLst/>
              </a:rPr>
              <a:t>dr</a:t>
            </a:r>
            <a:r>
              <a:rPr lang="en-US" sz="2400" dirty="0" smtClean="0">
                <a:effectLst/>
              </a:rPr>
              <a:t> </a:t>
            </a:r>
            <a:r>
              <a:rPr lang="en-US" sz="2400" dirty="0" err="1" smtClean="0">
                <a:effectLst/>
              </a:rPr>
              <a:t>motivasi</a:t>
            </a:r>
            <a:r>
              <a:rPr lang="en-US" sz="2400" dirty="0" smtClean="0">
                <a:effectLst/>
              </a:rPr>
              <a:t> </a:t>
            </a:r>
            <a:r>
              <a:rPr lang="en-US" sz="2400" dirty="0" err="1" smtClean="0">
                <a:effectLst/>
              </a:rPr>
              <a:t>ketidaksadaran</a:t>
            </a:r>
            <a:r>
              <a:rPr lang="en-US" sz="2400" dirty="0" smtClean="0">
                <a:effectLst/>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solidFill>
            <a:schemeClr val="accent6">
              <a:lumMod val="75000"/>
            </a:schemeClr>
          </a:solidFill>
        </p:spPr>
        <p:txBody>
          <a:bodyPr/>
          <a:lstStyle/>
          <a:p>
            <a:pPr eaLnBrk="1" hangingPunct="1">
              <a:defRPr/>
            </a:pPr>
            <a:r>
              <a:rPr lang="en-US" sz="4000" dirty="0" err="1"/>
              <a:t>Sekilas</a:t>
            </a:r>
            <a:r>
              <a:rPr lang="en-US" sz="4000" dirty="0"/>
              <a:t> </a:t>
            </a:r>
            <a:r>
              <a:rPr lang="en-US" sz="4000" dirty="0" err="1"/>
              <a:t>Mengenai</a:t>
            </a:r>
            <a:r>
              <a:rPr lang="en-US" sz="4000" dirty="0"/>
              <a:t/>
            </a:r>
            <a:br>
              <a:rPr lang="en-US" sz="4000" dirty="0"/>
            </a:br>
            <a:r>
              <a:rPr lang="en-US" sz="4000" dirty="0" err="1"/>
              <a:t>Teori</a:t>
            </a:r>
            <a:r>
              <a:rPr lang="en-US" sz="4000" dirty="0"/>
              <a:t> </a:t>
            </a:r>
            <a:r>
              <a:rPr lang="en-US" sz="4000" dirty="0" err="1"/>
              <a:t>Kepribadian</a:t>
            </a:r>
            <a:r>
              <a:rPr lang="en-US" sz="4000" dirty="0"/>
              <a:t> Murray</a:t>
            </a:r>
          </a:p>
        </p:txBody>
      </p:sp>
      <p:sp>
        <p:nvSpPr>
          <p:cNvPr id="9219" name="Rectangle 3"/>
          <p:cNvSpPr>
            <a:spLocks noGrp="1" noChangeArrowheads="1"/>
          </p:cNvSpPr>
          <p:nvPr>
            <p:ph type="body" idx="1"/>
          </p:nvPr>
        </p:nvSpPr>
        <p:spPr>
          <a:xfrm>
            <a:off x="457200" y="1600200"/>
            <a:ext cx="8229600" cy="4953000"/>
          </a:xfrm>
          <a:solidFill>
            <a:schemeClr val="accent6">
              <a:lumMod val="75000"/>
            </a:schemeClr>
          </a:solidFill>
        </p:spPr>
        <p:txBody>
          <a:bodyPr/>
          <a:lstStyle/>
          <a:p>
            <a:pPr eaLnBrk="1" hangingPunct="1">
              <a:lnSpc>
                <a:spcPct val="90000"/>
              </a:lnSpc>
              <a:spcBef>
                <a:spcPts val="1200"/>
              </a:spcBef>
              <a:buFont typeface="Wingdings" pitchFamily="2" charset="2"/>
              <a:buNone/>
              <a:defRPr/>
            </a:pPr>
            <a:endParaRPr lang="id-ID" sz="800" dirty="0" smtClean="0">
              <a:effectLst/>
            </a:endParaRPr>
          </a:p>
          <a:p>
            <a:pPr eaLnBrk="1" hangingPunct="1">
              <a:lnSpc>
                <a:spcPct val="90000"/>
              </a:lnSpc>
              <a:spcBef>
                <a:spcPts val="1200"/>
              </a:spcBef>
              <a:defRPr/>
            </a:pPr>
            <a:r>
              <a:rPr lang="en-US" sz="2400" dirty="0" smtClean="0">
                <a:effectLst/>
              </a:rPr>
              <a:t>Murray </a:t>
            </a:r>
            <a:r>
              <a:rPr lang="en-US" sz="2400" dirty="0" err="1" smtClean="0">
                <a:effectLst/>
              </a:rPr>
              <a:t>menekankan</a:t>
            </a:r>
            <a:r>
              <a:rPr lang="en-US" sz="2400" dirty="0" smtClean="0">
                <a:effectLst/>
              </a:rPr>
              <a:t> </a:t>
            </a:r>
            <a:r>
              <a:rPr lang="en-US" sz="2400" dirty="0" err="1" smtClean="0">
                <a:effectLst/>
              </a:rPr>
              <a:t>dasar</a:t>
            </a:r>
            <a:r>
              <a:rPr lang="en-US" sz="2400" dirty="0" smtClean="0">
                <a:effectLst/>
              </a:rPr>
              <a:t> </a:t>
            </a:r>
            <a:r>
              <a:rPr lang="en-US" sz="2400" dirty="0" err="1" smtClean="0">
                <a:effectLst/>
              </a:rPr>
              <a:t>biologis</a:t>
            </a:r>
            <a:r>
              <a:rPr lang="en-US" sz="2400" dirty="0" smtClean="0">
                <a:effectLst/>
              </a:rPr>
              <a:t>, </a:t>
            </a:r>
            <a:r>
              <a:rPr lang="en-US" sz="2400" dirty="0" err="1" smtClean="0">
                <a:effectLst/>
              </a:rPr>
              <a:t>sosial</a:t>
            </a:r>
            <a:r>
              <a:rPr lang="en-US" sz="2400" dirty="0" smtClean="0">
                <a:effectLst/>
              </a:rPr>
              <a:t> </a:t>
            </a:r>
            <a:r>
              <a:rPr lang="en-US" sz="2400" dirty="0" err="1" smtClean="0">
                <a:effectLst/>
              </a:rPr>
              <a:t>dan</a:t>
            </a:r>
            <a:r>
              <a:rPr lang="en-US" sz="2400" dirty="0" smtClean="0">
                <a:effectLst/>
              </a:rPr>
              <a:t> </a:t>
            </a:r>
            <a:r>
              <a:rPr lang="en-US" sz="2400" dirty="0" err="1" smtClean="0">
                <a:effectLst/>
              </a:rPr>
              <a:t>lingkungan</a:t>
            </a:r>
            <a:r>
              <a:rPr lang="en-US" sz="2400" dirty="0" smtClean="0">
                <a:effectLst/>
              </a:rPr>
              <a:t> </a:t>
            </a:r>
            <a:r>
              <a:rPr lang="en-US" sz="2400" dirty="0" err="1" smtClean="0">
                <a:effectLst/>
              </a:rPr>
              <a:t>sebagai</a:t>
            </a:r>
            <a:r>
              <a:rPr lang="en-US" sz="2400" dirty="0" smtClean="0">
                <a:effectLst/>
              </a:rPr>
              <a:t> </a:t>
            </a:r>
            <a:r>
              <a:rPr lang="en-US" sz="2400" dirty="0" err="1" smtClean="0">
                <a:effectLst/>
              </a:rPr>
              <a:t>determinan</a:t>
            </a:r>
            <a:r>
              <a:rPr lang="en-US" sz="2400" dirty="0" smtClean="0">
                <a:effectLst/>
              </a:rPr>
              <a:t> </a:t>
            </a:r>
            <a:r>
              <a:rPr lang="en-US" sz="2400" dirty="0" err="1" smtClean="0">
                <a:effectLst/>
              </a:rPr>
              <a:t>t.l</a:t>
            </a:r>
            <a:endParaRPr lang="en-US" sz="2400" dirty="0" smtClean="0">
              <a:effectLst/>
            </a:endParaRPr>
          </a:p>
          <a:p>
            <a:pPr eaLnBrk="1" hangingPunct="1">
              <a:lnSpc>
                <a:spcPct val="90000"/>
              </a:lnSpc>
              <a:spcBef>
                <a:spcPts val="1200"/>
              </a:spcBef>
              <a:defRPr/>
            </a:pPr>
            <a:r>
              <a:rPr lang="en-US" sz="2400" dirty="0" err="1" smtClean="0">
                <a:effectLst/>
              </a:rPr>
              <a:t>Ditekankan</a:t>
            </a:r>
            <a:r>
              <a:rPr lang="en-US" sz="2400" dirty="0" smtClean="0">
                <a:effectLst/>
              </a:rPr>
              <a:t> </a:t>
            </a:r>
            <a:r>
              <a:rPr lang="en-US" sz="2400" dirty="0" err="1" smtClean="0">
                <a:effectLst/>
              </a:rPr>
              <a:t>juga</a:t>
            </a:r>
            <a:r>
              <a:rPr lang="en-US" sz="2400" dirty="0" smtClean="0">
                <a:effectLst/>
              </a:rPr>
              <a:t> </a:t>
            </a:r>
            <a:r>
              <a:rPr lang="en-US" sz="2400" dirty="0" err="1" smtClean="0">
                <a:effectLst/>
              </a:rPr>
              <a:t>mengenai</a:t>
            </a:r>
            <a:r>
              <a:rPr lang="en-US" sz="2400" dirty="0" smtClean="0">
                <a:effectLst/>
              </a:rPr>
              <a:t> </a:t>
            </a:r>
            <a:r>
              <a:rPr lang="en-US" sz="2400" dirty="0" err="1" smtClean="0">
                <a:effectLst/>
              </a:rPr>
              <a:t>cara</a:t>
            </a:r>
            <a:r>
              <a:rPr lang="en-US" sz="2400" dirty="0" smtClean="0">
                <a:effectLst/>
              </a:rPr>
              <a:t> </a:t>
            </a:r>
            <a:r>
              <a:rPr lang="en-US" sz="2400" dirty="0" err="1" smtClean="0">
                <a:effectLst/>
              </a:rPr>
              <a:t>ind</a:t>
            </a:r>
            <a:r>
              <a:rPr lang="id-ID" sz="2400" dirty="0" smtClean="0">
                <a:effectLst/>
              </a:rPr>
              <a:t>ividu </a:t>
            </a:r>
            <a:r>
              <a:rPr lang="en-US" sz="2400" dirty="0" err="1" smtClean="0">
                <a:effectLst/>
              </a:rPr>
              <a:t>berinteraksi</a:t>
            </a:r>
            <a:r>
              <a:rPr lang="en-US" sz="2400" dirty="0" smtClean="0">
                <a:effectLst/>
              </a:rPr>
              <a:t> </a:t>
            </a:r>
            <a:r>
              <a:rPr lang="en-US" sz="2400" dirty="0" err="1" smtClean="0">
                <a:effectLst/>
              </a:rPr>
              <a:t>dengan</a:t>
            </a:r>
            <a:r>
              <a:rPr lang="en-US" sz="2400" dirty="0" smtClean="0">
                <a:effectLst/>
              </a:rPr>
              <a:t> </a:t>
            </a:r>
            <a:r>
              <a:rPr lang="en-US" sz="2400" dirty="0" err="1" smtClean="0">
                <a:effectLst/>
              </a:rPr>
              <a:t>lingkungannya</a:t>
            </a:r>
            <a:endParaRPr lang="en-US" sz="2400" dirty="0" smtClean="0">
              <a:effectLst/>
            </a:endParaRPr>
          </a:p>
          <a:p>
            <a:pPr eaLnBrk="1" hangingPunct="1">
              <a:lnSpc>
                <a:spcPct val="90000"/>
              </a:lnSpc>
              <a:spcBef>
                <a:spcPts val="1200"/>
              </a:spcBef>
              <a:defRPr/>
            </a:pPr>
            <a:r>
              <a:rPr lang="en-US" sz="2400" dirty="0" err="1" smtClean="0">
                <a:effectLst/>
              </a:rPr>
              <a:t>Interaksi</a:t>
            </a:r>
            <a:r>
              <a:rPr lang="en-US" sz="2400" dirty="0" smtClean="0">
                <a:effectLst/>
              </a:rPr>
              <a:t>: </a:t>
            </a:r>
            <a:r>
              <a:rPr lang="en-US" sz="2400" dirty="0" err="1" smtClean="0">
                <a:effectLst/>
              </a:rPr>
              <a:t>bagaimana</a:t>
            </a:r>
            <a:r>
              <a:rPr lang="en-US" sz="2400" dirty="0" smtClean="0">
                <a:effectLst/>
              </a:rPr>
              <a:t> </a:t>
            </a:r>
            <a:r>
              <a:rPr lang="en-US" sz="2400" dirty="0" err="1" smtClean="0">
                <a:effectLst/>
              </a:rPr>
              <a:t>manusia</a:t>
            </a:r>
            <a:r>
              <a:rPr lang="en-US" sz="2400" dirty="0" smtClean="0">
                <a:effectLst/>
              </a:rPr>
              <a:t> </a:t>
            </a:r>
            <a:r>
              <a:rPr lang="en-US" sz="2400" dirty="0" err="1" smtClean="0">
                <a:effectLst/>
              </a:rPr>
              <a:t>dipengaruhi</a:t>
            </a:r>
            <a:r>
              <a:rPr lang="en-US" sz="2400" dirty="0" smtClean="0">
                <a:effectLst/>
              </a:rPr>
              <a:t> </a:t>
            </a:r>
            <a:r>
              <a:rPr lang="en-US" sz="2400" dirty="0" err="1" smtClean="0">
                <a:effectLst/>
              </a:rPr>
              <a:t>kekuatan</a:t>
            </a:r>
            <a:r>
              <a:rPr lang="en-US" sz="2400" dirty="0" smtClean="0">
                <a:effectLst/>
              </a:rPr>
              <a:t> </a:t>
            </a:r>
            <a:r>
              <a:rPr lang="en-US" sz="2400" dirty="0" err="1" smtClean="0">
                <a:effectLst/>
              </a:rPr>
              <a:t>luar</a:t>
            </a:r>
            <a:r>
              <a:rPr lang="en-US" sz="2400" dirty="0" smtClean="0">
                <a:effectLst/>
              </a:rPr>
              <a:t> </a:t>
            </a:r>
            <a:r>
              <a:rPr lang="en-US" sz="2400" dirty="0" err="1" smtClean="0">
                <a:effectLst/>
              </a:rPr>
              <a:t>dan</a:t>
            </a:r>
            <a:r>
              <a:rPr lang="en-US" sz="2400" dirty="0" smtClean="0">
                <a:effectLst/>
              </a:rPr>
              <a:t> </a:t>
            </a:r>
            <a:r>
              <a:rPr lang="en-US" sz="2400" dirty="0" err="1" smtClean="0">
                <a:effectLst/>
              </a:rPr>
              <a:t>bagaimana</a:t>
            </a:r>
            <a:r>
              <a:rPr lang="en-US" sz="2400" dirty="0" smtClean="0">
                <a:effectLst/>
              </a:rPr>
              <a:t> </a:t>
            </a:r>
            <a:r>
              <a:rPr lang="en-US" sz="2400" dirty="0" err="1" smtClean="0">
                <a:effectLst/>
              </a:rPr>
              <a:t>kesatuan</a:t>
            </a:r>
            <a:r>
              <a:rPr lang="en-US" sz="2400" dirty="0" smtClean="0">
                <a:effectLst/>
              </a:rPr>
              <a:t> </a:t>
            </a:r>
            <a:r>
              <a:rPr lang="en-US" sz="2400" i="1" dirty="0" smtClean="0">
                <a:effectLst/>
              </a:rPr>
              <a:t>needs</a:t>
            </a:r>
            <a:r>
              <a:rPr lang="en-US" sz="2400" dirty="0" smtClean="0">
                <a:effectLst/>
              </a:rPr>
              <a:t> </a:t>
            </a:r>
            <a:r>
              <a:rPr lang="en-US" sz="2400" dirty="0" err="1" smtClean="0">
                <a:effectLst/>
              </a:rPr>
              <a:t>mereka</a:t>
            </a:r>
            <a:r>
              <a:rPr lang="en-US" sz="2400" dirty="0" smtClean="0">
                <a:effectLst/>
              </a:rPr>
              <a:t> yang </a:t>
            </a:r>
            <a:r>
              <a:rPr lang="en-US" sz="2400" dirty="0" err="1" smtClean="0">
                <a:effectLst/>
              </a:rPr>
              <a:t>unik</a:t>
            </a:r>
            <a:r>
              <a:rPr lang="en-US" sz="2400" dirty="0" smtClean="0">
                <a:effectLst/>
              </a:rPr>
              <a:t>, </a:t>
            </a:r>
            <a:r>
              <a:rPr lang="en-US" sz="2400" dirty="0" err="1" smtClean="0">
                <a:effectLst/>
              </a:rPr>
              <a:t>nilai</a:t>
            </a:r>
            <a:r>
              <a:rPr lang="id-ID" sz="2400" dirty="0" smtClean="0">
                <a:effectLst/>
              </a:rPr>
              <a:t>2</a:t>
            </a:r>
            <a:r>
              <a:rPr lang="en-US" sz="2400" dirty="0" smtClean="0">
                <a:effectLst/>
              </a:rPr>
              <a:t> </a:t>
            </a:r>
            <a:r>
              <a:rPr lang="en-US" sz="2400" dirty="0" err="1" smtClean="0">
                <a:effectLst/>
              </a:rPr>
              <a:t>dan</a:t>
            </a:r>
            <a:r>
              <a:rPr lang="en-US" sz="2400" dirty="0" smtClean="0">
                <a:effectLst/>
              </a:rPr>
              <a:t> </a:t>
            </a:r>
            <a:r>
              <a:rPr lang="en-US" sz="2400" dirty="0" err="1" smtClean="0">
                <a:effectLst/>
              </a:rPr>
              <a:t>sikap</a:t>
            </a:r>
            <a:r>
              <a:rPr lang="id-ID" sz="2400" dirty="0" smtClean="0">
                <a:effectLst/>
              </a:rPr>
              <a:t>2</a:t>
            </a:r>
            <a:r>
              <a:rPr lang="en-US" sz="2400" dirty="0" smtClean="0">
                <a:effectLst/>
              </a:rPr>
              <a:t> </a:t>
            </a:r>
            <a:r>
              <a:rPr lang="en-US" sz="2400" dirty="0" err="1" smtClean="0">
                <a:effectLst/>
              </a:rPr>
              <a:t>mereka</a:t>
            </a:r>
            <a:r>
              <a:rPr lang="en-US" sz="2400" dirty="0" smtClean="0">
                <a:effectLst/>
              </a:rPr>
              <a:t>, </a:t>
            </a:r>
            <a:r>
              <a:rPr lang="en-US" sz="2400" dirty="0" err="1" smtClean="0">
                <a:effectLst/>
              </a:rPr>
              <a:t>mempengaruhi</a:t>
            </a:r>
            <a:r>
              <a:rPr lang="en-US" sz="2400" dirty="0" smtClean="0">
                <a:effectLst/>
              </a:rPr>
              <a:t> </a:t>
            </a:r>
            <a:r>
              <a:rPr lang="en-US" sz="2400" dirty="0" err="1" smtClean="0">
                <a:effectLst/>
              </a:rPr>
              <a:t>reaksi</a:t>
            </a:r>
            <a:r>
              <a:rPr lang="en-US" sz="2400" dirty="0" smtClean="0">
                <a:effectLst/>
              </a:rPr>
              <a:t> </a:t>
            </a:r>
            <a:r>
              <a:rPr lang="en-US" sz="2400" dirty="0" err="1" smtClean="0">
                <a:effectLst/>
              </a:rPr>
              <a:t>mereka</a:t>
            </a:r>
            <a:r>
              <a:rPr lang="en-US" sz="2400" dirty="0" smtClean="0">
                <a:effectLst/>
              </a:rPr>
              <a:t> </a:t>
            </a:r>
            <a:r>
              <a:rPr lang="en-US" sz="2400" dirty="0" err="1" smtClean="0">
                <a:effectLst/>
              </a:rPr>
              <a:t>terhadap</a:t>
            </a:r>
            <a:r>
              <a:rPr lang="en-US" sz="2400" dirty="0" smtClean="0">
                <a:effectLst/>
              </a:rPr>
              <a:t> </a:t>
            </a:r>
            <a:r>
              <a:rPr lang="en-US" sz="2400" dirty="0" err="1" smtClean="0">
                <a:effectLst/>
              </a:rPr>
              <a:t>dunia</a:t>
            </a:r>
            <a:r>
              <a:rPr lang="en-US" sz="2400" dirty="0" smtClean="0">
                <a:effectLst/>
              </a:rPr>
              <a:t> </a:t>
            </a:r>
            <a:r>
              <a:rPr lang="en-US" sz="2400" dirty="0" err="1" smtClean="0">
                <a:effectLst/>
              </a:rPr>
              <a:t>di</a:t>
            </a:r>
            <a:r>
              <a:rPr lang="en-US" sz="2400" dirty="0" smtClean="0">
                <a:effectLst/>
              </a:rPr>
              <a:t> </a:t>
            </a:r>
            <a:r>
              <a:rPr lang="en-US" sz="2400" dirty="0" err="1" smtClean="0">
                <a:effectLst/>
              </a:rPr>
              <a:t>sekitarnya</a:t>
            </a:r>
            <a:r>
              <a:rPr lang="en-US" sz="2400" dirty="0" smtClean="0">
                <a:effectLst/>
              </a:rPr>
              <a:t>.</a:t>
            </a:r>
          </a:p>
          <a:p>
            <a:pPr eaLnBrk="1" hangingPunct="1">
              <a:lnSpc>
                <a:spcPct val="90000"/>
              </a:lnSpc>
              <a:spcBef>
                <a:spcPts val="1200"/>
              </a:spcBef>
              <a:defRPr/>
            </a:pPr>
            <a:r>
              <a:rPr lang="en-US" sz="2400" dirty="0" err="1" smtClean="0">
                <a:effectLst/>
              </a:rPr>
              <a:t>Kepribadian</a:t>
            </a:r>
            <a:r>
              <a:rPr lang="en-US" sz="2400" dirty="0" smtClean="0">
                <a:effectLst/>
              </a:rPr>
              <a:t> </a:t>
            </a:r>
            <a:r>
              <a:rPr lang="en-US" sz="2400" dirty="0" err="1" smtClean="0">
                <a:effectLst/>
              </a:rPr>
              <a:t>mrpk</a:t>
            </a:r>
            <a:r>
              <a:rPr lang="en-US" sz="2400" dirty="0" smtClean="0">
                <a:effectLst/>
              </a:rPr>
              <a:t> </a:t>
            </a:r>
            <a:r>
              <a:rPr lang="en-US" sz="2400" dirty="0" err="1" smtClean="0">
                <a:effectLst/>
              </a:rPr>
              <a:t>hsl</a:t>
            </a:r>
            <a:r>
              <a:rPr lang="en-US" sz="2400" dirty="0" smtClean="0">
                <a:effectLst/>
              </a:rPr>
              <a:t> </a:t>
            </a:r>
            <a:r>
              <a:rPr lang="en-US" sz="2400" dirty="0" err="1" smtClean="0">
                <a:effectLst/>
              </a:rPr>
              <a:t>interaksi</a:t>
            </a:r>
            <a:r>
              <a:rPr lang="en-US" sz="2400" dirty="0" smtClean="0">
                <a:effectLst/>
              </a:rPr>
              <a:t> ant </a:t>
            </a:r>
            <a:r>
              <a:rPr lang="en-US" sz="2400" dirty="0" err="1" smtClean="0">
                <a:effectLst/>
              </a:rPr>
              <a:t>ind</a:t>
            </a:r>
            <a:r>
              <a:rPr lang="en-US" sz="2400" dirty="0" smtClean="0">
                <a:effectLst/>
              </a:rPr>
              <a:t> </a:t>
            </a:r>
            <a:r>
              <a:rPr lang="en-US" sz="2400" dirty="0" err="1" smtClean="0">
                <a:effectLst/>
              </a:rPr>
              <a:t>dan</a:t>
            </a:r>
            <a:r>
              <a:rPr lang="en-US" sz="2400" dirty="0" smtClean="0">
                <a:effectLst/>
              </a:rPr>
              <a:t> </a:t>
            </a:r>
            <a:r>
              <a:rPr lang="en-US" sz="2400" dirty="0" err="1" smtClean="0">
                <a:effectLst/>
              </a:rPr>
              <a:t>lingk</a:t>
            </a:r>
            <a:r>
              <a:rPr lang="en-US" sz="2400" dirty="0" smtClean="0">
                <a:effectLst/>
              </a:rPr>
              <a:t>, </a:t>
            </a:r>
            <a:r>
              <a:rPr lang="en-US" sz="2400" dirty="0" err="1" smtClean="0">
                <a:effectLst/>
              </a:rPr>
              <a:t>pengalaman</a:t>
            </a:r>
            <a:r>
              <a:rPr lang="en-US" sz="2400" dirty="0" smtClean="0">
                <a:effectLst/>
              </a:rPr>
              <a:t> </a:t>
            </a:r>
            <a:r>
              <a:rPr lang="en-US" sz="2400" dirty="0" err="1" smtClean="0">
                <a:effectLst/>
              </a:rPr>
              <a:t>masa</a:t>
            </a:r>
            <a:r>
              <a:rPr lang="en-US" sz="2400" dirty="0" smtClean="0">
                <a:effectLst/>
              </a:rPr>
              <a:t> </a:t>
            </a:r>
            <a:r>
              <a:rPr lang="en-US" sz="2400" dirty="0" err="1" smtClean="0">
                <a:effectLst/>
              </a:rPr>
              <a:t>lampau</a:t>
            </a:r>
            <a:r>
              <a:rPr lang="en-US" sz="2400" dirty="0" smtClean="0">
                <a:effectLst/>
              </a:rPr>
              <a:t> </a:t>
            </a:r>
            <a:r>
              <a:rPr lang="en-US" sz="2400" dirty="0" err="1" smtClean="0">
                <a:effectLst/>
              </a:rPr>
              <a:t>terutama</a:t>
            </a:r>
            <a:r>
              <a:rPr lang="en-US" sz="2400" dirty="0" smtClean="0">
                <a:effectLst/>
              </a:rPr>
              <a:t> </a:t>
            </a:r>
            <a:r>
              <a:rPr lang="en-US" sz="2400" dirty="0" err="1" smtClean="0">
                <a:effectLst/>
              </a:rPr>
              <a:t>masa</a:t>
            </a:r>
            <a:r>
              <a:rPr lang="en-US" sz="2400" dirty="0" smtClean="0">
                <a:effectLst/>
              </a:rPr>
              <a:t> </a:t>
            </a:r>
            <a:r>
              <a:rPr lang="en-US" sz="2400" dirty="0" err="1" smtClean="0">
                <a:effectLst/>
              </a:rPr>
              <a:t>bayi</a:t>
            </a:r>
            <a:r>
              <a:rPr lang="en-US" sz="2400" dirty="0" smtClean="0">
                <a:effectLst/>
              </a:rPr>
              <a:t> </a:t>
            </a:r>
            <a:r>
              <a:rPr lang="en-US" sz="2400" dirty="0" err="1" smtClean="0">
                <a:effectLst/>
              </a:rPr>
              <a:t>dan</a:t>
            </a:r>
            <a:r>
              <a:rPr lang="en-US" sz="2400" dirty="0" smtClean="0">
                <a:effectLst/>
              </a:rPr>
              <a:t> kanak2, </a:t>
            </a:r>
            <a:r>
              <a:rPr lang="en-US" sz="2400" dirty="0" err="1" smtClean="0">
                <a:effectLst/>
              </a:rPr>
              <a:t>pengalaman</a:t>
            </a:r>
            <a:r>
              <a:rPr lang="en-US" sz="2400" dirty="0" smtClean="0">
                <a:effectLst/>
              </a:rPr>
              <a:t> </a:t>
            </a:r>
            <a:r>
              <a:rPr lang="en-US" sz="2400" dirty="0" err="1" smtClean="0">
                <a:effectLst/>
              </a:rPr>
              <a:t>masa</a:t>
            </a:r>
            <a:r>
              <a:rPr lang="en-US" sz="2400" dirty="0" smtClean="0">
                <a:effectLst/>
              </a:rPr>
              <a:t> </a:t>
            </a:r>
            <a:r>
              <a:rPr lang="en-US" sz="2400" dirty="0" err="1" smtClean="0">
                <a:effectLst/>
              </a:rPr>
              <a:t>kini</a:t>
            </a:r>
            <a:r>
              <a:rPr lang="en-US" sz="2400" dirty="0" smtClean="0">
                <a:effectLst/>
              </a:rPr>
              <a:t>, </a:t>
            </a:r>
            <a:r>
              <a:rPr lang="en-US" sz="2400" dirty="0" err="1" smtClean="0">
                <a:effectLst/>
              </a:rPr>
              <a:t>peran</a:t>
            </a:r>
            <a:r>
              <a:rPr lang="en-US" sz="2400" dirty="0" smtClean="0">
                <a:effectLst/>
              </a:rPr>
              <a:t> </a:t>
            </a:r>
            <a:r>
              <a:rPr lang="en-US" sz="2400" dirty="0" err="1" smtClean="0">
                <a:effectLst/>
              </a:rPr>
              <a:t>yg</a:t>
            </a:r>
            <a:r>
              <a:rPr lang="en-US" sz="2400" dirty="0" smtClean="0">
                <a:effectLst/>
              </a:rPr>
              <a:t> </a:t>
            </a:r>
            <a:r>
              <a:rPr lang="en-US" sz="2400" dirty="0" err="1" smtClean="0">
                <a:effectLst/>
              </a:rPr>
              <a:t>dimainkan</a:t>
            </a:r>
            <a:r>
              <a:rPr lang="en-US" sz="2400" dirty="0" smtClean="0">
                <a:effectLst/>
              </a:rPr>
              <a:t>, </a:t>
            </a:r>
            <a:r>
              <a:rPr lang="en-US" sz="2400" dirty="0" err="1" smtClean="0">
                <a:effectLst/>
              </a:rPr>
              <a:t>kelompok</a:t>
            </a:r>
            <a:r>
              <a:rPr lang="en-US" sz="2400" dirty="0" smtClean="0">
                <a:effectLst/>
              </a:rPr>
              <a:t> </a:t>
            </a:r>
            <a:r>
              <a:rPr lang="en-US" sz="2400" dirty="0" err="1" smtClean="0">
                <a:effectLst/>
              </a:rPr>
              <a:t>sosial</a:t>
            </a:r>
            <a:r>
              <a:rPr lang="en-US" sz="2400" dirty="0" smtClean="0">
                <a:effectLst/>
              </a:rPr>
              <a:t>, </a:t>
            </a:r>
            <a:r>
              <a:rPr lang="en-US" sz="2400" dirty="0" err="1" smtClean="0">
                <a:effectLst/>
              </a:rPr>
              <a:t>dan</a:t>
            </a:r>
            <a:r>
              <a:rPr lang="en-US" sz="2400" dirty="0" smtClean="0">
                <a:effectLst/>
              </a:rPr>
              <a:t> </a:t>
            </a:r>
            <a:r>
              <a:rPr lang="en-US" sz="2400" dirty="0" err="1" smtClean="0">
                <a:effectLst/>
              </a:rPr>
              <a:t>pengalaman</a:t>
            </a:r>
            <a:r>
              <a:rPr lang="en-US" sz="2400" dirty="0" smtClean="0">
                <a:effectLst/>
              </a:rPr>
              <a:t> </a:t>
            </a:r>
            <a:r>
              <a:rPr lang="en-US" sz="2400" dirty="0" err="1" smtClean="0">
                <a:effectLst/>
              </a:rPr>
              <a:t>situasional</a:t>
            </a:r>
            <a:r>
              <a:rPr lang="en-US" sz="2400" dirty="0" smtClean="0">
                <a:effectLst/>
              </a:rPr>
              <a:t>.</a:t>
            </a:r>
          </a:p>
        </p:txBody>
      </p:sp>
    </p:spTree>
  </p:cSld>
  <p:clrMapOvr>
    <a:masterClrMapping/>
  </p:clrMapOvr>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611</TotalTime>
  <Words>1287</Words>
  <Application>Microsoft Office PowerPoint</Application>
  <PresentationFormat>On-screen Show (4:3)</PresentationFormat>
  <Paragraphs>141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Beam</vt:lpstr>
      <vt:lpstr>Dasar Pemikiran TAT &amp; CAT Sebagai Salah Satu Tes Proyeksi</vt:lpstr>
      <vt:lpstr>Diskusi</vt:lpstr>
      <vt:lpstr>Alat Bantu Diagnostika</vt:lpstr>
      <vt:lpstr>Dasar Pemikiran  Penggunaan TAT dan CAT</vt:lpstr>
      <vt:lpstr>Cara Kerja TAT dan CAT</vt:lpstr>
      <vt:lpstr>Lanjutan Cara Kerja TAT dan CAT.....</vt:lpstr>
      <vt:lpstr>Gambar Sebagai Stimuli</vt:lpstr>
      <vt:lpstr>LANDASAN TEORI</vt:lpstr>
      <vt:lpstr>Sekilas Mengenai Teori Kepribadian Murray</vt:lpstr>
      <vt:lpstr>PRINSIP2 TEORI  KEPRIBADIAN MURRAY</vt:lpstr>
      <vt:lpstr>NEED</vt:lpstr>
      <vt:lpstr>KATEGORI NEED</vt:lpstr>
      <vt:lpstr>Lanjutan Kategori Need.....</vt:lpstr>
      <vt:lpstr>Lanjutan Kategori Need</vt:lpstr>
      <vt:lpstr>Interaksi Need</vt:lpstr>
      <vt:lpstr>Daftar Need Murray</vt:lpstr>
      <vt:lpstr>Press</vt:lpstr>
      <vt:lpstr>Daftar Press Murray</vt:lpstr>
      <vt:lpstr>Lanjutan Daftar Press Murray…..</vt:lpstr>
      <vt:lpstr>Thema</vt:lpstr>
      <vt:lpstr>Lanjutan Thema……..</vt:lpstr>
      <vt:lpstr>FUNGSI EGO</vt:lpstr>
      <vt:lpstr>Lanjutan Fungsi Ego.....</vt:lpstr>
      <vt:lpstr>Penutup Teori Kepribadian Murray</vt:lpstr>
      <vt:lpstr>Sekian dan Terima Kasih </vt:lpstr>
    </vt:vector>
  </TitlesOfParts>
  <Company>TBP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Dasar Pemikiran TAT &amp; CAT Sebagai Salah Satu Tes Proyeksi</dc:title>
  <dc:creator>YENNY</dc:creator>
  <cp:lastModifiedBy>Toshiba</cp:lastModifiedBy>
  <cp:revision>38</cp:revision>
  <dcterms:created xsi:type="dcterms:W3CDTF">2007-09-10T11:07:47Z</dcterms:created>
  <dcterms:modified xsi:type="dcterms:W3CDTF">2014-02-17T06:36:37Z</dcterms:modified>
</cp:coreProperties>
</file>