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26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6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127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27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1128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7B6206-D3CB-41DF-80F4-CA78859F3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97F11-630C-4198-897E-0FEB0CD567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C7B59-CCF7-48B1-BBE9-DEBE50414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83889-BFC9-45EC-AB2A-F8F5B8755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51471-B22A-4638-AEC1-7B9B9CBE1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5DD6B-149C-495E-956A-47C0D3263F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6370C-D3B8-48B5-AB88-A4E470603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140C9-2248-4A3E-BCE6-A5B04A0A3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132D7-88A0-405C-85BF-4B8A5D01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1A27B-4D22-4F5B-8C3E-C4385817B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A13F1-EAE0-4657-AA41-69AFA9975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1025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817B845-D5CC-4922-BD71-39E8F74DBBC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524001"/>
            <a:ext cx="7086600" cy="1905000"/>
          </a:xfrm>
        </p:spPr>
        <p:txBody>
          <a:bodyPr/>
          <a:lstStyle/>
          <a:p>
            <a:r>
              <a:rPr lang="id-ID" sz="4000" dirty="0" smtClean="0"/>
              <a:t>Evaluasi/Kuis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/>
              <a:t>Psikodiagnostika</a:t>
            </a:r>
            <a:r>
              <a:rPr lang="en-US" sz="4000" dirty="0"/>
              <a:t> IX      (TAT &amp; CAT)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id-ID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Sekilas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id-ID" dirty="0" smtClean="0"/>
              <a:t>Kuis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 smtClean="0"/>
              <a:t>:</a:t>
            </a:r>
            <a:r>
              <a:rPr lang="id-ID" dirty="0" smtClean="0"/>
              <a:t> pertemuan ke-4</a:t>
            </a:r>
            <a:endParaRPr lang="en-US" dirty="0"/>
          </a:p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: 25-30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+2-3 essay</a:t>
            </a:r>
          </a:p>
          <a:p>
            <a:r>
              <a:rPr lang="id-ID" dirty="0" smtClean="0"/>
              <a:t>Materi yang diujikan, pertemuan 1 sampai 3</a:t>
            </a:r>
            <a:endParaRPr lang="en-US" dirty="0"/>
          </a:p>
          <a:p>
            <a:r>
              <a:rPr lang="en-US" dirty="0"/>
              <a:t>Lama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: 75 – 90 </a:t>
            </a:r>
            <a:r>
              <a:rPr lang="en-US" dirty="0" err="1"/>
              <a:t>menit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SELAMAT BELAJAR!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Sukses Selalu!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</TotalTime>
  <Words>46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Shimmer</vt:lpstr>
      <vt:lpstr>Evaluasi/Kuis Psikodiagnostika IX      (TAT &amp; CAT)</vt:lpstr>
      <vt:lpstr>Sekilas Mengenai Kuis</vt:lpstr>
      <vt:lpstr>SELAMAT BELAJAR!</vt:lpstr>
    </vt:vector>
  </TitlesOfParts>
  <Company>TBP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Psikodiagnostika IX      (TAT &amp; CAT)</dc:title>
  <dc:creator>YENNY</dc:creator>
  <cp:lastModifiedBy>Toshiba</cp:lastModifiedBy>
  <cp:revision>3</cp:revision>
  <dcterms:created xsi:type="dcterms:W3CDTF">2007-10-27T08:47:21Z</dcterms:created>
  <dcterms:modified xsi:type="dcterms:W3CDTF">2014-02-12T03:38:36Z</dcterms:modified>
</cp:coreProperties>
</file>