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3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5" r:id="rId17"/>
    <p:sldId id="276" r:id="rId18"/>
    <p:sldId id="257" r:id="rId19"/>
    <p:sldId id="258" r:id="rId20"/>
    <p:sldId id="259" r:id="rId21"/>
    <p:sldId id="277" r:id="rId22"/>
  </p:sldIdLst>
  <p:sldSz cx="9144000" cy="6858000" type="screen4x3"/>
  <p:notesSz cx="6854825" cy="9713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BEE3087-0CA9-418F-BCDB-582F40336E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A52B24-AB18-4C2F-8026-F27D24BCA5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6B237-0738-4943-93D7-B7DFFBBC6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176AF-BFF9-435D-9E9D-DD5EC0D1C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C7604-7DA7-4E53-8EFC-260C70966B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CA728-6171-46FB-9165-9DC25636D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92250-5297-4B73-AB2E-3783ADD1E7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CEE2F-0030-433B-A4FD-DD1BA6D1E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AEE5C-EFD3-45CB-AB2B-E079E4F91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5D0C0-7F32-40C5-90D7-28C47AEEC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F7666-9FEB-4D2A-B296-91FF480CD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12938-190A-47F8-8881-03264DAAB7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0EEB74E-E2F2-40A8-8A28-5ACECA35B96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Pengenalan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Tes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4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TAT</a:t>
            </a:r>
            <a:r>
              <a:rPr lang="en-US" sz="4800" b="1" dirty="0"/>
              <a:t/>
            </a:r>
            <a:br>
              <a:rPr lang="en-US" sz="4800" b="1" dirty="0"/>
            </a:br>
            <a:endParaRPr lang="en-US" sz="4800" b="1" dirty="0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id-ID" smtClean="0"/>
              <a:t>5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6858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2150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295400"/>
            <a:ext cx="4191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10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</a:t>
            </a:r>
            <a:r>
              <a:rPr lang="en-US" sz="2400" dirty="0" err="1"/>
              <a:t>meletakkan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pundak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11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setapak</a:t>
            </a:r>
            <a:r>
              <a:rPr lang="en-US" sz="2400" dirty="0"/>
              <a:t> yang </a:t>
            </a:r>
            <a:r>
              <a:rPr lang="en-US" sz="2400" dirty="0" err="1"/>
              <a:t>menyisir</a:t>
            </a:r>
            <a:r>
              <a:rPr lang="en-US" sz="2400" dirty="0"/>
              <a:t> </a:t>
            </a:r>
            <a:r>
              <a:rPr lang="en-US" sz="2400" dirty="0" err="1"/>
              <a:t>jurang</a:t>
            </a:r>
            <a:r>
              <a:rPr lang="en-US" sz="2400" dirty="0"/>
              <a:t> </a:t>
            </a:r>
            <a:r>
              <a:rPr lang="en-US" sz="2400" dirty="0" err="1"/>
              <a:t>terjal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bukit-bukit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. Di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jarak</a:t>
            </a:r>
            <a:r>
              <a:rPr lang="en-US" sz="2400" dirty="0"/>
              <a:t> </a:t>
            </a:r>
            <a:r>
              <a:rPr lang="en-US" sz="2400" dirty="0" err="1"/>
              <a:t>ttt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sosok</a:t>
            </a:r>
            <a:r>
              <a:rPr lang="en-US" sz="2400" dirty="0"/>
              <a:t> </a:t>
            </a:r>
            <a:r>
              <a:rPr lang="en-US" sz="2400" dirty="0" err="1"/>
              <a:t>bayangan</a:t>
            </a:r>
            <a:r>
              <a:rPr lang="en-US" sz="2400" dirty="0"/>
              <a:t> </a:t>
            </a:r>
            <a:r>
              <a:rPr lang="en-US" sz="2400" dirty="0" err="1"/>
              <a:t>kabur</a:t>
            </a:r>
            <a:r>
              <a:rPr lang="en-US" sz="2400" dirty="0"/>
              <a:t>. Di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dinding</a:t>
            </a:r>
            <a:r>
              <a:rPr lang="en-US" sz="2400" dirty="0"/>
              <a:t> </a:t>
            </a:r>
            <a:r>
              <a:rPr lang="en-US" sz="2400" dirty="0" err="1"/>
              <a:t>karang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leher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naga</a:t>
            </a:r>
            <a:r>
              <a:rPr lang="en-US" sz="2400" dirty="0"/>
              <a:t> yang </a:t>
            </a:r>
            <a:r>
              <a:rPr lang="en-US" sz="2400" dirty="0" err="1"/>
              <a:t>mencuat</a:t>
            </a:r>
            <a:r>
              <a:rPr lang="en-US" sz="2400" dirty="0"/>
              <a:t> </a:t>
            </a:r>
            <a:r>
              <a:rPr lang="en-US" sz="2400" dirty="0" err="1"/>
              <a:t>keluar</a:t>
            </a:r>
            <a:endParaRPr lang="en-US" sz="2400" dirty="0"/>
          </a:p>
        </p:txBody>
      </p:sp>
      <p:sp>
        <p:nvSpPr>
          <p:cNvPr id="2150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371600"/>
            <a:ext cx="4191000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pria-wanita</a:t>
            </a:r>
            <a:r>
              <a:rPr lang="en-US" sz="2400" dirty="0"/>
              <a:t>. </a:t>
            </a:r>
            <a:r>
              <a:rPr lang="en-US" sz="2400" dirty="0" err="1"/>
              <a:t>Situasi</a:t>
            </a:r>
            <a:r>
              <a:rPr lang="en-US" sz="2400" dirty="0"/>
              <a:t>: </a:t>
            </a:r>
            <a:r>
              <a:rPr lang="en-US" sz="2400" dirty="0" err="1"/>
              <a:t>berjumpa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berpisah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Penyerangan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melarikan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bahaya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naga</a:t>
            </a:r>
            <a:r>
              <a:rPr lang="en-US" sz="2400" dirty="0"/>
              <a:t>,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setapak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figur-figur</a:t>
            </a:r>
            <a:r>
              <a:rPr lang="en-US" sz="2400" dirty="0"/>
              <a:t> </a:t>
            </a:r>
            <a:r>
              <a:rPr lang="en-US" sz="2400" dirty="0" err="1"/>
              <a:t>kabur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kejauhan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838199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2355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219200"/>
            <a:ext cx="4191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12 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</a:t>
            </a:r>
            <a:r>
              <a:rPr lang="en-US" sz="2400" dirty="0" err="1"/>
              <a:t>berbaring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tidur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.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membungkuk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arahnya</a:t>
            </a:r>
            <a:r>
              <a:rPr lang="en-US" sz="2400" dirty="0"/>
              <a:t>, </a:t>
            </a:r>
            <a:r>
              <a:rPr lang="en-US" sz="2400" dirty="0" err="1"/>
              <a:t>tangannya</a:t>
            </a:r>
            <a:r>
              <a:rPr lang="en-US" sz="2400" dirty="0"/>
              <a:t> </a:t>
            </a:r>
            <a:r>
              <a:rPr lang="id-ID" sz="2400" dirty="0" smtClean="0"/>
              <a:t>terbuka di atas </a:t>
            </a:r>
            <a:r>
              <a:rPr lang="en-US" sz="2400" dirty="0" err="1" smtClean="0"/>
              <a:t>wajah</a:t>
            </a:r>
            <a:r>
              <a:rPr lang="en-US" sz="2400" dirty="0" smtClean="0"/>
              <a:t> </a:t>
            </a:r>
            <a:r>
              <a:rPr lang="en-US" sz="2400" dirty="0" err="1"/>
              <a:t>pria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12 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id-ID" sz="2400" dirty="0" smtClean="0"/>
              <a:t>Gambar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. </a:t>
            </a:r>
            <a:r>
              <a:rPr lang="id-ID" sz="2400" dirty="0" smtClean="0"/>
              <a:t>Di latar belakang ada seorang w</a:t>
            </a:r>
            <a:r>
              <a:rPr lang="en-US" sz="2400" dirty="0" err="1" smtClean="0"/>
              <a:t>anita</a:t>
            </a:r>
            <a:r>
              <a:rPr lang="en-US" sz="2400" dirty="0" smtClean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id-ID" sz="2400" dirty="0" smtClean="0"/>
              <a:t>berkerudung dan menyeramkan sdg</a:t>
            </a:r>
            <a:r>
              <a:rPr lang="en-US" sz="2400" dirty="0" smtClean="0"/>
              <a:t> </a:t>
            </a:r>
            <a:r>
              <a:rPr lang="en-US" sz="2400" dirty="0" err="1" smtClean="0"/>
              <a:t>menyeringai</a:t>
            </a:r>
            <a:r>
              <a:rPr lang="id-ID" sz="2400" dirty="0" smtClean="0"/>
              <a:t>/mengerutkan wajah</a:t>
            </a:r>
            <a:endParaRPr lang="en-US" sz="2400" dirty="0"/>
          </a:p>
        </p:txBody>
      </p:sp>
      <p:sp>
        <p:nvSpPr>
          <p:cNvPr id="2355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371600"/>
            <a:ext cx="4191000" cy="4422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hipnosa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upacara</a:t>
            </a:r>
            <a:r>
              <a:rPr lang="en-US" sz="2400" dirty="0"/>
              <a:t> </a:t>
            </a:r>
            <a:r>
              <a:rPr lang="en-US" sz="2400" dirty="0" err="1"/>
              <a:t>religius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/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8382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25604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295400"/>
            <a:ext cx="4191000" cy="5029200"/>
          </a:xfrm>
        </p:spPr>
        <p:txBody>
          <a:bodyPr/>
          <a:lstStyle/>
          <a:p>
            <a:r>
              <a:rPr lang="en-US" sz="2400" dirty="0" err="1"/>
              <a:t>Gambar</a:t>
            </a:r>
            <a:r>
              <a:rPr lang="en-US" sz="2400" dirty="0"/>
              <a:t> 12 BG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perahu</a:t>
            </a:r>
            <a:r>
              <a:rPr lang="en-US" sz="2400" dirty="0"/>
              <a:t> </a:t>
            </a:r>
            <a:r>
              <a:rPr lang="en-US" sz="2400" dirty="0" err="1"/>
              <a:t>dayung</a:t>
            </a:r>
            <a:r>
              <a:rPr lang="en-US" sz="2400" dirty="0"/>
              <a:t> </a:t>
            </a:r>
            <a:r>
              <a:rPr lang="en-US" sz="2400" dirty="0" err="1"/>
              <a:t>tertambat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tepi</a:t>
            </a:r>
            <a:r>
              <a:rPr lang="en-US" sz="2400" dirty="0"/>
              <a:t> </a:t>
            </a:r>
            <a:r>
              <a:rPr lang="en-US" sz="2400" dirty="0" err="1"/>
              <a:t>sungai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hutan</a:t>
            </a:r>
            <a:r>
              <a:rPr lang="en-US" sz="2400" dirty="0"/>
              <a:t>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figur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 smtClean="0"/>
              <a:t>tampak</a:t>
            </a:r>
            <a:r>
              <a:rPr lang="id-ID" sz="2400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id-ID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Gambar</a:t>
            </a:r>
            <a:r>
              <a:rPr lang="en-US" sz="2400" dirty="0" smtClean="0"/>
              <a:t> 13 MF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pria</a:t>
            </a:r>
            <a:r>
              <a:rPr lang="en-US" sz="2400" dirty="0" smtClean="0"/>
              <a:t> </a:t>
            </a:r>
            <a:r>
              <a:rPr lang="en-US" sz="2400" dirty="0" err="1" smtClean="0"/>
              <a:t>muda</a:t>
            </a:r>
            <a:r>
              <a:rPr lang="en-US" sz="2400" dirty="0" smtClean="0"/>
              <a:t> </a:t>
            </a:r>
            <a:r>
              <a:rPr lang="en-US" sz="2400" dirty="0" err="1" smtClean="0"/>
              <a:t>berdiri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err="1" smtClean="0"/>
              <a:t>tertunduk</a:t>
            </a:r>
            <a:r>
              <a:rPr lang="en-US" sz="2400" dirty="0" smtClean="0"/>
              <a:t> </a:t>
            </a:r>
            <a:r>
              <a:rPr lang="en-US" sz="2400" dirty="0" err="1" smtClean="0"/>
              <a:t>tertutupi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lengannya</a:t>
            </a:r>
            <a:r>
              <a:rPr lang="en-US" sz="2400" dirty="0" smtClean="0"/>
              <a:t>. Di </a:t>
            </a:r>
            <a:r>
              <a:rPr lang="en-US" sz="2400" dirty="0" err="1" smtClean="0"/>
              <a:t>belakangnya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figur</a:t>
            </a:r>
            <a:r>
              <a:rPr lang="en-US" sz="2400" dirty="0" smtClean="0"/>
              <a:t>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 smtClean="0"/>
              <a:t>berbaring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ranjang</a:t>
            </a:r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id-ID" dirty="0" smtClean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5605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4" y="1676400"/>
            <a:ext cx="4492625" cy="4422775"/>
          </a:xfrm>
        </p:spPr>
        <p:txBody>
          <a:bodyPr/>
          <a:lstStyle/>
          <a:p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Tema</a:t>
            </a:r>
            <a:r>
              <a:rPr lang="en-US" sz="2400" dirty="0"/>
              <a:t> </a:t>
            </a:r>
            <a:r>
              <a:rPr lang="en-US" sz="2400" dirty="0" err="1" smtClean="0"/>
              <a:t>kesepian</a:t>
            </a:r>
            <a:r>
              <a:rPr lang="en-US" sz="2400" dirty="0" smtClean="0"/>
              <a:t>,</a:t>
            </a:r>
            <a:r>
              <a:rPr lang="id-ID" sz="2400" dirty="0" smtClean="0"/>
              <a:t> </a:t>
            </a:r>
            <a:r>
              <a:rPr lang="en-US" sz="2400" dirty="0" err="1" smtClean="0"/>
              <a:t>kedamaian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menikmati</a:t>
            </a:r>
            <a:r>
              <a:rPr lang="en-US" sz="2400" dirty="0"/>
              <a:t> </a:t>
            </a:r>
            <a:r>
              <a:rPr lang="en-US" sz="2400" dirty="0" err="1" smtClean="0"/>
              <a:t>alam</a:t>
            </a:r>
            <a:endParaRPr lang="id-ID" sz="2400" dirty="0" smtClean="0"/>
          </a:p>
          <a:p>
            <a:pPr>
              <a:buFont typeface="Wingdings" pitchFamily="2" charset="2"/>
              <a:buNone/>
            </a:pPr>
            <a:endParaRPr lang="id-ID" sz="2400" dirty="0" smtClean="0"/>
          </a:p>
          <a:p>
            <a:pPr>
              <a:buFont typeface="Wingdings" pitchFamily="2" charset="2"/>
              <a:buNone/>
            </a:pPr>
            <a:endParaRPr lang="id-ID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Alur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id-ID" sz="2400" dirty="0" smtClean="0"/>
              <a:t>R</a:t>
            </a:r>
            <a:r>
              <a:rPr lang="en-US" sz="2400" dirty="0" err="1" smtClean="0"/>
              <a:t>asa</a:t>
            </a:r>
            <a:r>
              <a:rPr lang="en-US" sz="2400" dirty="0" smtClean="0"/>
              <a:t> </a:t>
            </a:r>
            <a:r>
              <a:rPr lang="en-US" sz="2400" dirty="0" err="1" smtClean="0"/>
              <a:t>bersalah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seksual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"/>
            <a:ext cx="8510588" cy="9144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2765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143000"/>
            <a:ext cx="4191000" cy="54102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/>
              <a:t>13 B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id-ID" sz="2400" dirty="0" smtClean="0"/>
              <a:t>laki2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id-ID" sz="2400" dirty="0" smtClean="0"/>
              <a:t>sdg </a:t>
            </a:r>
            <a:r>
              <a:rPr lang="en-US" sz="2400" dirty="0" err="1" smtClean="0"/>
              <a:t>duduk</a:t>
            </a:r>
            <a:r>
              <a:rPr lang="en-US" sz="2400" dirty="0" smtClean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,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ambang</a:t>
            </a:r>
            <a:r>
              <a:rPr lang="en-US" sz="2400" dirty="0"/>
              <a:t> </a:t>
            </a:r>
            <a:r>
              <a:rPr lang="en-US" sz="2400" dirty="0" err="1"/>
              <a:t>pintu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pondok</a:t>
            </a:r>
            <a:r>
              <a:rPr lang="en-US" sz="2400" dirty="0"/>
              <a:t> </a:t>
            </a:r>
            <a:r>
              <a:rPr lang="en-US" sz="2400" dirty="0" err="1" smtClean="0"/>
              <a:t>kayu</a:t>
            </a:r>
            <a:endParaRPr lang="id-ID" sz="24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13 G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gadis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id-ID" sz="2400" dirty="0" smtClean="0"/>
              <a:t>sdg </a:t>
            </a:r>
            <a:r>
              <a:rPr lang="en-US" sz="2400" dirty="0" err="1" smtClean="0"/>
              <a:t>menaiki</a:t>
            </a:r>
            <a:r>
              <a:rPr lang="en-US" sz="2400" dirty="0" smtClean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tangga</a:t>
            </a:r>
            <a:r>
              <a:rPr lang="en-US" sz="2400" dirty="0"/>
              <a:t> yang </a:t>
            </a:r>
            <a:r>
              <a:rPr lang="en-US" sz="2400" dirty="0" err="1" smtClean="0"/>
              <a:t>berliku</a:t>
            </a:r>
            <a:endParaRPr lang="id-ID" sz="24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id-ID" sz="2400" dirty="0" smtClean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Gambar</a:t>
            </a:r>
            <a:r>
              <a:rPr lang="en-US" sz="2400" dirty="0" smtClean="0"/>
              <a:t> 14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Terlihat</a:t>
            </a:r>
            <a:r>
              <a:rPr lang="en-US" sz="2400" dirty="0" smtClean="0"/>
              <a:t> </a:t>
            </a:r>
            <a:r>
              <a:rPr lang="en-US" sz="2400" dirty="0" err="1" smtClean="0"/>
              <a:t>bayangan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pria</a:t>
            </a:r>
            <a:r>
              <a:rPr lang="en-US" sz="2400" dirty="0" smtClean="0"/>
              <a:t>/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muka</a:t>
            </a:r>
            <a:r>
              <a:rPr lang="en-US" sz="2400" dirty="0" smtClean="0"/>
              <a:t> </a:t>
            </a:r>
            <a:r>
              <a:rPr lang="en-US" sz="2400" dirty="0" err="1" smtClean="0"/>
              <a:t>jendela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terang</a:t>
            </a:r>
            <a:r>
              <a:rPr lang="en-US" sz="2400" dirty="0" smtClean="0"/>
              <a:t>.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lain </a:t>
            </a:r>
            <a:r>
              <a:rPr lang="en-US" sz="2400" dirty="0" err="1" smtClean="0"/>
              <a:t>gelap</a:t>
            </a:r>
            <a:endParaRPr lang="en-US" sz="24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id-ID" sz="24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</a:p>
        </p:txBody>
      </p:sp>
      <p:sp>
        <p:nvSpPr>
          <p:cNvPr id="2765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219200"/>
            <a:ext cx="4191000" cy="53340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err="1" smtClean="0"/>
              <a:t>Tema</a:t>
            </a:r>
            <a:r>
              <a:rPr lang="en-US" sz="2400" dirty="0" smtClean="0"/>
              <a:t> </a:t>
            </a:r>
            <a:r>
              <a:rPr lang="en-US" sz="2400" dirty="0" err="1"/>
              <a:t>kesepian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cerita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 Stimulus </a:t>
            </a:r>
            <a:r>
              <a:rPr lang="en-US" sz="2400" dirty="0" err="1"/>
              <a:t>kabur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cerita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variatif</a:t>
            </a: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en-US" sz="2400" dirty="0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>
                <a:sym typeface="Wingdings" pitchFamily="2" charset="2"/>
              </a:rPr>
              <a:t>=</a:t>
            </a:r>
            <a:r>
              <a:rPr lang="en-US" sz="2400" dirty="0" smtClean="0">
                <a:sym typeface="Wingdings" pitchFamily="2" charset="2"/>
              </a:rPr>
              <a:t>13B</a:t>
            </a:r>
            <a:endParaRPr lang="id-ID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id-ID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id-ID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None/>
            </a:pPr>
            <a:endParaRPr lang="id-ID" sz="2400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sz="2400" dirty="0" err="1" smtClean="0"/>
              <a:t>Alur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tema</a:t>
            </a:r>
            <a:r>
              <a:rPr lang="en-US" sz="2400" dirty="0" smtClean="0"/>
              <a:t> </a:t>
            </a:r>
            <a:r>
              <a:rPr lang="en-US" sz="2400" dirty="0" err="1" smtClean="0"/>
              <a:t>perenungan</a:t>
            </a:r>
            <a:r>
              <a:rPr lang="en-US" sz="2400" dirty="0" smtClean="0"/>
              <a:t>, </a:t>
            </a:r>
            <a:r>
              <a:rPr lang="en-US" sz="2400" dirty="0" err="1" smtClean="0"/>
              <a:t>pencapaian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, </a:t>
            </a:r>
            <a:r>
              <a:rPr lang="en-US" sz="2400" dirty="0" err="1" smtClean="0"/>
              <a:t>depresi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id-ID" sz="2400" dirty="0" smtClean="0"/>
              <a:t>yg </a:t>
            </a:r>
            <a:r>
              <a:rPr lang="en-US" sz="2400" dirty="0" err="1" smtClean="0"/>
              <a:t>berhub</a:t>
            </a:r>
            <a:r>
              <a:rPr lang="id-ID" sz="2400" dirty="0" smtClean="0"/>
              <a:t> dg </a:t>
            </a:r>
            <a:r>
              <a:rPr lang="en-US" sz="2400" dirty="0" err="1" smtClean="0"/>
              <a:t>perampokan</a:t>
            </a:r>
            <a:endParaRPr lang="en-US" sz="2400" dirty="0" smtClean="0"/>
          </a:p>
          <a:p>
            <a:pPr>
              <a:lnSpc>
                <a:spcPct val="90000"/>
              </a:lnSpc>
              <a:buClr>
                <a:schemeClr val="tx1"/>
              </a:buClr>
            </a:pP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8382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2970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371600"/>
            <a:ext cx="4191000" cy="4498975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/>
              <a:t>15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dirty="0"/>
              <a:t>	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pria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mencengkram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batu-batu</a:t>
            </a:r>
            <a:r>
              <a:rPr lang="en-US" dirty="0"/>
              <a:t> </a:t>
            </a:r>
            <a:r>
              <a:rPr lang="en-US" dirty="0" err="1" smtClean="0"/>
              <a:t>nisan</a:t>
            </a:r>
            <a:endParaRPr lang="id-ID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id-ID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id-ID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Gambar</a:t>
            </a:r>
            <a:r>
              <a:rPr lang="en-US" dirty="0" smtClean="0"/>
              <a:t> 16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 smtClean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29701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219200"/>
            <a:ext cx="4191000" cy="4879975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400" dirty="0" err="1" smtClean="0"/>
              <a:t>Tema</a:t>
            </a:r>
            <a:r>
              <a:rPr lang="en-US" sz="2400" dirty="0" smtClean="0"/>
              <a:t> </a:t>
            </a:r>
            <a:r>
              <a:rPr lang="en-US" sz="2400" dirty="0" err="1"/>
              <a:t>berpusat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/</a:t>
            </a:r>
            <a:r>
              <a:rPr lang="en-US" sz="2400" dirty="0" err="1"/>
              <a:t>Tema</a:t>
            </a:r>
            <a:r>
              <a:rPr lang="en-US" sz="2400" dirty="0"/>
              <a:t> </a:t>
            </a:r>
            <a:r>
              <a:rPr lang="en-US" altLang="moh-CA" sz="2400" dirty="0" err="1"/>
              <a:t>b</a:t>
            </a:r>
            <a:r>
              <a:rPr lang="en-US" sz="2400" dirty="0" err="1"/>
              <a:t>erpusat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kepercayaan</a:t>
            </a:r>
            <a:r>
              <a:rPr lang="en-US" sz="2400" dirty="0"/>
              <a:t>/</a:t>
            </a:r>
            <a:r>
              <a:rPr lang="id-ID" sz="2400" dirty="0"/>
              <a:t>p</a:t>
            </a:r>
            <a:r>
              <a:rPr lang="en-US" sz="2400" dirty="0" err="1"/>
              <a:t>eristiwa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</a:t>
            </a:r>
            <a:r>
              <a:rPr lang="en-US" sz="2400" dirty="0" err="1"/>
              <a:t>kema</a:t>
            </a:r>
            <a:r>
              <a:rPr lang="id-ID" sz="2400" dirty="0"/>
              <a:t>ti</a:t>
            </a:r>
            <a:r>
              <a:rPr lang="en-US" sz="2400" dirty="0"/>
              <a:t>an,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 </a:t>
            </a:r>
            <a:r>
              <a:rPr lang="id-ID" sz="2400" dirty="0"/>
              <a:t>b</a:t>
            </a:r>
            <a:r>
              <a:rPr lang="en-US" sz="2400" dirty="0" smtClean="0"/>
              <a:t>aka</a:t>
            </a:r>
            <a:endParaRPr lang="id-ID" sz="2400" dirty="0" smtClean="0"/>
          </a:p>
          <a:p>
            <a:pPr>
              <a:buClr>
                <a:schemeClr val="tx1"/>
              </a:buClr>
              <a:buNone/>
            </a:pPr>
            <a:endParaRPr lang="id-ID" sz="2400" dirty="0" smtClean="0"/>
          </a:p>
          <a:p>
            <a:r>
              <a:rPr lang="en-US" sz="2400" dirty="0" err="1" smtClean="0"/>
              <a:t>Alur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variatif</a:t>
            </a:r>
            <a:r>
              <a:rPr lang="en-US" sz="2400" dirty="0" smtClean="0"/>
              <a:t>.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dilema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setting </a:t>
            </a:r>
            <a:r>
              <a:rPr lang="en-US" sz="2400" dirty="0" err="1" smtClean="0"/>
              <a:t>cerita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9906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3379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Gambar 17 BM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Seorang pria telanjang dada sedang memanjat tali naik atau turun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/>
              <a:t>Gambar 17 GF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/>
              <a:t>	Di jembatan di atas air, seorang wanita bersandar pada batas jembatan. Pada latar belakang terdapat gedung-gedung tinggi dan figur-figur pria yang tampak kecil</a:t>
            </a:r>
          </a:p>
        </p:txBody>
      </p:sp>
      <p:sp>
        <p:nvSpPr>
          <p:cNvPr id="3379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676400"/>
            <a:ext cx="4191000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Alur yang sering muncul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/>
              <a:t>	Seorang yang melarikan diridari keadaan bahaya/ persaingan pada peristiwa atletik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/>
              <a:t>Cerita variatif. Sering mengenai keberangkatan, jarak sosial, jarak emosional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9906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35844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18 BM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 </a:t>
            </a:r>
            <a:r>
              <a:rPr lang="en-US" sz="2400" dirty="0" err="1"/>
              <a:t>dicengkram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. </a:t>
            </a:r>
            <a:r>
              <a:rPr lang="en-US" sz="2400" dirty="0" err="1"/>
              <a:t>Figur</a:t>
            </a:r>
            <a:r>
              <a:rPr lang="en-US" sz="2400" dirty="0"/>
              <a:t> </a:t>
            </a:r>
            <a:r>
              <a:rPr lang="en-US" sz="2400" dirty="0" err="1"/>
              <a:t>penyerang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tampak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18 GF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mencekik</a:t>
            </a:r>
            <a:r>
              <a:rPr lang="en-US" sz="2400" dirty="0"/>
              <a:t> </a:t>
            </a:r>
            <a:r>
              <a:rPr lang="en-US" sz="2400" dirty="0" err="1"/>
              <a:t>leher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smtClean="0"/>
              <a:t>lain </a:t>
            </a:r>
            <a:r>
              <a:rPr lang="en-US" sz="2400" dirty="0"/>
              <a:t>yang </a:t>
            </a:r>
            <a:r>
              <a:rPr lang="en-US" sz="2400" dirty="0" err="1"/>
              <a:t>tampaknya</a:t>
            </a:r>
            <a:r>
              <a:rPr lang="en-US" sz="2400" dirty="0"/>
              <a:t> </a:t>
            </a:r>
            <a:r>
              <a:rPr lang="en-US" sz="2400" dirty="0" err="1" smtClean="0"/>
              <a:t>didorong</a:t>
            </a:r>
            <a:r>
              <a:rPr lang="en-US" sz="2400" dirty="0" smtClean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id-ID" sz="2400" dirty="0" smtClean="0"/>
              <a:t>ke arah </a:t>
            </a:r>
            <a:r>
              <a:rPr lang="en-US" sz="2400" dirty="0" err="1" smtClean="0"/>
              <a:t>pegangan</a:t>
            </a:r>
            <a:r>
              <a:rPr lang="en-US" sz="2400" dirty="0" smtClean="0"/>
              <a:t> </a:t>
            </a:r>
            <a:r>
              <a:rPr lang="en-US" sz="2400" dirty="0" err="1"/>
              <a:t>tangga</a:t>
            </a:r>
            <a:endParaRPr lang="en-US" sz="2400" dirty="0"/>
          </a:p>
        </p:txBody>
      </p:sp>
      <p:sp>
        <p:nvSpPr>
          <p:cNvPr id="35845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676400"/>
            <a:ext cx="4191000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Figur</a:t>
            </a:r>
            <a:r>
              <a:rPr lang="en-US" sz="2400" dirty="0"/>
              <a:t> </a:t>
            </a:r>
            <a:r>
              <a:rPr lang="en-US" sz="2400" dirty="0" err="1"/>
              <a:t>mabuk</a:t>
            </a:r>
            <a:r>
              <a:rPr lang="en-US" sz="2400" dirty="0"/>
              <a:t> yang </a:t>
            </a:r>
            <a:r>
              <a:rPr lang="en-US" sz="2400" dirty="0" err="1"/>
              <a:t>ditopang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/ </a:t>
            </a:r>
            <a:r>
              <a:rPr lang="en-US" sz="2400" dirty="0" err="1"/>
              <a:t>cerita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figur</a:t>
            </a:r>
            <a:r>
              <a:rPr lang="en-US" sz="2400" dirty="0"/>
              <a:t> </a:t>
            </a:r>
            <a:r>
              <a:rPr lang="en-US" sz="2400" dirty="0" err="1"/>
              <a:t>diserang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agresif</a:t>
            </a:r>
            <a:r>
              <a:rPr lang="en-US" sz="2400" dirty="0"/>
              <a:t>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putrinya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2 </a:t>
            </a:r>
            <a:r>
              <a:rPr lang="en-US" sz="2400" dirty="0" err="1"/>
              <a:t>saudara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9906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3789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4" y="1447801"/>
            <a:ext cx="4194175" cy="4648200"/>
          </a:xfrm>
        </p:spPr>
        <p:txBody>
          <a:bodyPr/>
          <a:lstStyle/>
          <a:p>
            <a:r>
              <a:rPr lang="en-US" sz="2400" dirty="0" err="1"/>
              <a:t>Gambar</a:t>
            </a:r>
            <a:r>
              <a:rPr lang="en-US" sz="2400" dirty="0"/>
              <a:t> 19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id-ID" sz="2400" dirty="0" smtClean="0"/>
              <a:t>Melukiskan kumpulan </a:t>
            </a:r>
            <a:r>
              <a:rPr lang="en-US" sz="2400" dirty="0" err="1" smtClean="0"/>
              <a:t>awan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aneh</a:t>
            </a:r>
            <a:r>
              <a:rPr lang="en-US" sz="2400" dirty="0"/>
              <a:t> </a:t>
            </a:r>
            <a:r>
              <a:rPr lang="id-ID" sz="2400" dirty="0" smtClean="0"/>
              <a:t>menyelimuti </a:t>
            </a:r>
            <a:r>
              <a:rPr lang="en-US" sz="2400" dirty="0" err="1" smtClean="0"/>
              <a:t>pondok</a:t>
            </a:r>
            <a:r>
              <a:rPr lang="en-US" sz="2400" dirty="0" smtClean="0"/>
              <a:t> yang </a:t>
            </a:r>
            <a:r>
              <a:rPr lang="id-ID" sz="2400" dirty="0" smtClean="0"/>
              <a:t>tertutup </a:t>
            </a:r>
            <a:r>
              <a:rPr lang="en-US" sz="2400" dirty="0" err="1" smtClean="0"/>
              <a:t>salju</a:t>
            </a:r>
            <a:r>
              <a:rPr lang="id-ID" sz="2400" dirty="0" smtClean="0"/>
              <a:t> di pedesaan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20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id-ID" sz="2400" dirty="0" smtClean="0"/>
              <a:t>Gambar remang2, seorang </a:t>
            </a:r>
            <a:r>
              <a:rPr lang="en-US" sz="2400" dirty="0" err="1" smtClean="0"/>
              <a:t>wanita</a:t>
            </a:r>
            <a:r>
              <a:rPr lang="en-US" sz="2400" dirty="0" smtClean="0"/>
              <a:t>/</a:t>
            </a:r>
            <a:r>
              <a:rPr lang="en-US" sz="2400" dirty="0" err="1" smtClean="0"/>
              <a:t>pria</a:t>
            </a:r>
            <a:r>
              <a:rPr lang="en-US" sz="2400" dirty="0" smtClean="0"/>
              <a:t> </a:t>
            </a:r>
            <a:r>
              <a:rPr lang="en-US" sz="2400" dirty="0" err="1" smtClean="0"/>
              <a:t>bersandar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tiang</a:t>
            </a:r>
            <a:r>
              <a:rPr lang="en-US" sz="2400" dirty="0"/>
              <a:t> </a:t>
            </a:r>
            <a:r>
              <a:rPr lang="en-US" sz="2400" dirty="0" err="1"/>
              <a:t>lampu</a:t>
            </a:r>
            <a:r>
              <a:rPr lang="en-US" sz="2400" dirty="0"/>
              <a:t> </a:t>
            </a:r>
            <a:r>
              <a:rPr lang="id-ID" sz="2400" dirty="0" smtClean="0"/>
              <a:t>di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malam</a:t>
            </a:r>
            <a:r>
              <a:rPr lang="id-ID" sz="2400" dirty="0" smtClean="0"/>
              <a:t> buta</a:t>
            </a:r>
            <a:endParaRPr lang="en-US" sz="2400" dirty="0"/>
          </a:p>
        </p:txBody>
      </p:sp>
      <p:sp>
        <p:nvSpPr>
          <p:cNvPr id="3789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676400"/>
            <a:ext cx="4191000" cy="4724400"/>
          </a:xfrm>
        </p:spPr>
        <p:txBody>
          <a:bodyPr/>
          <a:lstStyle/>
          <a:p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Cerita</a:t>
            </a:r>
            <a:r>
              <a:rPr lang="en-US" sz="2400" dirty="0"/>
              <a:t> </a:t>
            </a:r>
            <a:r>
              <a:rPr lang="en-US" sz="2400" dirty="0" err="1"/>
              <a:t>variatif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stimuli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berstruktur</a:t>
            </a:r>
            <a:r>
              <a:rPr lang="en-US" sz="2400" dirty="0"/>
              <a:t> 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kabur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Clr>
                <a:schemeClr val="tx1"/>
              </a:buClr>
            </a:pPr>
            <a:r>
              <a:rPr lang="en-US" sz="2000" dirty="0" err="1" smtClean="0"/>
              <a:t>Cerita</a:t>
            </a:r>
            <a:r>
              <a:rPr lang="en-US" sz="2000" dirty="0" smtClean="0"/>
              <a:t> </a:t>
            </a:r>
            <a:r>
              <a:rPr lang="en-US" sz="2000" dirty="0" err="1"/>
              <a:t>variatif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tema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berbahaya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perjumpaan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larut</a:t>
            </a:r>
            <a:r>
              <a:rPr lang="en-US" sz="2000" dirty="0"/>
              <a:t> </a:t>
            </a:r>
            <a:r>
              <a:rPr lang="en-US" sz="2000" dirty="0" err="1"/>
              <a:t>malam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tema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menyeramkan</a:t>
            </a:r>
            <a:r>
              <a:rPr lang="en-US" sz="2000" dirty="0"/>
              <a:t>, yang </a:t>
            </a:r>
            <a:r>
              <a:rPr lang="en-US" sz="2000" dirty="0" err="1"/>
              <a:t>barangkali</a:t>
            </a:r>
            <a:r>
              <a:rPr lang="en-US" sz="2000" dirty="0"/>
              <a:t> </a:t>
            </a:r>
            <a:r>
              <a:rPr lang="en-US" sz="2000" dirty="0" err="1"/>
              <a:t>melibatkan</a:t>
            </a:r>
            <a:r>
              <a:rPr lang="en-US" sz="2000" dirty="0"/>
              <a:t> gangster yang </a:t>
            </a:r>
            <a:r>
              <a:rPr lang="en-US" sz="2000" dirty="0" err="1"/>
              <a:t>terancam</a:t>
            </a:r>
            <a:r>
              <a:rPr lang="en-US" sz="2000" dirty="0"/>
              <a:t> </a:t>
            </a:r>
            <a:r>
              <a:rPr lang="en-US" sz="2000" dirty="0" err="1"/>
              <a:t>bahaya</a:t>
            </a:r>
            <a:endParaRPr lang="en-US" sz="2000" dirty="0"/>
          </a:p>
          <a:p>
            <a:pPr>
              <a:buClr>
                <a:schemeClr val="tx1"/>
              </a:buClr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  <a:p>
            <a:pPr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1066800"/>
          </a:xfrm>
        </p:spPr>
        <p:txBody>
          <a:bodyPr/>
          <a:lstStyle/>
          <a:p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TAT</a:t>
            </a: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724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dirty="0" smtClean="0"/>
              <a:t>Kejelasan struktur konteks/situasi, org yg terlibat dan obyek yg terlibat.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termanifestasikan</a:t>
            </a:r>
            <a:r>
              <a:rPr lang="en-US" dirty="0"/>
              <a:t> (</a:t>
            </a:r>
            <a:r>
              <a:rPr lang="en-US" dirty="0" err="1"/>
              <a:t>cerita</a:t>
            </a:r>
            <a:r>
              <a:rPr lang="en-US" dirty="0"/>
              <a:t> verbal)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misterius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orang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tidak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terlatih</a:t>
            </a:r>
            <a:r>
              <a:rPr lang="en-US" dirty="0">
                <a:sym typeface="Wingdings" pitchFamily="2" charset="2"/>
              </a:rPr>
              <a:t> pun </a:t>
            </a:r>
            <a:r>
              <a:rPr lang="en-US" dirty="0" err="1">
                <a:sym typeface="Wingdings" pitchFamily="2" charset="2"/>
              </a:rPr>
              <a:t>dapat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mengerti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tema</a:t>
            </a:r>
            <a:r>
              <a:rPr lang="en-US" dirty="0">
                <a:sym typeface="Wingdings" pitchFamily="2" charset="2"/>
              </a:rPr>
              <a:t>, mood,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persektif</a:t>
            </a:r>
            <a:r>
              <a:rPr lang="en-US" dirty="0">
                <a:sym typeface="Wingdings" pitchFamily="2" charset="2"/>
              </a:rPr>
              <a:t> yang </a:t>
            </a:r>
            <a:r>
              <a:rPr lang="en-US" dirty="0" err="1">
                <a:sym typeface="Wingdings" pitchFamily="2" charset="2"/>
              </a:rPr>
              <a:t>tampil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melalui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cerita</a:t>
            </a:r>
            <a:endParaRPr lang="en-US" dirty="0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dirty="0" err="1">
                <a:sym typeface="Wingdings" pitchFamily="2" charset="2"/>
              </a:rPr>
              <a:t>Berasal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dari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lingkungan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akademik-humanistik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 err="1">
                <a:sym typeface="Wingdings" pitchFamily="2" charset="2"/>
              </a:rPr>
              <a:t>dapat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diinterpretasi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bermacam-macam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orientasi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teoritis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aliran</a:t>
            </a:r>
            <a:endParaRPr lang="en-US" dirty="0"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914400"/>
          </a:xfrm>
        </p:spPr>
        <p:txBody>
          <a:bodyPr/>
          <a:lstStyle/>
          <a:p>
            <a:r>
              <a:rPr lang="en-US" sz="4000"/>
              <a:t>Lanjutan Karakteristik Spesifik TAT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54075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spcAft>
                <a:spcPts val="1200"/>
              </a:spcAft>
              <a:buFontTx/>
              <a:buAutoNum type="arabicPeriod" startAt="3"/>
            </a:pPr>
            <a:r>
              <a:rPr lang="en-US" sz="2800" dirty="0"/>
              <a:t>TAT </a:t>
            </a:r>
            <a:r>
              <a:rPr lang="en-US" sz="2800" dirty="0" err="1"/>
              <a:t>dikembangkan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normal,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kasus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populasi</a:t>
            </a:r>
            <a:r>
              <a:rPr lang="en-US" sz="2800" dirty="0"/>
              <a:t> </a:t>
            </a:r>
            <a:r>
              <a:rPr lang="en-US" sz="2800" dirty="0" err="1"/>
              <a:t>patologis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Tx/>
              <a:buAutoNum type="arabicPeriod" startAt="3"/>
            </a:pPr>
            <a:r>
              <a:rPr lang="en-US" sz="2800" dirty="0"/>
              <a:t>TAT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potensial</a:t>
            </a:r>
            <a:r>
              <a:rPr lang="en-US" sz="2800" dirty="0"/>
              <a:t>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evaluasi</a:t>
            </a:r>
            <a:r>
              <a:rPr lang="en-US" sz="2800" dirty="0"/>
              <a:t> </a:t>
            </a:r>
            <a:r>
              <a:rPr lang="en-US" sz="2800" dirty="0" err="1"/>
              <a:t>komprehensif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kepribadian</a:t>
            </a:r>
            <a:r>
              <a:rPr lang="en-US" sz="2800" dirty="0"/>
              <a:t> yang </a:t>
            </a:r>
            <a:r>
              <a:rPr lang="en-US" sz="2800" dirty="0" err="1"/>
              <a:t>kadang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‘</a:t>
            </a:r>
            <a:r>
              <a:rPr lang="en-US" sz="2800" i="1" dirty="0"/>
              <a:t>wideband</a:t>
            </a:r>
            <a:r>
              <a:rPr lang="en-US" sz="2800" dirty="0"/>
              <a:t>’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Selain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penyediaan</a:t>
            </a:r>
            <a:r>
              <a:rPr lang="en-US" sz="2800" dirty="0">
                <a:sym typeface="Wingdings" pitchFamily="2" charset="2"/>
              </a:rPr>
              <a:t> insight </a:t>
            </a:r>
            <a:r>
              <a:rPr lang="en-US" sz="2800" dirty="0" err="1">
                <a:sym typeface="Wingdings" pitchFamily="2" charset="2"/>
              </a:rPr>
              <a:t>terhadap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konsep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dasar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pola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interaksi</a:t>
            </a:r>
            <a:r>
              <a:rPr lang="en-US" sz="2800" dirty="0">
                <a:sym typeface="Wingdings" pitchFamily="2" charset="2"/>
              </a:rPr>
              <a:t> interpersonal </a:t>
            </a:r>
            <a:r>
              <a:rPr lang="en-US" sz="2800" dirty="0" err="1">
                <a:sym typeface="Wingdings" pitchFamily="2" charset="2"/>
              </a:rPr>
              <a:t>klien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ada</a:t>
            </a:r>
            <a:r>
              <a:rPr lang="en-US" sz="2800" dirty="0">
                <a:sym typeface="Wingdings" pitchFamily="2" charset="2"/>
              </a:rPr>
              <a:t> info </a:t>
            </a:r>
            <a:r>
              <a:rPr lang="en-US" sz="2800" dirty="0" err="1">
                <a:sym typeface="Wingdings" pitchFamily="2" charset="2"/>
              </a:rPr>
              <a:t>psikologis</a:t>
            </a:r>
            <a:r>
              <a:rPr lang="en-US" sz="2800" dirty="0">
                <a:sym typeface="Wingdings" pitchFamily="2" charset="2"/>
              </a:rPr>
              <a:t> lain yang </a:t>
            </a:r>
            <a:r>
              <a:rPr lang="en-US" sz="2800" dirty="0" err="1">
                <a:sym typeface="Wingdings" pitchFamily="2" charset="2"/>
              </a:rPr>
              <a:t>dapat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diperoleh</a:t>
            </a:r>
            <a:r>
              <a:rPr lang="en-US" sz="2800" dirty="0">
                <a:sym typeface="Wingdings" pitchFamily="2" charset="2"/>
              </a:rPr>
              <a:t>. </a:t>
            </a:r>
            <a:r>
              <a:rPr lang="en-US" sz="2800" dirty="0" err="1">
                <a:sym typeface="Wingdings" pitchFamily="2" charset="2"/>
              </a:rPr>
              <a:t>Misal</a:t>
            </a:r>
            <a:r>
              <a:rPr lang="en-US" sz="2800" dirty="0">
                <a:sym typeface="Wingdings" pitchFamily="2" charset="2"/>
              </a:rPr>
              <a:t>: TAT </a:t>
            </a:r>
            <a:r>
              <a:rPr lang="en-US" sz="2800" dirty="0" err="1">
                <a:sym typeface="Wingdings" pitchFamily="2" charset="2"/>
              </a:rPr>
              <a:t>dapat</a:t>
            </a:r>
            <a:r>
              <a:rPr lang="en-US" sz="2800" dirty="0">
                <a:sym typeface="Wingdings" pitchFamily="2" charset="2"/>
              </a:rPr>
              <a:t> pula </a:t>
            </a:r>
            <a:r>
              <a:rPr lang="en-US" sz="2800" dirty="0" err="1">
                <a:sym typeface="Wingdings" pitchFamily="2" charset="2"/>
              </a:rPr>
              <a:t>mengukur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gaya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kognitif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proses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imajinatif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dinamika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keluarga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dll</a:t>
            </a:r>
            <a:r>
              <a:rPr lang="en-US" sz="2400" dirty="0">
                <a:sym typeface="Wingdings" pitchFamily="2" charset="2"/>
              </a:rPr>
              <a:t> </a:t>
            </a:r>
            <a:endParaRPr lang="en-US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914399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 TES</a:t>
            </a:r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5181600"/>
          </a:xfrm>
        </p:spPr>
        <p:txBody>
          <a:bodyPr/>
          <a:lstStyle/>
          <a:p>
            <a:pPr marL="0" indent="0">
              <a:spcAft>
                <a:spcPts val="1200"/>
              </a:spcAft>
              <a:buClr>
                <a:schemeClr val="tx1"/>
              </a:buClr>
              <a:buNone/>
            </a:pP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keseluruhan</a:t>
            </a:r>
            <a:r>
              <a:rPr lang="en-US" sz="2600" dirty="0"/>
              <a:t> </a:t>
            </a:r>
            <a:r>
              <a:rPr lang="en-US" sz="2600" dirty="0" err="1"/>
              <a:t>ada</a:t>
            </a:r>
            <a:r>
              <a:rPr lang="en-US" sz="2600" dirty="0"/>
              <a:t> 30 </a:t>
            </a:r>
            <a:r>
              <a:rPr lang="en-US" sz="2600" dirty="0" err="1"/>
              <a:t>gambar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kode</a:t>
            </a:r>
            <a:r>
              <a:rPr lang="en-US" sz="2600" dirty="0"/>
              <a:t> </a:t>
            </a:r>
            <a:r>
              <a:rPr lang="en-US" sz="2600" dirty="0" err="1"/>
              <a:t>di</a:t>
            </a:r>
            <a:r>
              <a:rPr lang="en-US" sz="2600" dirty="0"/>
              <a:t> </a:t>
            </a:r>
            <a:r>
              <a:rPr lang="en-US" sz="2600" dirty="0" err="1"/>
              <a:t>bagian</a:t>
            </a:r>
            <a:r>
              <a:rPr lang="en-US" sz="2600" dirty="0"/>
              <a:t> </a:t>
            </a:r>
            <a:r>
              <a:rPr lang="en-US" sz="2600" dirty="0" err="1"/>
              <a:t>belakangnya</a:t>
            </a:r>
            <a:r>
              <a:rPr lang="en-US" sz="2600" dirty="0"/>
              <a:t> </a:t>
            </a:r>
            <a:r>
              <a:rPr lang="id-ID" sz="2600" dirty="0" smtClean="0"/>
              <a:t>, yg tdr dari:</a:t>
            </a:r>
            <a:endParaRPr lang="en-US" sz="2600" dirty="0"/>
          </a:p>
          <a:p>
            <a:pPr marL="432000" indent="-432000">
              <a:spcBef>
                <a:spcPts val="1200"/>
              </a:spcBef>
              <a:buFontTx/>
              <a:buAutoNum type="alphaLcPeriod"/>
            </a:pPr>
            <a:r>
              <a:rPr lang="en-US" sz="2600" dirty="0"/>
              <a:t>10 </a:t>
            </a:r>
            <a:r>
              <a:rPr lang="id-ID" sz="2600" dirty="0" smtClean="0"/>
              <a:t>kartu </a:t>
            </a:r>
            <a:r>
              <a:rPr lang="en-US" sz="2600" dirty="0" err="1" smtClean="0"/>
              <a:t>netral</a:t>
            </a:r>
            <a:r>
              <a:rPr lang="id-ID" sz="2600" dirty="0" smtClean="0"/>
              <a:t> utk sgala testi, trmsk </a:t>
            </a:r>
            <a:r>
              <a:rPr lang="en-US" sz="2600" dirty="0" err="1" smtClean="0"/>
              <a:t>kartu</a:t>
            </a:r>
            <a:r>
              <a:rPr lang="en-US" sz="2600" dirty="0" smtClean="0"/>
              <a:t> </a:t>
            </a:r>
            <a:r>
              <a:rPr lang="en-US" sz="2600" dirty="0" err="1"/>
              <a:t>kosong</a:t>
            </a:r>
            <a:endParaRPr lang="en-US" sz="2600" dirty="0"/>
          </a:p>
          <a:p>
            <a:pPr marL="432000" indent="-432000">
              <a:spcBef>
                <a:spcPts val="1200"/>
              </a:spcBef>
              <a:buFontTx/>
              <a:buAutoNum type="alphaLcPeriod"/>
            </a:pPr>
            <a:r>
              <a:rPr lang="id-ID" sz="2600" dirty="0" smtClean="0"/>
              <a:t>20</a:t>
            </a:r>
            <a:r>
              <a:rPr lang="en-US" sz="2600" dirty="0" smtClean="0"/>
              <a:t> </a:t>
            </a:r>
            <a:r>
              <a:rPr lang="id-ID" sz="2600" dirty="0" smtClean="0"/>
              <a:t>kartu disesuaikan utk </a:t>
            </a:r>
            <a:r>
              <a:rPr lang="en-US" sz="2600" dirty="0" err="1" smtClean="0"/>
              <a:t>dewasa</a:t>
            </a:r>
            <a:r>
              <a:rPr lang="id-ID" sz="2600" dirty="0" smtClean="0"/>
              <a:t>/anak dan pria/ wanita, yg ditandai dg:</a:t>
            </a:r>
            <a:r>
              <a:rPr lang="en-US" sz="2600" dirty="0" smtClean="0"/>
              <a:t>  </a:t>
            </a:r>
            <a:endParaRPr lang="id-ID" sz="2600" dirty="0" smtClean="0"/>
          </a:p>
          <a:p>
            <a:pPr marL="832050" lvl="1" indent="-432000">
              <a:spcBef>
                <a:spcPts val="600"/>
              </a:spcBef>
              <a:buFont typeface="Wingdings" pitchFamily="2" charset="2"/>
              <a:buChar char="v"/>
            </a:pPr>
            <a:r>
              <a:rPr lang="id-ID" sz="2400" dirty="0" smtClean="0"/>
              <a:t>BM berarti utk pria </a:t>
            </a:r>
            <a:r>
              <a:rPr lang="en-US" sz="2400" dirty="0" smtClean="0"/>
              <a:t>(</a:t>
            </a:r>
            <a:r>
              <a:rPr lang="id-ID" sz="2400" dirty="0" smtClean="0"/>
              <a:t>Boy &amp; </a:t>
            </a:r>
            <a:r>
              <a:rPr lang="en-US" sz="2400" dirty="0" smtClean="0"/>
              <a:t>Male) </a:t>
            </a:r>
            <a:endParaRPr lang="id-ID" sz="2400" dirty="0" smtClean="0"/>
          </a:p>
          <a:p>
            <a:pPr marL="832050" lvl="1" indent="-432000">
              <a:spcBef>
                <a:spcPts val="600"/>
              </a:spcBef>
              <a:buFont typeface="Wingdings" pitchFamily="2" charset="2"/>
              <a:buChar char="v"/>
            </a:pPr>
            <a:r>
              <a:rPr lang="id-ID" sz="2400" dirty="0" smtClean="0"/>
              <a:t>GF berarti utk </a:t>
            </a:r>
            <a:r>
              <a:rPr lang="en-US" sz="2400" dirty="0" err="1" smtClean="0"/>
              <a:t>wanita</a:t>
            </a:r>
            <a:r>
              <a:rPr lang="en-US" sz="2400" dirty="0" smtClean="0"/>
              <a:t> </a:t>
            </a:r>
            <a:r>
              <a:rPr lang="id-ID" sz="2400" dirty="0" smtClean="0"/>
              <a:t>(Girl &amp; Female)</a:t>
            </a:r>
          </a:p>
          <a:p>
            <a:pPr marL="832050" lvl="1" indent="-432000">
              <a:spcBef>
                <a:spcPts val="600"/>
              </a:spcBef>
              <a:buFont typeface="Wingdings" pitchFamily="2" charset="2"/>
              <a:buChar char="v"/>
            </a:pPr>
            <a:r>
              <a:rPr lang="id-ID" sz="2400" dirty="0" smtClean="0"/>
              <a:t>MF berarti utk pria </a:t>
            </a:r>
            <a:r>
              <a:rPr lang="en-US" sz="2400" dirty="0" err="1" smtClean="0"/>
              <a:t>dewasa</a:t>
            </a:r>
            <a:r>
              <a:rPr lang="id-ID" sz="2400" dirty="0" smtClean="0"/>
              <a:t> (M=Male) dan wanita dewasa (F= </a:t>
            </a:r>
            <a:r>
              <a:rPr lang="en-US" sz="2400" dirty="0" smtClean="0"/>
              <a:t>Female) </a:t>
            </a:r>
            <a:endParaRPr lang="id-ID" sz="2400" dirty="0" smtClean="0"/>
          </a:p>
          <a:p>
            <a:pPr marL="832050" lvl="1" indent="-432000">
              <a:spcBef>
                <a:spcPts val="600"/>
              </a:spcBef>
              <a:buFont typeface="Wingdings" pitchFamily="2" charset="2"/>
              <a:buChar char="v"/>
            </a:pPr>
            <a:r>
              <a:rPr lang="id-ID" sz="2400" dirty="0" smtClean="0"/>
              <a:t>GB berarti </a:t>
            </a:r>
            <a:r>
              <a:rPr lang="en-US" sz="2400" dirty="0" err="1" smtClean="0"/>
              <a:t>utk</a:t>
            </a:r>
            <a:r>
              <a:rPr lang="en-US" sz="2400" dirty="0" smtClean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laki-laki</a:t>
            </a:r>
            <a:r>
              <a:rPr lang="en-US" sz="2400" dirty="0"/>
              <a:t> (</a:t>
            </a:r>
            <a:r>
              <a:rPr lang="en-US" sz="2400" dirty="0" smtClean="0"/>
              <a:t>B=Boy)</a:t>
            </a:r>
            <a:r>
              <a:rPr lang="id-ID" sz="2400" dirty="0" smtClean="0"/>
              <a:t> dan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 (G=Girl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Lanjutan Karakteristik Spesifik TAT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524000"/>
            <a:ext cx="8540750" cy="50292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5. TAT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berdiri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, </a:t>
            </a:r>
            <a:r>
              <a:rPr lang="en-US" sz="2800" dirty="0" err="1"/>
              <a:t>hasil</a:t>
            </a:r>
            <a:r>
              <a:rPr lang="en-US" sz="2800" dirty="0"/>
              <a:t> optimal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diperoleh</a:t>
            </a:r>
            <a:r>
              <a:rPr lang="en-US" sz="2800" dirty="0"/>
              <a:t> </a:t>
            </a:r>
            <a:r>
              <a:rPr lang="en-US" sz="2800" dirty="0" err="1"/>
              <a:t>bila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bersama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battery test </a:t>
            </a:r>
            <a:r>
              <a:rPr lang="en-US" sz="2800" i="1" dirty="0">
                <a:sym typeface="Wingdings" pitchFamily="2" charset="2"/>
              </a:rPr>
              <a:t> </a:t>
            </a:r>
            <a:r>
              <a:rPr lang="en-US" sz="2800" dirty="0" err="1">
                <a:sym typeface="Wingdings" pitchFamily="2" charset="2"/>
              </a:rPr>
              <a:t>Hipotesa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interpretasi</a:t>
            </a:r>
            <a:r>
              <a:rPr lang="en-US" sz="2800" dirty="0">
                <a:sym typeface="Wingdings" pitchFamily="2" charset="2"/>
              </a:rPr>
              <a:t> TAT </a:t>
            </a:r>
            <a:r>
              <a:rPr lang="en-US" sz="2800" dirty="0" err="1">
                <a:sym typeface="Wingdings" pitchFamily="2" charset="2"/>
              </a:rPr>
              <a:t>harus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diperbandingkan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dengan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sumber</a:t>
            </a:r>
            <a:r>
              <a:rPr lang="en-US" sz="2800" dirty="0">
                <a:sym typeface="Wingdings" pitchFamily="2" charset="2"/>
              </a:rPr>
              <a:t> info </a:t>
            </a:r>
            <a:r>
              <a:rPr lang="en-US" sz="2800" dirty="0" err="1">
                <a:sym typeface="Wingdings" pitchFamily="2" charset="2"/>
              </a:rPr>
              <a:t>tambahan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spt</a:t>
            </a:r>
            <a:r>
              <a:rPr lang="en-US" sz="2800" dirty="0">
                <a:sym typeface="Wingdings" pitchFamily="2" charset="2"/>
              </a:rPr>
              <a:t>: </a:t>
            </a:r>
            <a:r>
              <a:rPr lang="en-US" sz="2800" dirty="0" err="1">
                <a:sym typeface="Wingdings" pitchFamily="2" charset="2"/>
              </a:rPr>
              <a:t>tes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kepribadian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evaluasi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kognitif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teknik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proyektif</a:t>
            </a:r>
            <a:r>
              <a:rPr lang="en-US" sz="2800" dirty="0">
                <a:sym typeface="Wingdings" pitchFamily="2" charset="2"/>
              </a:rPr>
              <a:t> lain, </a:t>
            </a:r>
            <a:r>
              <a:rPr lang="en-US" sz="2800" dirty="0" err="1">
                <a:sym typeface="Wingdings" pitchFamily="2" charset="2"/>
              </a:rPr>
              <a:t>dll</a:t>
            </a:r>
            <a:endParaRPr lang="en-US" sz="2800" dirty="0">
              <a:sym typeface="Wingdings" pitchFamily="2" charset="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>
                <a:sym typeface="Wingdings" pitchFamily="2" charset="2"/>
              </a:rPr>
              <a:t>6. </a:t>
            </a:r>
            <a:r>
              <a:rPr lang="en-US" sz="2800" dirty="0" err="1">
                <a:sym typeface="Wingdings" pitchFamily="2" charset="2"/>
              </a:rPr>
              <a:t>Hasil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fantasi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dapat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digunakan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untuk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memprediksi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disposisi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motivasional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i="1" dirty="0">
                <a:sym typeface="Wingdings" pitchFamily="2" charset="2"/>
              </a:rPr>
              <a:t>covert</a:t>
            </a:r>
            <a:r>
              <a:rPr lang="en-US" sz="2800" dirty="0">
                <a:sym typeface="Wingdings" pitchFamily="2" charset="2"/>
              </a:rPr>
              <a:t>  </a:t>
            </a:r>
            <a:r>
              <a:rPr lang="en-US" sz="2800" dirty="0" err="1">
                <a:sym typeface="Wingdings" pitchFamily="2" charset="2"/>
              </a:rPr>
              <a:t>remaja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dengan</a:t>
            </a:r>
            <a:r>
              <a:rPr lang="en-US" sz="2800" dirty="0">
                <a:sym typeface="Wingdings" pitchFamily="2" charset="2"/>
              </a:rPr>
              <a:t> n.ach </a:t>
            </a:r>
            <a:r>
              <a:rPr lang="en-US" sz="2800" dirty="0" err="1">
                <a:sym typeface="Wingdings" pitchFamily="2" charset="2"/>
              </a:rPr>
              <a:t>tinggi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belum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tentu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pada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masa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dewasa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secara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sosial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berada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tingkat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atas</a:t>
            </a:r>
            <a:r>
              <a:rPr lang="en-US" sz="2800" dirty="0">
                <a:sym typeface="Wingdings" pitchFamily="2" charset="2"/>
              </a:rPr>
              <a:t>, </a:t>
            </a:r>
            <a:r>
              <a:rPr lang="en-US" sz="2800" dirty="0" err="1">
                <a:sym typeface="Wingdings" pitchFamily="2" charset="2"/>
              </a:rPr>
              <a:t>tetapi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orang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dewasa</a:t>
            </a:r>
            <a:r>
              <a:rPr lang="en-US" sz="2800" dirty="0">
                <a:sym typeface="Wingdings" pitchFamily="2" charset="2"/>
              </a:rPr>
              <a:t> yang </a:t>
            </a:r>
            <a:r>
              <a:rPr lang="en-US" sz="2800" dirty="0" err="1">
                <a:sym typeface="Wingdings" pitchFamily="2" charset="2"/>
              </a:rPr>
              <a:t>berada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tingkat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sosial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tinggi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memiliki</a:t>
            </a:r>
            <a:r>
              <a:rPr lang="en-US" sz="2800" dirty="0">
                <a:sym typeface="Wingdings" pitchFamily="2" charset="2"/>
              </a:rPr>
              <a:t> n. ach </a:t>
            </a:r>
            <a:r>
              <a:rPr lang="en-US" sz="2800" dirty="0" err="1">
                <a:sym typeface="Wingdings" pitchFamily="2" charset="2"/>
              </a:rPr>
              <a:t>lebih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tinggi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daripada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masa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remajanya</a:t>
            </a:r>
            <a:r>
              <a:rPr lang="en-US" sz="2800" dirty="0">
                <a:sym typeface="Wingdings" pitchFamily="2" charset="2"/>
              </a:rPr>
              <a:t>.</a:t>
            </a:r>
            <a:endParaRPr lang="en-US" sz="28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Sekian </a:t>
            </a:r>
            <a:br>
              <a:rPr lang="en-US" sz="4000"/>
            </a:br>
            <a:r>
              <a:rPr lang="en-US" sz="4000"/>
              <a:t>Terima Kasih atas </a:t>
            </a:r>
            <a:br>
              <a:rPr lang="en-US" sz="4000"/>
            </a:br>
            <a:r>
              <a:rPr lang="en-US" sz="4000"/>
              <a:t>Partisipasi dan Perhatiannya</a:t>
            </a:r>
          </a:p>
        </p:txBody>
      </p:sp>
      <p:sp>
        <p:nvSpPr>
          <p:cNvPr id="43013" name="Rectangle 5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:</a:t>
            </a:r>
          </a:p>
          <a:p>
            <a:r>
              <a:rPr lang="en-US" i="1" dirty="0" smtClean="0"/>
              <a:t>The Children Apperception Test</a:t>
            </a:r>
            <a:br>
              <a:rPr lang="en-US" i="1" dirty="0" smtClean="0"/>
            </a:br>
            <a:r>
              <a:rPr lang="en-US" i="1" dirty="0" smtClean="0"/>
              <a:t>(CAT </a:t>
            </a:r>
            <a:r>
              <a:rPr lang="id-ID" i="1" smtClean="0"/>
              <a:t>)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id-ID" sz="4000" dirty="0" smtClean="0"/>
              <a:t>m</a:t>
            </a:r>
            <a:r>
              <a:rPr lang="en-US" sz="4000" dirty="0" err="1" smtClean="0"/>
              <a:t>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717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4" y="1447800"/>
            <a:ext cx="4194175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id-ID" sz="2400" dirty="0" smtClean="0"/>
              <a:t>laki2 yg sdg memandangi sebuah </a:t>
            </a:r>
            <a:r>
              <a:rPr lang="en-US" sz="2400" dirty="0" err="1" smtClean="0"/>
              <a:t>biola</a:t>
            </a:r>
            <a:r>
              <a:rPr lang="en-US" sz="2400" dirty="0" smtClean="0"/>
              <a:t> </a:t>
            </a:r>
            <a:r>
              <a:rPr lang="en-US" sz="2400" dirty="0"/>
              <a:t>yang </a:t>
            </a:r>
            <a:r>
              <a:rPr lang="en-US" sz="2400" dirty="0" err="1"/>
              <a:t>terletak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meja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hadapannya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/>
              <a:t>2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Pemandangan</a:t>
            </a:r>
            <a:r>
              <a:rPr lang="en-US" sz="2400" dirty="0"/>
              <a:t> </a:t>
            </a:r>
            <a:r>
              <a:rPr lang="en-US" sz="2400" dirty="0" err="1"/>
              <a:t>pedesaan</a:t>
            </a:r>
            <a:r>
              <a:rPr lang="en-US" sz="2400" dirty="0"/>
              <a:t>: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id-ID" sz="2400" dirty="0" smtClean="0"/>
              <a:t>wanita muda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buku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tangan</a:t>
            </a:r>
            <a:r>
              <a:rPr lang="en-US" sz="2400" dirty="0"/>
              <a:t>,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blkg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laki-laki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ladang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 smtClean="0"/>
              <a:t>tua</a:t>
            </a:r>
            <a:r>
              <a:rPr lang="id-ID" sz="2400" dirty="0" smtClean="0"/>
              <a:t> sdg</a:t>
            </a:r>
            <a:r>
              <a:rPr lang="en-US" sz="2400" dirty="0" smtClean="0"/>
              <a:t> </a:t>
            </a:r>
            <a:r>
              <a:rPr lang="en-US" sz="2400" dirty="0" err="1"/>
              <a:t>memandangnya</a:t>
            </a:r>
            <a:endParaRPr lang="en-US" sz="2400" dirty="0"/>
          </a:p>
        </p:txBody>
      </p:sp>
      <p:sp>
        <p:nvSpPr>
          <p:cNvPr id="717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447800"/>
            <a:ext cx="4191000" cy="4651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b="1" dirty="0" err="1"/>
              <a:t>Alur</a:t>
            </a:r>
            <a:r>
              <a:rPr lang="en-US" sz="2000" b="1" dirty="0"/>
              <a:t> yang </a:t>
            </a:r>
            <a:r>
              <a:rPr lang="en-US" sz="2000" b="1" dirty="0" err="1"/>
              <a:t>sering</a:t>
            </a:r>
            <a:r>
              <a:rPr lang="en-US" sz="2000" b="1" dirty="0"/>
              <a:t> </a:t>
            </a:r>
            <a:r>
              <a:rPr lang="en-US" sz="2000" b="1" dirty="0" err="1"/>
              <a:t>muncul</a:t>
            </a:r>
            <a:endParaRPr lang="en-US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memberontak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paksaan</a:t>
            </a:r>
            <a:r>
              <a:rPr lang="en-US" sz="2400" dirty="0"/>
              <a:t> </a:t>
            </a:r>
            <a:r>
              <a:rPr lang="en-US" sz="2400" dirty="0" err="1"/>
              <a:t>ortu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main </a:t>
            </a:r>
            <a:r>
              <a:rPr lang="en-US" sz="2400" dirty="0" err="1" smtClean="0"/>
              <a:t>biola</a:t>
            </a:r>
            <a:r>
              <a:rPr lang="en-US" sz="2400" dirty="0" smtClean="0"/>
              <a:t>/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motivasi</a:t>
            </a:r>
            <a:r>
              <a:rPr lang="en-US" sz="2400" dirty="0"/>
              <a:t> yang </a:t>
            </a:r>
            <a:r>
              <a:rPr lang="en-US" sz="2400" dirty="0" err="1"/>
              <a:t>berkhayal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pemain</a:t>
            </a:r>
            <a:r>
              <a:rPr lang="en-US" sz="2400" dirty="0"/>
              <a:t> </a:t>
            </a:r>
            <a:r>
              <a:rPr lang="en-US" sz="2400" dirty="0" err="1"/>
              <a:t>biola</a:t>
            </a:r>
            <a:r>
              <a:rPr lang="en-US" sz="2400" dirty="0"/>
              <a:t> </a:t>
            </a:r>
            <a:r>
              <a:rPr lang="en-US" sz="2400" dirty="0" err="1"/>
              <a:t>ternama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Gadis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yang </a:t>
            </a:r>
            <a:r>
              <a:rPr lang="en-US" sz="2400" dirty="0" err="1"/>
              <a:t>meninggalkan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pertanian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melanjutkan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609599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id-ID" sz="4000" dirty="0" smtClean="0"/>
              <a:t>m</a:t>
            </a:r>
            <a:r>
              <a:rPr lang="en-US" sz="4000" dirty="0" err="1" smtClean="0"/>
              <a:t>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922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28600" y="1371600"/>
            <a:ext cx="4343399" cy="518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3BM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Di </a:t>
            </a:r>
            <a:r>
              <a:rPr lang="en-US" sz="2400" dirty="0" err="1"/>
              <a:t>lantai</a:t>
            </a:r>
            <a:r>
              <a:rPr lang="en-US" sz="2400" dirty="0"/>
              <a:t>,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 smtClean="0"/>
              <a:t>anak</a:t>
            </a:r>
            <a:r>
              <a:rPr lang="id-ID" sz="2400" dirty="0" smtClean="0"/>
              <a:t> </a:t>
            </a:r>
            <a:r>
              <a:rPr lang="en-US" sz="2400" dirty="0" err="1" smtClean="0"/>
              <a:t>laki</a:t>
            </a:r>
            <a:r>
              <a:rPr lang="id-ID" sz="2400" dirty="0" smtClean="0"/>
              <a:t>2 sdg </a:t>
            </a:r>
            <a:r>
              <a:rPr lang="en-US" sz="2400" dirty="0" err="1" smtClean="0"/>
              <a:t>bersandar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 smtClean="0"/>
              <a:t>dipan</a:t>
            </a:r>
            <a:r>
              <a:rPr lang="id-ID" sz="2400" dirty="0" smtClean="0"/>
              <a:t>/sofa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 smtClean="0"/>
              <a:t>di</a:t>
            </a:r>
            <a:r>
              <a:rPr lang="id-ID" sz="2400" dirty="0" smtClean="0"/>
              <a:t>sandarkan diatas</a:t>
            </a:r>
            <a:r>
              <a:rPr lang="en-US" sz="2400" dirty="0" smtClean="0"/>
              <a:t> </a:t>
            </a:r>
            <a:r>
              <a:rPr lang="en-US" sz="2400" dirty="0" err="1"/>
              <a:t>lengan</a:t>
            </a:r>
            <a:r>
              <a:rPr lang="en-US" sz="2400" dirty="0"/>
              <a:t> </a:t>
            </a:r>
            <a:r>
              <a:rPr lang="en-US" sz="2400" dirty="0" err="1"/>
              <a:t>kanan</a:t>
            </a:r>
            <a:r>
              <a:rPr lang="en-US" sz="2400" dirty="0"/>
              <a:t>. </a:t>
            </a:r>
            <a:r>
              <a:rPr lang="en-US" sz="2400" dirty="0" err="1" smtClean="0"/>
              <a:t>Disampingnya</a:t>
            </a:r>
            <a:r>
              <a:rPr lang="en-US" sz="2400" dirty="0" smtClean="0"/>
              <a:t>,</a:t>
            </a:r>
            <a:r>
              <a:rPr lang="id-ID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/>
              <a:t>lantai</a:t>
            </a:r>
            <a:r>
              <a:rPr lang="en-US" sz="2400" dirty="0"/>
              <a:t> </a:t>
            </a:r>
            <a:r>
              <a:rPr lang="id-ID" sz="2400" dirty="0" smtClean="0"/>
              <a:t>tergeletak sepucuk </a:t>
            </a:r>
            <a:r>
              <a:rPr lang="en-US" sz="2400" dirty="0" smtClean="0"/>
              <a:t>pistol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3GF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gadis</a:t>
            </a:r>
            <a:r>
              <a:rPr lang="en-US" sz="2400" dirty="0"/>
              <a:t> </a:t>
            </a:r>
            <a:r>
              <a:rPr lang="id-ID" sz="2400" dirty="0" smtClean="0"/>
              <a:t>sdg </a:t>
            </a:r>
            <a:r>
              <a:rPr lang="en-US" sz="2400" dirty="0" err="1" smtClean="0"/>
              <a:t>berdiri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kepala</a:t>
            </a:r>
            <a:r>
              <a:rPr lang="en-US" sz="2400" dirty="0"/>
              <a:t> </a:t>
            </a:r>
            <a:r>
              <a:rPr lang="en-US" sz="2400" dirty="0" err="1"/>
              <a:t>menunduk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wajahnya</a:t>
            </a:r>
            <a:r>
              <a:rPr lang="en-US" sz="2400" dirty="0"/>
              <a:t> </a:t>
            </a:r>
            <a:r>
              <a:rPr lang="en-US" sz="2400" dirty="0" err="1"/>
              <a:t>ditutupi</a:t>
            </a:r>
            <a:r>
              <a:rPr lang="en-US" sz="2400" dirty="0"/>
              <a:t> </a:t>
            </a:r>
            <a:r>
              <a:rPr lang="id-ID" sz="2400" dirty="0" smtClean="0"/>
              <a:t>dg </a:t>
            </a:r>
            <a:r>
              <a:rPr lang="en-US" sz="2400" dirty="0" err="1" smtClean="0"/>
              <a:t>lengan</a:t>
            </a:r>
            <a:r>
              <a:rPr lang="en-US" sz="2400" dirty="0" smtClean="0"/>
              <a:t> </a:t>
            </a:r>
            <a:r>
              <a:rPr lang="en-US" sz="2400" dirty="0" err="1"/>
              <a:t>kanan</a:t>
            </a:r>
            <a:r>
              <a:rPr lang="en-US" sz="2400" dirty="0"/>
              <a:t>. </a:t>
            </a:r>
            <a:r>
              <a:rPr lang="en-US" sz="2400" dirty="0" err="1"/>
              <a:t>Tangan</a:t>
            </a:r>
            <a:r>
              <a:rPr lang="en-US" sz="2400" dirty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id-ID" sz="2400" dirty="0" smtClean="0"/>
              <a:t>direntangkan di</a:t>
            </a:r>
            <a:r>
              <a:rPr lang="en-US" sz="2400" dirty="0" smtClean="0"/>
              <a:t> </a:t>
            </a:r>
            <a:r>
              <a:rPr lang="en-US" sz="2400" dirty="0" err="1"/>
              <a:t>muka</a:t>
            </a:r>
            <a:r>
              <a:rPr lang="en-US" sz="2400" dirty="0"/>
              <a:t> </a:t>
            </a:r>
            <a:r>
              <a:rPr lang="en-US" sz="2400" dirty="0" err="1"/>
              <a:t>pintu</a:t>
            </a:r>
            <a:r>
              <a:rPr lang="en-US" sz="2400" dirty="0"/>
              <a:t> </a:t>
            </a:r>
            <a:r>
              <a:rPr lang="en-US" sz="2400" dirty="0" err="1"/>
              <a:t>kayu</a:t>
            </a:r>
            <a:endParaRPr lang="en-US" sz="2400" dirty="0"/>
          </a:p>
        </p:txBody>
      </p:sp>
      <p:sp>
        <p:nvSpPr>
          <p:cNvPr id="9221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371600"/>
            <a:ext cx="4191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yang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emosional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 lain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merasa</a:t>
            </a:r>
            <a:r>
              <a:rPr lang="en-US" sz="2400" dirty="0"/>
              <a:t> </a:t>
            </a:r>
            <a:r>
              <a:rPr lang="en-US" sz="2400" dirty="0" err="1"/>
              <a:t>bersalah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d-ID" sz="20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/>
              <a:t>= 3BM. </a:t>
            </a:r>
            <a:r>
              <a:rPr lang="en-US" sz="2400" dirty="0" err="1"/>
              <a:t>Kehilangan</a:t>
            </a:r>
            <a:r>
              <a:rPr lang="en-US" sz="2400" dirty="0"/>
              <a:t> interpersonal,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yang </a:t>
            </a:r>
            <a:r>
              <a:rPr lang="en-US" sz="2400" dirty="0" err="1"/>
              <a:t>diarahkan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perasaan</a:t>
            </a:r>
            <a:r>
              <a:rPr lang="en-US" sz="2400" dirty="0"/>
              <a:t> </a:t>
            </a:r>
            <a:r>
              <a:rPr lang="en-US" sz="2400" dirty="0" err="1"/>
              <a:t>bersalah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lalu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7620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11268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4" y="1295400"/>
            <a:ext cx="4194176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4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id-ID" sz="2400" dirty="0" smtClean="0"/>
              <a:t>sdg memegang erat2 </a:t>
            </a:r>
            <a:r>
              <a:rPr lang="en-US" sz="2400" dirty="0" err="1" smtClean="0"/>
              <a:t>bahu</a:t>
            </a:r>
            <a:r>
              <a:rPr lang="en-US" sz="2400" dirty="0" smtClean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 yang </a:t>
            </a:r>
            <a:r>
              <a:rPr lang="en-US" sz="2400" dirty="0" err="1"/>
              <a:t>wajah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tubuhnya</a:t>
            </a:r>
            <a:r>
              <a:rPr lang="en-US" sz="2400" dirty="0"/>
              <a:t> miring  </a:t>
            </a:r>
            <a:r>
              <a:rPr lang="en-US" sz="2400" dirty="0" err="1"/>
              <a:t>seolah</a:t>
            </a:r>
            <a:r>
              <a:rPr lang="en-US" sz="2400" dirty="0"/>
              <a:t> </a:t>
            </a:r>
            <a:r>
              <a:rPr lang="en-US" sz="2400" dirty="0" err="1"/>
              <a:t>hendak</a:t>
            </a:r>
            <a:r>
              <a:rPr lang="en-US" sz="2400" dirty="0"/>
              <a:t> </a:t>
            </a:r>
            <a:r>
              <a:rPr lang="en-US" sz="2400" dirty="0" err="1"/>
              <a:t>menghidar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tsb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5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paruh</a:t>
            </a:r>
            <a:r>
              <a:rPr lang="en-US" sz="2400" dirty="0"/>
              <a:t> </a:t>
            </a:r>
            <a:r>
              <a:rPr lang="en-US" sz="2400" dirty="0" err="1"/>
              <a:t>baya</a:t>
            </a:r>
            <a:r>
              <a:rPr lang="en-US" sz="2400" dirty="0"/>
              <a:t> </a:t>
            </a:r>
            <a:r>
              <a:rPr lang="en-US" sz="2400" dirty="0" err="1"/>
              <a:t>berdiri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ambang</a:t>
            </a:r>
            <a:r>
              <a:rPr lang="en-US" sz="2400" dirty="0"/>
              <a:t> </a:t>
            </a:r>
            <a:r>
              <a:rPr lang="en-US" sz="2400" dirty="0" err="1"/>
              <a:t>pintu</a:t>
            </a:r>
            <a:r>
              <a:rPr lang="en-US" sz="2400" dirty="0"/>
              <a:t> yang </a:t>
            </a:r>
            <a:r>
              <a:rPr lang="en-US" sz="2400" dirty="0" err="1"/>
              <a:t>setengah</a:t>
            </a:r>
            <a:r>
              <a:rPr lang="en-US" sz="2400" dirty="0"/>
              <a:t> </a:t>
            </a:r>
            <a:r>
              <a:rPr lang="en-US" sz="2400" dirty="0" err="1" smtClean="0"/>
              <a:t>terbuka</a:t>
            </a:r>
            <a:r>
              <a:rPr lang="id-ID" sz="2400" dirty="0" smtClean="0"/>
              <a:t> dan </a:t>
            </a:r>
            <a:r>
              <a:rPr lang="en-US" sz="2400" dirty="0" err="1" smtClean="0"/>
              <a:t>melongok</a:t>
            </a:r>
            <a:r>
              <a:rPr lang="en-US" sz="2400" dirty="0" smtClean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 smtClean="0"/>
              <a:t>dalam</a:t>
            </a:r>
            <a:r>
              <a:rPr lang="id-ID" sz="2400" dirty="0" smtClean="0"/>
              <a:t> suatu </a:t>
            </a:r>
            <a:r>
              <a:rPr lang="en-US" sz="2400" dirty="0" err="1" smtClean="0"/>
              <a:t>ruangan</a:t>
            </a:r>
            <a:endParaRPr lang="en-US" sz="2400" dirty="0"/>
          </a:p>
        </p:txBody>
      </p:sp>
      <p:sp>
        <p:nvSpPr>
          <p:cNvPr id="11269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371600"/>
            <a:ext cx="4191000" cy="4727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dipandang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nasihat</a:t>
            </a:r>
            <a:r>
              <a:rPr lang="en-US" sz="2400" dirty="0"/>
              <a:t> moral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impulsif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irasional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id-ID" sz="20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err="1"/>
              <a:t>Ibu</a:t>
            </a:r>
            <a:r>
              <a:rPr lang="en-US" sz="2400" dirty="0"/>
              <a:t> yang </a:t>
            </a:r>
            <a:r>
              <a:rPr lang="en-US" sz="2400" dirty="0" err="1"/>
              <a:t>menangkap</a:t>
            </a:r>
            <a:r>
              <a:rPr lang="en-US" sz="2400" dirty="0"/>
              <a:t> </a:t>
            </a:r>
            <a:r>
              <a:rPr lang="en-US" sz="2400" dirty="0" err="1"/>
              <a:t>anaknya</a:t>
            </a:r>
            <a:r>
              <a:rPr lang="en-US" sz="2400" dirty="0"/>
              <a:t> </a:t>
            </a:r>
            <a:r>
              <a:rPr lang="en-US" sz="2400" dirty="0" err="1"/>
              <a:t>berperilaku</a:t>
            </a:r>
            <a:r>
              <a:rPr lang="en-US" sz="2400" dirty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/ </a:t>
            </a:r>
            <a:r>
              <a:rPr lang="en-US" sz="2400" dirty="0" err="1"/>
              <a:t>terkejut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tamu</a:t>
            </a:r>
            <a:r>
              <a:rPr lang="en-US" sz="2400" dirty="0"/>
              <a:t> </a:t>
            </a:r>
            <a:r>
              <a:rPr lang="en-US" sz="2400" dirty="0" err="1"/>
              <a:t>tak</a:t>
            </a:r>
            <a:r>
              <a:rPr lang="en-US" sz="2400" dirty="0"/>
              <a:t> </a:t>
            </a:r>
            <a:r>
              <a:rPr lang="en-US" sz="2400" dirty="0" err="1"/>
              <a:t>diundang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rumah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7620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13316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143000"/>
            <a:ext cx="41910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6 BM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bertubuh</a:t>
            </a:r>
            <a:r>
              <a:rPr lang="en-US" sz="2400" dirty="0"/>
              <a:t> </a:t>
            </a:r>
            <a:r>
              <a:rPr lang="en-US" sz="2400" dirty="0" err="1"/>
              <a:t>pendek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berdiri</a:t>
            </a:r>
            <a:r>
              <a:rPr lang="en-US" sz="2400" dirty="0"/>
              <a:t> </a:t>
            </a:r>
            <a:r>
              <a:rPr lang="en-US" sz="2400" dirty="0" err="1"/>
              <a:t>membelakangi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</a:t>
            </a:r>
            <a:r>
              <a:rPr lang="id-ID" sz="2400" dirty="0" smtClean="0"/>
              <a:t>jangkung </a:t>
            </a:r>
            <a:r>
              <a:rPr lang="en-US" sz="2400" dirty="0" smtClean="0"/>
              <a:t>yang </a:t>
            </a:r>
            <a:r>
              <a:rPr lang="en-US" sz="2400" dirty="0" err="1"/>
              <a:t>menunduk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ekspresi</a:t>
            </a:r>
            <a:r>
              <a:rPr lang="en-US" sz="2400" dirty="0"/>
              <a:t> </a:t>
            </a:r>
            <a:r>
              <a:rPr lang="en-US" sz="2400" dirty="0" err="1"/>
              <a:t>muka</a:t>
            </a:r>
            <a:r>
              <a:rPr lang="en-US" sz="2400" dirty="0"/>
              <a:t> </a:t>
            </a:r>
            <a:r>
              <a:rPr lang="en-US" sz="2400" dirty="0" err="1" smtClean="0"/>
              <a:t>bingung</a:t>
            </a:r>
            <a:endParaRPr lang="id-ID" sz="24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6 GF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 smtClean="0"/>
              <a:t>muda</a:t>
            </a:r>
            <a:r>
              <a:rPr lang="id-ID" sz="2400" dirty="0" smtClean="0"/>
              <a:t> sdg </a:t>
            </a:r>
            <a:r>
              <a:rPr lang="en-US" sz="2400" dirty="0" smtClean="0"/>
              <a:t> </a:t>
            </a:r>
            <a:r>
              <a:rPr lang="en-US" sz="2400" dirty="0" err="1"/>
              <a:t>duduk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tepi</a:t>
            </a:r>
            <a:r>
              <a:rPr lang="en-US" sz="2400" dirty="0"/>
              <a:t> </a:t>
            </a:r>
            <a:r>
              <a:rPr lang="en-US" sz="2400" dirty="0" smtClean="0"/>
              <a:t>sofa</a:t>
            </a:r>
            <a:r>
              <a:rPr lang="id-ID" sz="2400" dirty="0" smtClean="0"/>
              <a:t>, ia </a:t>
            </a:r>
            <a:r>
              <a:rPr lang="en-US" sz="2400" dirty="0" err="1" smtClean="0"/>
              <a:t>menengok</a:t>
            </a:r>
            <a:r>
              <a:rPr lang="en-US" sz="2400" dirty="0" smtClean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bahunya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menghisap</a:t>
            </a:r>
            <a:r>
              <a:rPr lang="en-US" sz="2400" dirty="0"/>
              <a:t> </a:t>
            </a:r>
            <a:r>
              <a:rPr lang="en-US" sz="2400" dirty="0" err="1"/>
              <a:t>pipa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mulutnya</a:t>
            </a:r>
            <a:r>
              <a:rPr lang="en-US" sz="2400" dirty="0"/>
              <a:t>. </a:t>
            </a:r>
            <a:r>
              <a:rPr lang="en-US" sz="2400" dirty="0" err="1"/>
              <a:t>Pria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id-ID" sz="2400" dirty="0" smtClean="0"/>
              <a:t>seakan2 sdg berbicara dg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/>
              <a:t>wanita</a:t>
            </a:r>
            <a:endParaRPr lang="en-US" sz="2400" dirty="0"/>
          </a:p>
        </p:txBody>
      </p:sp>
      <p:sp>
        <p:nvSpPr>
          <p:cNvPr id="13317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48200" y="1295400"/>
            <a:ext cx="4194175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err="1"/>
              <a:t>Alur</a:t>
            </a:r>
            <a:r>
              <a:rPr lang="en-US" sz="2000" dirty="0"/>
              <a:t> yang </a:t>
            </a:r>
            <a:r>
              <a:rPr lang="en-US" sz="2000" dirty="0" err="1"/>
              <a:t>sering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/>
              <a:t>	</a:t>
            </a:r>
            <a:r>
              <a:rPr lang="en-US" sz="2200" dirty="0" err="1"/>
              <a:t>Seorang</a:t>
            </a:r>
            <a:r>
              <a:rPr lang="en-US" sz="2200" dirty="0"/>
              <a:t> </a:t>
            </a:r>
            <a:r>
              <a:rPr lang="en-US" sz="2200" dirty="0" err="1"/>
              <a:t>putra</a:t>
            </a:r>
            <a:r>
              <a:rPr lang="en-US" sz="2200" dirty="0"/>
              <a:t> yang </a:t>
            </a:r>
            <a:r>
              <a:rPr lang="en-US" sz="2200" dirty="0" err="1"/>
              <a:t>sedang</a:t>
            </a:r>
            <a:r>
              <a:rPr lang="en-US" sz="2200" dirty="0"/>
              <a:t> </a:t>
            </a:r>
            <a:r>
              <a:rPr lang="en-US" sz="2200" dirty="0" err="1"/>
              <a:t>menyampaikan</a:t>
            </a:r>
            <a:r>
              <a:rPr lang="en-US" sz="2200" dirty="0"/>
              <a:t> </a:t>
            </a:r>
            <a:r>
              <a:rPr lang="en-US" sz="2200" dirty="0" err="1"/>
              <a:t>berita</a:t>
            </a:r>
            <a:r>
              <a:rPr lang="en-US" sz="2200" dirty="0"/>
              <a:t> </a:t>
            </a:r>
            <a:r>
              <a:rPr lang="en-US" sz="2200" dirty="0" err="1"/>
              <a:t>sedih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ibunya</a:t>
            </a:r>
            <a:r>
              <a:rPr lang="en-US" sz="2200" dirty="0"/>
              <a:t>/ </a:t>
            </a:r>
            <a:r>
              <a:rPr lang="en-US" sz="2200" dirty="0" err="1"/>
              <a:t>sedang</a:t>
            </a:r>
            <a:r>
              <a:rPr lang="en-US" sz="2200" dirty="0"/>
              <a:t> </a:t>
            </a:r>
            <a:r>
              <a:rPr lang="en-US" sz="2200" dirty="0" err="1"/>
              <a:t>mempersiapkan</a:t>
            </a:r>
            <a:r>
              <a:rPr lang="en-US" sz="2200" dirty="0"/>
              <a:t> </a:t>
            </a:r>
            <a:r>
              <a:rPr lang="en-US" sz="2200" dirty="0" err="1"/>
              <a:t>ibunya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ia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berangkat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jauh</a:t>
            </a: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200" dirty="0"/>
              <a:t>Si </a:t>
            </a:r>
            <a:r>
              <a:rPr lang="en-US" sz="2200" dirty="0" err="1"/>
              <a:t>pria</a:t>
            </a:r>
            <a:r>
              <a:rPr lang="en-US" sz="2200" dirty="0"/>
              <a:t> </a:t>
            </a:r>
            <a:r>
              <a:rPr lang="en-US" sz="2200" dirty="0" err="1"/>
              <a:t>dilihat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orang</a:t>
            </a:r>
            <a:r>
              <a:rPr lang="en-US" sz="2200" dirty="0"/>
              <a:t> yang </a:t>
            </a:r>
            <a:r>
              <a:rPr lang="en-US" sz="2200" dirty="0" err="1"/>
              <a:t>sedang</a:t>
            </a:r>
            <a:r>
              <a:rPr lang="en-US" sz="2200" dirty="0"/>
              <a:t> </a:t>
            </a:r>
            <a:r>
              <a:rPr lang="en-US" sz="2200" dirty="0" err="1"/>
              <a:t>menawarkan</a:t>
            </a:r>
            <a:r>
              <a:rPr lang="en-US" sz="2200" dirty="0"/>
              <a:t>/ </a:t>
            </a:r>
            <a:r>
              <a:rPr lang="en-US" sz="2200" dirty="0" err="1"/>
              <a:t>mengusulkan</a:t>
            </a:r>
            <a:r>
              <a:rPr lang="en-US" sz="2200" dirty="0"/>
              <a:t> </a:t>
            </a:r>
            <a:r>
              <a:rPr lang="en-US" sz="2200" dirty="0" err="1"/>
              <a:t>sst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si</a:t>
            </a:r>
            <a:r>
              <a:rPr lang="en-US" sz="2200" dirty="0"/>
              <a:t> </a:t>
            </a:r>
            <a:r>
              <a:rPr lang="en-US" sz="2200" dirty="0" err="1"/>
              <a:t>wanita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bgmn</a:t>
            </a:r>
            <a:r>
              <a:rPr lang="en-US" sz="2200" dirty="0"/>
              <a:t> </a:t>
            </a:r>
            <a:r>
              <a:rPr lang="en-US" sz="2200" dirty="0" err="1"/>
              <a:t>reaksi</a:t>
            </a:r>
            <a:r>
              <a:rPr lang="en-US" sz="2200" dirty="0"/>
              <a:t> </a:t>
            </a:r>
            <a:r>
              <a:rPr lang="en-US" sz="2200" dirty="0" err="1"/>
              <a:t>wanita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usulan</a:t>
            </a:r>
            <a:r>
              <a:rPr lang="en-US" sz="2200" dirty="0"/>
              <a:t> </a:t>
            </a:r>
            <a:r>
              <a:rPr lang="en-US" sz="2200" dirty="0" err="1"/>
              <a:t>tsb</a:t>
            </a: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6096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15364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143000"/>
            <a:ext cx="41910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7 BM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laki-laki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yang </a:t>
            </a:r>
            <a:r>
              <a:rPr lang="en-US" sz="2400" dirty="0" err="1"/>
              <a:t>beruban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laki-laki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menatap</a:t>
            </a:r>
            <a:r>
              <a:rPr lang="en-US" sz="2400" dirty="0"/>
              <a:t> </a:t>
            </a:r>
            <a:r>
              <a:rPr lang="en-US" sz="2400" dirty="0" err="1" smtClean="0"/>
              <a:t>kosong</a:t>
            </a:r>
            <a:r>
              <a:rPr lang="id-ID" sz="2400" dirty="0" smtClean="0"/>
              <a:t>/melamun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7 GF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duduk</a:t>
            </a:r>
            <a:r>
              <a:rPr lang="en-US" sz="2400" dirty="0"/>
              <a:t> </a:t>
            </a:r>
            <a:r>
              <a:rPr lang="id-ID" sz="2400" dirty="0" smtClean="0"/>
              <a:t>disamping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id-ID" sz="2400" dirty="0" smtClean="0"/>
              <a:t>anak perempuan sambil ber</a:t>
            </a:r>
            <a:r>
              <a:rPr lang="en-US" sz="2400" dirty="0" err="1" smtClean="0"/>
              <a:t>bicara</a:t>
            </a:r>
            <a:r>
              <a:rPr lang="en-US" sz="2400" dirty="0" smtClean="0"/>
              <a:t> </a:t>
            </a:r>
            <a:r>
              <a:rPr lang="id-ID" sz="2400" dirty="0" smtClean="0"/>
              <a:t>atau mbacakan sst utk si anak </a:t>
            </a:r>
            <a:r>
              <a:rPr lang="en-US" sz="2400" dirty="0" err="1" smtClean="0"/>
              <a:t>tsb</a:t>
            </a:r>
            <a:r>
              <a:rPr lang="en-US" sz="2400" dirty="0"/>
              <a:t>. Si </a:t>
            </a:r>
            <a:r>
              <a:rPr lang="id-ID" sz="2400" dirty="0" smtClean="0"/>
              <a:t>anak yg sdg </a:t>
            </a:r>
            <a:r>
              <a:rPr lang="en-US" sz="2400" dirty="0" err="1" smtClean="0"/>
              <a:t>memegang</a:t>
            </a:r>
            <a:r>
              <a:rPr lang="id-ID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boneka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pangkuannya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lain</a:t>
            </a:r>
          </a:p>
        </p:txBody>
      </p:sp>
      <p:sp>
        <p:nvSpPr>
          <p:cNvPr id="15365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219200"/>
            <a:ext cx="4191000" cy="4422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ayah-</a:t>
            </a:r>
            <a:r>
              <a:rPr lang="en-US" sz="2400" dirty="0" err="1"/>
              <a:t>anak</a:t>
            </a:r>
            <a:r>
              <a:rPr lang="en-US" sz="2400" dirty="0"/>
              <a:t>/ </a:t>
            </a:r>
            <a:r>
              <a:rPr lang="en-US" sz="2400" dirty="0" err="1"/>
              <a:t>anak</a:t>
            </a:r>
            <a:r>
              <a:rPr lang="en-US" sz="2400" dirty="0"/>
              <a:t> </a:t>
            </a:r>
            <a:r>
              <a:rPr lang="en-US" sz="2400" dirty="0" err="1"/>
              <a:t>buah-bos</a:t>
            </a:r>
            <a:r>
              <a:rPr lang="en-US" sz="2400" dirty="0"/>
              <a:t>. </a:t>
            </a:r>
            <a:r>
              <a:rPr lang="en-US" sz="2400" dirty="0" err="1"/>
              <a:t>Pria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tua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penasehat</a:t>
            </a:r>
            <a:r>
              <a:rPr lang="en-US" sz="2400" dirty="0"/>
              <a:t>/ </a:t>
            </a:r>
            <a:r>
              <a:rPr lang="en-US" sz="2400" dirty="0" err="1"/>
              <a:t>pemberi</a:t>
            </a:r>
            <a:r>
              <a:rPr lang="en-US" sz="2400" dirty="0"/>
              <a:t> </a:t>
            </a:r>
            <a:r>
              <a:rPr lang="en-US" sz="2400" dirty="0" err="1"/>
              <a:t>perintah</a:t>
            </a:r>
            <a:endParaRPr lang="en-US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ibu-anak</a:t>
            </a:r>
            <a:r>
              <a:rPr lang="en-US" sz="2400" dirty="0"/>
              <a:t>. </a:t>
            </a:r>
            <a:r>
              <a:rPr lang="en-US" sz="2400" dirty="0" err="1"/>
              <a:t>Ibu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menasehati</a:t>
            </a:r>
            <a:r>
              <a:rPr lang="en-US" sz="2400" dirty="0"/>
              <a:t> ,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instruksi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mengkritik</a:t>
            </a:r>
            <a:r>
              <a:rPr lang="en-US" sz="2400" dirty="0"/>
              <a:t> </a:t>
            </a:r>
            <a:r>
              <a:rPr lang="en-US" sz="2400" dirty="0" err="1"/>
              <a:t>anaknya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7620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17412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447800"/>
            <a:ext cx="41910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8 BM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 </a:t>
            </a:r>
            <a:r>
              <a:rPr lang="en-US" sz="2400" dirty="0" err="1"/>
              <a:t>putra</a:t>
            </a:r>
            <a:r>
              <a:rPr lang="en-US" sz="2400" dirty="0"/>
              <a:t> </a:t>
            </a:r>
            <a:r>
              <a:rPr lang="en-US" sz="2400" dirty="0" err="1"/>
              <a:t>memandang</a:t>
            </a:r>
            <a:r>
              <a:rPr lang="en-US" sz="2400" dirty="0"/>
              <a:t> </a:t>
            </a:r>
            <a:r>
              <a:rPr lang="en-US" sz="2400" dirty="0" err="1"/>
              <a:t>lurus</a:t>
            </a:r>
            <a:r>
              <a:rPr lang="en-US" sz="2400" dirty="0"/>
              <a:t> </a:t>
            </a:r>
            <a:r>
              <a:rPr lang="en-US" sz="2400" dirty="0" err="1"/>
              <a:t>keluar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.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senapan</a:t>
            </a:r>
            <a:r>
              <a:rPr lang="en-US" sz="2400" dirty="0"/>
              <a:t> </a:t>
            </a:r>
            <a:r>
              <a:rPr lang="en-US" sz="2400" dirty="0" err="1"/>
              <a:t>terlihat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sampingnya</a:t>
            </a:r>
            <a:r>
              <a:rPr lang="en-US" sz="2400" dirty="0"/>
              <a:t>,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blkg</a:t>
            </a:r>
            <a:r>
              <a:rPr lang="en-US" sz="2400" dirty="0"/>
              <a:t> </a:t>
            </a:r>
            <a:r>
              <a:rPr lang="en-US" sz="2400" dirty="0" err="1"/>
              <a:t>tampak</a:t>
            </a:r>
            <a:r>
              <a:rPr lang="en-US" sz="2400" dirty="0"/>
              <a:t> </a:t>
            </a:r>
            <a:r>
              <a:rPr lang="en-US" sz="2400" dirty="0" err="1"/>
              <a:t>bayang-bayang</a:t>
            </a:r>
            <a:r>
              <a:rPr lang="en-US" sz="2400" dirty="0"/>
              <a:t> </a:t>
            </a:r>
            <a:r>
              <a:rPr lang="en-US" sz="2400" dirty="0" err="1"/>
              <a:t>remang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pembedahan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8 GF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muda</a:t>
            </a:r>
            <a:r>
              <a:rPr lang="en-US" sz="2400" dirty="0"/>
              <a:t> </a:t>
            </a:r>
            <a:r>
              <a:rPr lang="en-US" sz="2400" dirty="0" err="1"/>
              <a:t>duduk</a:t>
            </a:r>
            <a:r>
              <a:rPr lang="en-US" sz="2400" dirty="0"/>
              <a:t> </a:t>
            </a:r>
            <a:r>
              <a:rPr lang="en-US" sz="2400" dirty="0" err="1"/>
              <a:t>bertopang</a:t>
            </a:r>
            <a:r>
              <a:rPr lang="en-US" sz="2400" dirty="0"/>
              <a:t> </a:t>
            </a:r>
            <a:r>
              <a:rPr lang="en-US" sz="2400" dirty="0" err="1"/>
              <a:t>dagu</a:t>
            </a:r>
            <a:r>
              <a:rPr lang="en-US" sz="2400" dirty="0"/>
              <a:t> </a:t>
            </a:r>
            <a:r>
              <a:rPr lang="id-ID" sz="2400" dirty="0" smtClean="0"/>
              <a:t>sambil melamun atau </a:t>
            </a:r>
            <a:r>
              <a:rPr lang="en-US" sz="2400" dirty="0" err="1" smtClean="0"/>
              <a:t>menatap</a:t>
            </a:r>
            <a:r>
              <a:rPr lang="en-US" sz="2400" dirty="0" smtClean="0"/>
              <a:t> </a:t>
            </a:r>
            <a:r>
              <a:rPr lang="en-US" sz="2400" dirty="0" err="1"/>
              <a:t>hampa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kosong</a:t>
            </a:r>
            <a:endParaRPr lang="en-US" sz="2400" dirty="0"/>
          </a:p>
        </p:txBody>
      </p:sp>
      <p:sp>
        <p:nvSpPr>
          <p:cNvPr id="17413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524000"/>
            <a:ext cx="4191000" cy="4575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Ambisi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/ </a:t>
            </a:r>
            <a:r>
              <a:rPr lang="en-US" sz="2400" dirty="0" err="1"/>
              <a:t>agresi</a:t>
            </a:r>
            <a:r>
              <a:rPr lang="en-US" sz="2400" dirty="0"/>
              <a:t>/ </a:t>
            </a:r>
            <a:r>
              <a:rPr lang="en-US" sz="2400" dirty="0" err="1"/>
              <a:t>seseorang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tertembak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dirawat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kabur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err="1">
                <a:sym typeface="Wingdings" pitchFamily="2" charset="2"/>
              </a:rPr>
              <a:t>cerita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dan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tema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variatif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1"/>
            <a:ext cx="8510588" cy="914400"/>
          </a:xfrm>
        </p:spPr>
        <p:txBody>
          <a:bodyPr/>
          <a:lstStyle/>
          <a:p>
            <a:pPr algn="l"/>
            <a:r>
              <a:rPr lang="en-US" sz="4000" dirty="0" err="1"/>
              <a:t>Lanjutan</a:t>
            </a:r>
            <a:r>
              <a:rPr lang="en-US" sz="4000" dirty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/>
              <a:t>tes</a:t>
            </a:r>
            <a:r>
              <a:rPr lang="en-US" sz="4000" dirty="0"/>
              <a:t>…</a:t>
            </a:r>
          </a:p>
        </p:txBody>
      </p:sp>
      <p:sp>
        <p:nvSpPr>
          <p:cNvPr id="19460" name="Rectangle 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76400"/>
            <a:ext cx="41910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Gambar</a:t>
            </a:r>
            <a:r>
              <a:rPr lang="en-US" sz="2400" dirty="0"/>
              <a:t> 9 BM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4 </a:t>
            </a:r>
            <a:r>
              <a:rPr lang="en-US" sz="2400" dirty="0" err="1"/>
              <a:t>orang</a:t>
            </a:r>
            <a:r>
              <a:rPr lang="en-US" sz="2400" dirty="0"/>
              <a:t> </a:t>
            </a:r>
            <a:r>
              <a:rPr lang="en-US" sz="2400" dirty="0" err="1"/>
              <a:t>laki-laki</a:t>
            </a:r>
            <a:r>
              <a:rPr lang="en-US" sz="2400" dirty="0"/>
              <a:t> </a:t>
            </a:r>
            <a:r>
              <a:rPr lang="id-ID" sz="2400" dirty="0" smtClean="0"/>
              <a:t>berpakaian kerja </a:t>
            </a:r>
            <a:r>
              <a:rPr lang="en-US" sz="2400" dirty="0" err="1" smtClean="0"/>
              <a:t>sedang</a:t>
            </a:r>
            <a:r>
              <a:rPr lang="en-US" sz="2400" dirty="0" smtClean="0"/>
              <a:t> </a:t>
            </a:r>
            <a:r>
              <a:rPr lang="en-US" sz="2400" dirty="0" err="1"/>
              <a:t>santai</a:t>
            </a:r>
            <a:r>
              <a:rPr lang="en-US" sz="2400" dirty="0"/>
              <a:t> </a:t>
            </a:r>
            <a:r>
              <a:rPr lang="en-US" sz="2400" dirty="0" err="1"/>
              <a:t>tiduran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rumput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 err="1"/>
              <a:t>Gambar</a:t>
            </a:r>
            <a:r>
              <a:rPr lang="en-US" sz="2400" dirty="0"/>
              <a:t> 9 GF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id-ID" sz="2400" dirty="0" smtClean="0"/>
              <a:t>wanita </a:t>
            </a:r>
            <a:r>
              <a:rPr lang="en-US" sz="2400" dirty="0" err="1" smtClean="0"/>
              <a:t>muda</a:t>
            </a:r>
            <a:r>
              <a:rPr lang="en-US" sz="2400" dirty="0" smtClean="0"/>
              <a:t> </a:t>
            </a:r>
            <a:r>
              <a:rPr lang="id-ID" sz="2400" dirty="0" smtClean="0"/>
              <a:t>dg </a:t>
            </a:r>
            <a:r>
              <a:rPr lang="en-US" sz="2400" dirty="0" err="1" smtClean="0"/>
              <a:t>majalah</a:t>
            </a:r>
            <a:r>
              <a:rPr lang="id-ID" sz="2400" dirty="0" smtClean="0"/>
              <a:t> dan dompet di tangan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id-ID" sz="2400" dirty="0" smtClean="0"/>
              <a:t>wanita </a:t>
            </a:r>
            <a:r>
              <a:rPr lang="en-US" sz="2400" dirty="0" err="1" smtClean="0"/>
              <a:t>muda</a:t>
            </a:r>
            <a:r>
              <a:rPr lang="en-US" sz="2400" dirty="0" smtClean="0"/>
              <a:t> </a:t>
            </a:r>
            <a:r>
              <a:rPr lang="id-ID" sz="2400" dirty="0" smtClean="0"/>
              <a:t>lain </a:t>
            </a:r>
            <a:r>
              <a:rPr lang="en-US" sz="2400" dirty="0" smtClean="0"/>
              <a:t>yang </a:t>
            </a:r>
            <a:r>
              <a:rPr lang="en-US" sz="2400" dirty="0" err="1"/>
              <a:t>bergaun</a:t>
            </a:r>
            <a:r>
              <a:rPr lang="en-US" sz="2400" dirty="0"/>
              <a:t> </a:t>
            </a:r>
            <a:r>
              <a:rPr lang="en-US" sz="2400" dirty="0" err="1"/>
              <a:t>pesta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berlari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sepanjang</a:t>
            </a:r>
            <a:r>
              <a:rPr lang="en-US" sz="2400" dirty="0"/>
              <a:t> </a:t>
            </a:r>
            <a:r>
              <a:rPr lang="en-US" sz="2400" dirty="0" err="1"/>
              <a:t>pantai</a:t>
            </a:r>
            <a:endParaRPr lang="en-US" sz="2400" dirty="0"/>
          </a:p>
        </p:txBody>
      </p:sp>
      <p:sp>
        <p:nvSpPr>
          <p:cNvPr id="19461" name="Rectangle 5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1375" y="1676400"/>
            <a:ext cx="4191000" cy="4422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err="1"/>
              <a:t>Alur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dirty="0" err="1"/>
              <a:t>Tokoh</a:t>
            </a:r>
            <a:r>
              <a:rPr lang="en-US" sz="2400" dirty="0"/>
              <a:t> </a:t>
            </a:r>
            <a:r>
              <a:rPr lang="en-US" sz="2400" dirty="0" err="1"/>
              <a:t>pengembara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berumah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yang </a:t>
            </a:r>
            <a:r>
              <a:rPr lang="en-US" sz="2400" dirty="0" err="1"/>
              <a:t>butuh</a:t>
            </a:r>
            <a:r>
              <a:rPr lang="en-US" sz="2400" dirty="0"/>
              <a:t> </a:t>
            </a:r>
            <a:r>
              <a:rPr lang="en-US" sz="2400" dirty="0" err="1"/>
              <a:t>istirahat</a:t>
            </a: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sz="2400" dirty="0"/>
              <a:t>2 </a:t>
            </a:r>
            <a:r>
              <a:rPr lang="en-US" sz="2400" dirty="0" err="1"/>
              <a:t>gadis</a:t>
            </a:r>
            <a:r>
              <a:rPr lang="en-US" sz="2400" dirty="0"/>
              <a:t> yang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pria</a:t>
            </a:r>
            <a:r>
              <a:rPr lang="en-US" sz="2400" dirty="0"/>
              <a:t>. </a:t>
            </a:r>
            <a:r>
              <a:rPr lang="en-US" sz="2400" dirty="0" err="1"/>
              <a:t>Wanita</a:t>
            </a:r>
            <a:r>
              <a:rPr lang="en-US" sz="2400" dirty="0"/>
              <a:t> </a:t>
            </a:r>
            <a:r>
              <a:rPr lang="en-US" sz="2400" dirty="0" err="1"/>
              <a:t>di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</a:t>
            </a:r>
            <a:r>
              <a:rPr lang="en-US" sz="2400" dirty="0" err="1"/>
              <a:t>pohon</a:t>
            </a:r>
            <a:r>
              <a:rPr lang="en-US" sz="2400" dirty="0"/>
              <a:t> </a:t>
            </a:r>
            <a:r>
              <a:rPr lang="en-US" sz="2400" dirty="0" err="1"/>
              <a:t>sedang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1820</TotalTime>
  <Words>524</Words>
  <Application>Microsoft Office PowerPoint</Application>
  <PresentationFormat>On-screen Show (4:3)</PresentationFormat>
  <Paragraphs>205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Clouds</vt:lpstr>
      <vt:lpstr>Pengenalan Materi Tes  dan Karakteristik TAT </vt:lpstr>
      <vt:lpstr>MATERI TES TAT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Lanjutan materi tes…</vt:lpstr>
      <vt:lpstr>Karakteristik Spesifik TAT</vt:lpstr>
      <vt:lpstr>Lanjutan Karakteristik Spesifik TAT</vt:lpstr>
      <vt:lpstr>Lanjutan Karakteristik Spesifik TAT</vt:lpstr>
      <vt:lpstr>Sekian  Terima Kasih atas  Partisipasi dan Perhatiannya</vt:lpstr>
    </vt:vector>
  </TitlesOfParts>
  <Company>TBP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Materi Tes  dan Karakteristik TAT</dc:title>
  <dc:creator>YENNY</dc:creator>
  <cp:lastModifiedBy>Toshiba</cp:lastModifiedBy>
  <cp:revision>36</cp:revision>
  <dcterms:created xsi:type="dcterms:W3CDTF">2007-09-13T05:32:06Z</dcterms:created>
  <dcterms:modified xsi:type="dcterms:W3CDTF">2014-02-12T03:46:51Z</dcterms:modified>
</cp:coreProperties>
</file>