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8" r:id="rId3"/>
    <p:sldId id="257" r:id="rId4"/>
    <p:sldId id="259" r:id="rId5"/>
    <p:sldId id="260" r:id="rId6"/>
    <p:sldId id="261" r:id="rId7"/>
    <p:sldId id="273" r:id="rId8"/>
    <p:sldId id="274" r:id="rId9"/>
    <p:sldId id="275" r:id="rId10"/>
    <p:sldId id="272" r:id="rId11"/>
    <p:sldId id="262" r:id="rId12"/>
    <p:sldId id="269" r:id="rId13"/>
    <p:sldId id="271" r:id="rId14"/>
    <p:sldId id="263" r:id="rId15"/>
    <p:sldId id="264" r:id="rId16"/>
    <p:sldId id="265" r:id="rId17"/>
    <p:sldId id="270" r:id="rId18"/>
    <p:sldId id="266" r:id="rId19"/>
    <p:sldId id="276" r:id="rId20"/>
    <p:sldId id="268" r:id="rId21"/>
    <p:sldId id="278" r:id="rId22"/>
    <p:sldId id="277" r:id="rId23"/>
    <p:sldId id="26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74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1748" name="Rectangle 4"/>
          <p:cNvSpPr>
            <a:spLocks noGrp="1" noChangeArrowheads="1"/>
          </p:cNvSpPr>
          <p:nvPr>
            <p:ph type="dt" sz="quarter" idx="2"/>
          </p:nvPr>
        </p:nvSpPr>
        <p:spPr/>
        <p:txBody>
          <a:bodyPr/>
          <a:lstStyle>
            <a:lvl1pPr>
              <a:defRPr/>
            </a:lvl1pPr>
          </a:lstStyle>
          <a:p>
            <a:endParaRPr lang="en-US"/>
          </a:p>
        </p:txBody>
      </p:sp>
      <p:sp>
        <p:nvSpPr>
          <p:cNvPr id="31749" name="Rectangle 5"/>
          <p:cNvSpPr>
            <a:spLocks noGrp="1" noChangeArrowheads="1"/>
          </p:cNvSpPr>
          <p:nvPr>
            <p:ph type="ftr" sz="quarter" idx="3"/>
          </p:nvPr>
        </p:nvSpPr>
        <p:spPr/>
        <p:txBody>
          <a:bodyPr/>
          <a:lstStyle>
            <a:lvl1pPr>
              <a:defRPr/>
            </a:lvl1pPr>
          </a:lstStyle>
          <a:p>
            <a:endParaRPr lang="en-US"/>
          </a:p>
        </p:txBody>
      </p:sp>
      <p:sp>
        <p:nvSpPr>
          <p:cNvPr id="31750" name="Rectangle 6"/>
          <p:cNvSpPr>
            <a:spLocks noGrp="1" noChangeArrowheads="1"/>
          </p:cNvSpPr>
          <p:nvPr>
            <p:ph type="sldNum" sz="quarter" idx="4"/>
          </p:nvPr>
        </p:nvSpPr>
        <p:spPr/>
        <p:txBody>
          <a:bodyPr/>
          <a:lstStyle>
            <a:lvl1pPr>
              <a:defRPr/>
            </a:lvl1pPr>
          </a:lstStyle>
          <a:p>
            <a:fld id="{9A9836A2-0245-405F-B9E5-C6DB1F9432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08FF8E-66E0-4E77-8CED-4891498D540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B36A09-455F-4E6F-9E43-04A0E023B2D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37D037-1A9F-43CC-BB16-0951AB2481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8B762-A0BF-47C1-9748-C5B5651704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9787DE-4F75-4F5B-AA3E-ED8C0EA6C85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C8AD4B1-5DF1-4B46-B5CA-4B51657E9FE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9F77E04-54F4-4AD0-AA33-7CA2B4BDA5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414792-949A-4470-A518-28FF66567F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4F8066-35FC-4F4A-ADAB-CE65FE5C15C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F9C361-D3BD-44FA-BC61-5C26AE4E52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365107F4-2AAF-46B4-A662-26B8A59492D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Administrasi TAT dan Prosedur Penyajian Tes</a:t>
            </a:r>
          </a:p>
        </p:txBody>
      </p:sp>
      <p:sp>
        <p:nvSpPr>
          <p:cNvPr id="2051" name="Rectangle 3"/>
          <p:cNvSpPr>
            <a:spLocks noGrp="1" noChangeArrowheads="1"/>
          </p:cNvSpPr>
          <p:nvPr>
            <p:ph type="subTitle" idx="1"/>
          </p:nvPr>
        </p:nvSpPr>
        <p:spPr/>
        <p:txBody>
          <a:bodyPr/>
          <a:lstStyle/>
          <a:p>
            <a:r>
              <a:rPr lang="en-US" dirty="0" err="1"/>
              <a:t>Materi</a:t>
            </a:r>
            <a:r>
              <a:rPr lang="en-US" dirty="0"/>
              <a:t> </a:t>
            </a:r>
            <a:r>
              <a:rPr lang="en-US" dirty="0" err="1"/>
              <a:t>Pertemuan</a:t>
            </a:r>
            <a:r>
              <a:rPr lang="en-US" dirty="0"/>
              <a:t> </a:t>
            </a:r>
            <a:r>
              <a:rPr lang="id-ID" dirty="0" smtClean="0"/>
              <a:t>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457200"/>
          </a:xfrm>
        </p:spPr>
        <p:txBody>
          <a:bodyPr/>
          <a:lstStyle/>
          <a:p>
            <a:pPr algn="l"/>
            <a:r>
              <a:rPr lang="en-US" sz="2000" dirty="0" err="1"/>
              <a:t>Lanjutan</a:t>
            </a:r>
            <a:r>
              <a:rPr lang="en-US" sz="2000" dirty="0"/>
              <a:t> </a:t>
            </a:r>
            <a:r>
              <a:rPr lang="id-ID" sz="2000" dirty="0" smtClean="0"/>
              <a:t>Instruksi</a:t>
            </a:r>
            <a:endParaRPr lang="en-US" sz="2000" dirty="0"/>
          </a:p>
        </p:txBody>
      </p:sp>
      <p:sp>
        <p:nvSpPr>
          <p:cNvPr id="9219" name="Rectangle 3"/>
          <p:cNvSpPr>
            <a:spLocks noGrp="1" noChangeArrowheads="1"/>
          </p:cNvSpPr>
          <p:nvPr>
            <p:ph type="body" idx="1"/>
          </p:nvPr>
        </p:nvSpPr>
        <p:spPr>
          <a:xfrm>
            <a:off x="457200" y="914400"/>
            <a:ext cx="8458200" cy="5638800"/>
          </a:xfrm>
        </p:spPr>
        <p:txBody>
          <a:bodyPr/>
          <a:lstStyle/>
          <a:p>
            <a:pPr>
              <a:lnSpc>
                <a:spcPct val="80000"/>
              </a:lnSpc>
              <a:spcAft>
                <a:spcPts val="1200"/>
              </a:spcAft>
              <a:buFont typeface="Wingdings" pitchFamily="2" charset="2"/>
              <a:buNone/>
            </a:pPr>
            <a:r>
              <a:rPr lang="id-ID" sz="2800" b="1" dirty="0" smtClean="0"/>
              <a:t>SESI I</a:t>
            </a:r>
            <a:endParaRPr lang="en-US" sz="2800" b="1" dirty="0"/>
          </a:p>
          <a:p>
            <a:pPr>
              <a:lnSpc>
                <a:spcPct val="80000"/>
              </a:lnSpc>
              <a:spcAft>
                <a:spcPts val="1200"/>
              </a:spcAft>
              <a:buClr>
                <a:schemeClr val="tx2">
                  <a:lumMod val="50000"/>
                </a:schemeClr>
              </a:buClr>
            </a:pPr>
            <a:r>
              <a:rPr lang="id-ID" sz="2800" b="1" dirty="0" smtClean="0"/>
              <a:t>Instruksi </a:t>
            </a:r>
            <a:r>
              <a:rPr lang="en-US" sz="2800" b="1" dirty="0" err="1" smtClean="0"/>
              <a:t>Bentuk</a:t>
            </a:r>
            <a:r>
              <a:rPr lang="en-US" sz="2800" b="1" dirty="0" smtClean="0"/>
              <a:t> </a:t>
            </a:r>
            <a:r>
              <a:rPr lang="en-US" sz="2800" b="1" dirty="0"/>
              <a:t>A </a:t>
            </a:r>
            <a:r>
              <a:rPr lang="en-US" sz="2800" dirty="0"/>
              <a:t>(</a:t>
            </a:r>
            <a:r>
              <a:rPr lang="en-US" sz="2800" dirty="0" err="1"/>
              <a:t>untuk</a:t>
            </a:r>
            <a:r>
              <a:rPr lang="en-US" sz="2800" dirty="0"/>
              <a:t> </a:t>
            </a:r>
            <a:r>
              <a:rPr lang="en-US" sz="2800" dirty="0" err="1" smtClean="0"/>
              <a:t>dewasa</a:t>
            </a:r>
            <a:r>
              <a:rPr lang="en-US" sz="2800" dirty="0" smtClean="0"/>
              <a:t>/</a:t>
            </a:r>
            <a:r>
              <a:rPr lang="en-US" sz="2800" dirty="0" err="1" smtClean="0"/>
              <a:t>remaja</a:t>
            </a:r>
            <a:r>
              <a:rPr lang="en-US" sz="2800" dirty="0" smtClean="0"/>
              <a:t> </a:t>
            </a:r>
            <a:r>
              <a:rPr lang="id-ID" sz="2800" dirty="0" smtClean="0"/>
              <a:t>dg </a:t>
            </a:r>
            <a:r>
              <a:rPr lang="en-US" sz="2800" dirty="0" err="1" smtClean="0"/>
              <a:t>intelegensi</a:t>
            </a:r>
            <a:r>
              <a:rPr lang="en-US" sz="2800" dirty="0" smtClean="0"/>
              <a:t> rata-rata</a:t>
            </a:r>
            <a:r>
              <a:rPr lang="id-ID" sz="2800" dirty="0" smtClean="0"/>
              <a:t> &amp; pendidikan cukup tinggi</a:t>
            </a:r>
            <a:r>
              <a:rPr lang="en-US" sz="2800" dirty="0" smtClean="0"/>
              <a:t>)</a:t>
            </a:r>
            <a:endParaRPr lang="en-US" sz="2800" dirty="0"/>
          </a:p>
          <a:p>
            <a:pPr>
              <a:lnSpc>
                <a:spcPct val="80000"/>
              </a:lnSpc>
              <a:buClr>
                <a:schemeClr val="tx1"/>
              </a:buClr>
              <a:buNone/>
            </a:pPr>
            <a:r>
              <a:rPr lang="id-ID" sz="2800" dirty="0" smtClean="0"/>
              <a:t>	</a:t>
            </a:r>
            <a:r>
              <a:rPr lang="id-ID" sz="2400" dirty="0" smtClean="0"/>
              <a:t>“</a:t>
            </a:r>
            <a:r>
              <a:rPr lang="id-ID" sz="2400" i="1" dirty="0" smtClean="0"/>
              <a:t>I</a:t>
            </a:r>
            <a:r>
              <a:rPr lang="en-US" sz="2400" i="1" dirty="0" err="1" smtClean="0"/>
              <a:t>ni</a:t>
            </a:r>
            <a:r>
              <a:rPr lang="en-US" sz="2400" i="1" dirty="0" smtClean="0"/>
              <a:t> </a:t>
            </a:r>
            <a:r>
              <a:rPr lang="en-US" sz="2400" i="1" dirty="0" err="1"/>
              <a:t>adalah</a:t>
            </a:r>
            <a:r>
              <a:rPr lang="en-US" sz="2400" i="1" dirty="0"/>
              <a:t> </a:t>
            </a:r>
            <a:r>
              <a:rPr lang="en-US" sz="2400" i="1" dirty="0" err="1"/>
              <a:t>tes</a:t>
            </a:r>
            <a:r>
              <a:rPr lang="en-US" sz="2400" i="1" dirty="0"/>
              <a:t> </a:t>
            </a:r>
            <a:r>
              <a:rPr lang="en-US" sz="2400" i="1" dirty="0" err="1"/>
              <a:t>imajinasi</a:t>
            </a:r>
            <a:r>
              <a:rPr lang="en-US" sz="2400" i="1" dirty="0"/>
              <a:t>. </a:t>
            </a:r>
            <a:r>
              <a:rPr lang="en-US" sz="2400" i="1" dirty="0" err="1"/>
              <a:t>Saya</a:t>
            </a:r>
            <a:r>
              <a:rPr lang="en-US" sz="2400" i="1" dirty="0"/>
              <a:t> </a:t>
            </a:r>
            <a:r>
              <a:rPr lang="en-US" sz="2400" i="1" dirty="0" err="1"/>
              <a:t>akan</a:t>
            </a:r>
            <a:r>
              <a:rPr lang="en-US" sz="2400" i="1" dirty="0"/>
              <a:t> </a:t>
            </a:r>
            <a:r>
              <a:rPr lang="en-US" sz="2400" i="1" dirty="0" err="1"/>
              <a:t>menunjukkan</a:t>
            </a:r>
            <a:r>
              <a:rPr lang="en-US" sz="2400" i="1" dirty="0"/>
              <a:t> </a:t>
            </a:r>
            <a:r>
              <a:rPr lang="en-US" sz="2400" i="1" dirty="0" err="1"/>
              <a:t>beberapa</a:t>
            </a:r>
            <a:r>
              <a:rPr lang="en-US" sz="2400" i="1" dirty="0"/>
              <a:t> </a:t>
            </a:r>
            <a:r>
              <a:rPr lang="en-US" sz="2400" i="1" dirty="0" err="1"/>
              <a:t>gambar</a:t>
            </a:r>
            <a:r>
              <a:rPr lang="en-US" sz="2400" i="1" dirty="0"/>
              <a:t> </a:t>
            </a:r>
            <a:r>
              <a:rPr lang="id-ID" sz="2400" i="1" dirty="0" smtClean="0"/>
              <a:t>kpd Anda </a:t>
            </a:r>
            <a:r>
              <a:rPr lang="en-US" sz="2400" i="1" dirty="0" err="1" smtClean="0"/>
              <a:t>satu</a:t>
            </a:r>
            <a:r>
              <a:rPr lang="en-US" sz="2400" i="1" dirty="0" smtClean="0"/>
              <a:t> </a:t>
            </a:r>
            <a:r>
              <a:rPr lang="en-US" sz="2400" i="1" dirty="0" err="1"/>
              <a:t>persatu</a:t>
            </a:r>
            <a:r>
              <a:rPr lang="en-US" sz="2400" i="1" dirty="0"/>
              <a:t>. </a:t>
            </a:r>
            <a:r>
              <a:rPr lang="en-US" sz="2400" i="1" dirty="0" err="1"/>
              <a:t>Tugas</a:t>
            </a:r>
            <a:r>
              <a:rPr lang="en-US" sz="2400" i="1" dirty="0"/>
              <a:t> </a:t>
            </a:r>
            <a:r>
              <a:rPr lang="en-US" sz="2400" i="1" dirty="0" err="1"/>
              <a:t>Anda</a:t>
            </a:r>
            <a:r>
              <a:rPr lang="en-US" sz="2400" i="1" dirty="0"/>
              <a:t> </a:t>
            </a:r>
            <a:r>
              <a:rPr lang="en-US" sz="2400" i="1" dirty="0" err="1"/>
              <a:t>adalah</a:t>
            </a:r>
            <a:r>
              <a:rPr lang="en-US" sz="2400" i="1" dirty="0"/>
              <a:t> </a:t>
            </a:r>
            <a:r>
              <a:rPr lang="en-US" sz="2400" i="1" dirty="0" err="1"/>
              <a:t>membuat</a:t>
            </a:r>
            <a:r>
              <a:rPr lang="en-US" sz="2400" i="1" dirty="0"/>
              <a:t> </a:t>
            </a:r>
            <a:r>
              <a:rPr lang="en-US" sz="2400" i="1" dirty="0" err="1"/>
              <a:t>cerita</a:t>
            </a:r>
            <a:r>
              <a:rPr lang="en-US" sz="2400" i="1" dirty="0"/>
              <a:t> </a:t>
            </a:r>
            <a:r>
              <a:rPr lang="id-ID" sz="2400" i="1" dirty="0" smtClean="0"/>
              <a:t>sehidup mungkin  utk setiap </a:t>
            </a:r>
            <a:r>
              <a:rPr lang="en-US" sz="2400" i="1" dirty="0" err="1" smtClean="0"/>
              <a:t>gambar</a:t>
            </a:r>
            <a:r>
              <a:rPr lang="id-ID" sz="2400" i="1" dirty="0" smtClean="0"/>
              <a:t>. Ceritakan</a:t>
            </a:r>
            <a:r>
              <a:rPr lang="en-US" sz="2400" i="1" dirty="0" smtClean="0"/>
              <a:t> </a:t>
            </a:r>
            <a:r>
              <a:rPr lang="en-US" sz="2400" i="1" dirty="0" err="1"/>
              <a:t>tentang</a:t>
            </a:r>
            <a:r>
              <a:rPr lang="en-US" sz="2400" i="1" dirty="0"/>
              <a:t> </a:t>
            </a:r>
            <a:r>
              <a:rPr lang="en-US" sz="2400" i="1" dirty="0" err="1"/>
              <a:t>apa</a:t>
            </a:r>
            <a:r>
              <a:rPr lang="en-US" sz="2400" i="1" dirty="0"/>
              <a:t> yang </a:t>
            </a:r>
            <a:r>
              <a:rPr lang="en-US" sz="2400" i="1" dirty="0" err="1" smtClean="0"/>
              <a:t>terjadi</a:t>
            </a:r>
            <a:r>
              <a:rPr lang="id-ID" sz="2400" i="1" dirty="0" smtClean="0"/>
              <a:t> </a:t>
            </a:r>
            <a:r>
              <a:rPr lang="en-US" sz="2400" i="1" dirty="0" smtClean="0"/>
              <a:t>SEBELUMNYA</a:t>
            </a:r>
            <a:r>
              <a:rPr lang="id-ID" sz="2400" i="1" dirty="0" smtClean="0"/>
              <a:t> (mksudnya sblm adegan yg ada di gbr), </a:t>
            </a:r>
            <a:r>
              <a:rPr lang="en-US" sz="2400" i="1" dirty="0" err="1" smtClean="0"/>
              <a:t>apa</a:t>
            </a:r>
            <a:r>
              <a:rPr lang="en-US" sz="2400" i="1" dirty="0" smtClean="0"/>
              <a:t> yang</a:t>
            </a:r>
            <a:r>
              <a:rPr lang="id-ID" sz="2400" i="1" dirty="0" smtClean="0"/>
              <a:t> </a:t>
            </a:r>
            <a:r>
              <a:rPr lang="en-US" sz="2400" i="1" dirty="0" smtClean="0"/>
              <a:t>SEDANG </a:t>
            </a:r>
            <a:r>
              <a:rPr lang="en-US" sz="2400" i="1" dirty="0" err="1" smtClean="0"/>
              <a:t>terjadi</a:t>
            </a:r>
            <a:r>
              <a:rPr lang="id-ID" sz="2400" i="1" dirty="0" smtClean="0"/>
              <a:t> pd saat itu (pd adegan gbr)</a:t>
            </a:r>
            <a:r>
              <a:rPr lang="en-US" sz="2400" i="1" dirty="0" smtClean="0"/>
              <a:t>, </a:t>
            </a:r>
            <a:r>
              <a:rPr lang="id-ID" sz="2400" i="1" dirty="0" smtClean="0"/>
              <a:t>apa yg dirasakan dan dipikirkan org2  yg ada dlm gbr, </a:t>
            </a:r>
            <a:r>
              <a:rPr lang="en-US" sz="2400" i="1" dirty="0" err="1" smtClean="0"/>
              <a:t>dan</a:t>
            </a:r>
            <a:r>
              <a:rPr lang="en-US" sz="2400" i="1" dirty="0" smtClean="0"/>
              <a:t> </a:t>
            </a:r>
            <a:r>
              <a:rPr lang="en-US" sz="2400" i="1" dirty="0" err="1"/>
              <a:t>bagaimana</a:t>
            </a:r>
            <a:r>
              <a:rPr lang="en-US" sz="2400" i="1" dirty="0"/>
              <a:t> AKHIRNYA. </a:t>
            </a:r>
            <a:r>
              <a:rPr lang="id-ID" sz="2400" i="1" dirty="0" smtClean="0"/>
              <a:t>Ceritakan kesan yg muncul dlm pikiran Anda. </a:t>
            </a:r>
            <a:r>
              <a:rPr lang="en-US" sz="2400" i="1" dirty="0" err="1" smtClean="0"/>
              <a:t>Saya</a:t>
            </a:r>
            <a:r>
              <a:rPr lang="en-US" sz="2400" i="1" dirty="0" smtClean="0"/>
              <a:t> </a:t>
            </a:r>
            <a:r>
              <a:rPr lang="en-US" sz="2400" i="1" dirty="0" err="1"/>
              <a:t>ingin</a:t>
            </a:r>
            <a:r>
              <a:rPr lang="en-US" sz="2400" i="1" dirty="0"/>
              <a:t> agar </a:t>
            </a:r>
            <a:r>
              <a:rPr lang="en-US" sz="2400" i="1" dirty="0" err="1"/>
              <a:t>Anda</a:t>
            </a:r>
            <a:r>
              <a:rPr lang="en-US" sz="2400" i="1" dirty="0"/>
              <a:t> </a:t>
            </a:r>
            <a:r>
              <a:rPr lang="en-US" sz="2400" i="1" dirty="0" err="1"/>
              <a:t>membuat</a:t>
            </a:r>
            <a:r>
              <a:rPr lang="en-US" sz="2400" i="1" dirty="0"/>
              <a:t> </a:t>
            </a:r>
            <a:r>
              <a:rPr lang="en-US" sz="2400" i="1" dirty="0" err="1"/>
              <a:t>cerita</a:t>
            </a:r>
            <a:r>
              <a:rPr lang="en-US" sz="2400" i="1" dirty="0"/>
              <a:t> yang </a:t>
            </a:r>
            <a:r>
              <a:rPr lang="en-US" sz="2400" i="1" dirty="0" err="1"/>
              <a:t>bebas</a:t>
            </a:r>
            <a:r>
              <a:rPr lang="en-US" sz="2400" i="1" dirty="0"/>
              <a:t>, </a:t>
            </a:r>
            <a:r>
              <a:rPr lang="en-US" sz="2400" i="1" dirty="0" err="1"/>
              <a:t>hidup</a:t>
            </a:r>
            <a:r>
              <a:rPr lang="en-US" sz="2400" i="1" dirty="0"/>
              <a:t>, </a:t>
            </a:r>
            <a:r>
              <a:rPr lang="en-US" sz="2400" i="1" dirty="0" err="1"/>
              <a:t>dan</a:t>
            </a:r>
            <a:r>
              <a:rPr lang="en-US" sz="2400" i="1" dirty="0"/>
              <a:t> </a:t>
            </a:r>
            <a:r>
              <a:rPr lang="en-US" sz="2400" i="1" dirty="0" err="1" smtClean="0"/>
              <a:t>menarik</a:t>
            </a:r>
            <a:r>
              <a:rPr lang="id-ID" sz="2400" i="1" dirty="0" smtClean="0"/>
              <a:t>. Apakah Anda telah memahami tugas Anda? Anda mempunyai waktu 50 menit utk 10 gbr, jadi pd setiap gbr Anda mempunyai waktu kira2 5 menit utk bercerita. Apkh msh ada pertanyaan? Jika tdk ada , Inilah gambar yang pertama</a:t>
            </a:r>
            <a:r>
              <a:rPr lang="en-US" sz="2400" i="1" dirty="0" smtClean="0"/>
              <a:t>”</a:t>
            </a:r>
            <a:endParaRPr lang="en-US" sz="2400" i="1" dirty="0"/>
          </a:p>
          <a:p>
            <a:pPr>
              <a:lnSpc>
                <a:spcPct val="80000"/>
              </a:lnSpc>
              <a:buClr>
                <a:schemeClr val="tx1"/>
              </a:buClr>
            </a:pPr>
            <a:endParaRPr lang="en-US" sz="24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914400"/>
          </a:xfrm>
        </p:spPr>
        <p:txBody>
          <a:bodyPr/>
          <a:lstStyle/>
          <a:p>
            <a:pPr algn="l"/>
            <a:r>
              <a:rPr lang="en-US" sz="2400" dirty="0" err="1" smtClean="0"/>
              <a:t>Lanjutan</a:t>
            </a:r>
            <a:r>
              <a:rPr lang="en-US" sz="2400" dirty="0" smtClean="0"/>
              <a:t> </a:t>
            </a:r>
            <a:r>
              <a:rPr lang="id-ID" sz="2400" dirty="0" smtClean="0"/>
              <a:t>Instruksi</a:t>
            </a:r>
            <a:endParaRPr lang="en-US" sz="2400" dirty="0"/>
          </a:p>
        </p:txBody>
      </p:sp>
      <p:sp>
        <p:nvSpPr>
          <p:cNvPr id="10243" name="Rectangle 3"/>
          <p:cNvSpPr>
            <a:spLocks noGrp="1" noChangeArrowheads="1"/>
          </p:cNvSpPr>
          <p:nvPr>
            <p:ph type="body" idx="1"/>
          </p:nvPr>
        </p:nvSpPr>
        <p:spPr>
          <a:xfrm>
            <a:off x="381000" y="1143000"/>
            <a:ext cx="8229600" cy="5257800"/>
          </a:xfrm>
        </p:spPr>
        <p:txBody>
          <a:bodyPr/>
          <a:lstStyle/>
          <a:p>
            <a:pPr>
              <a:lnSpc>
                <a:spcPct val="80000"/>
              </a:lnSpc>
            </a:pPr>
            <a:r>
              <a:rPr lang="id-ID" sz="2600" b="1" dirty="0" smtClean="0"/>
              <a:t>Instruksi </a:t>
            </a:r>
            <a:r>
              <a:rPr lang="en-US" sz="2600" b="1" dirty="0" err="1" smtClean="0"/>
              <a:t>Bentuk</a:t>
            </a:r>
            <a:r>
              <a:rPr lang="en-US" sz="2600" b="1" dirty="0" smtClean="0"/>
              <a:t> </a:t>
            </a:r>
            <a:r>
              <a:rPr lang="en-US" sz="2600" b="1" dirty="0"/>
              <a:t>B</a:t>
            </a:r>
            <a:r>
              <a:rPr lang="en-US" sz="2600" dirty="0"/>
              <a:t> (</a:t>
            </a:r>
            <a:r>
              <a:rPr lang="en-US" sz="2600" dirty="0" err="1"/>
              <a:t>untuk</a:t>
            </a:r>
            <a:r>
              <a:rPr lang="en-US" sz="2600" dirty="0"/>
              <a:t> </a:t>
            </a:r>
            <a:r>
              <a:rPr lang="en-US" sz="2600" dirty="0" err="1"/>
              <a:t>anak-anak</a:t>
            </a:r>
            <a:r>
              <a:rPr lang="en-US" sz="2600" dirty="0"/>
              <a:t>, </a:t>
            </a:r>
            <a:r>
              <a:rPr lang="en-US" sz="2600" dirty="0" err="1"/>
              <a:t>untuk</a:t>
            </a:r>
            <a:r>
              <a:rPr lang="en-US" sz="2600" dirty="0"/>
              <a:t> </a:t>
            </a:r>
            <a:r>
              <a:rPr lang="en-US" sz="2600" dirty="0" err="1"/>
              <a:t>dewasa</a:t>
            </a:r>
            <a:r>
              <a:rPr lang="en-US" sz="2600" dirty="0"/>
              <a:t> </a:t>
            </a:r>
            <a:r>
              <a:rPr lang="id-ID" sz="2600" dirty="0" smtClean="0"/>
              <a:t>dg </a:t>
            </a:r>
            <a:r>
              <a:rPr lang="en-US" sz="2600" dirty="0" err="1" smtClean="0"/>
              <a:t>tingkat</a:t>
            </a:r>
            <a:r>
              <a:rPr lang="en-US" sz="2600" dirty="0" smtClean="0"/>
              <a:t> </a:t>
            </a:r>
            <a:r>
              <a:rPr lang="en-US" sz="2600" dirty="0" err="1"/>
              <a:t>pendidikan</a:t>
            </a:r>
            <a:r>
              <a:rPr lang="en-US" sz="2600" dirty="0"/>
              <a:t> </a:t>
            </a:r>
            <a:r>
              <a:rPr lang="en-US" sz="2600" dirty="0" err="1"/>
              <a:t>atau</a:t>
            </a:r>
            <a:r>
              <a:rPr lang="en-US" sz="2600" dirty="0"/>
              <a:t> </a:t>
            </a:r>
            <a:r>
              <a:rPr lang="en-US" sz="2600" dirty="0" err="1"/>
              <a:t>intelegensi</a:t>
            </a:r>
            <a:r>
              <a:rPr lang="en-US" sz="2600" dirty="0"/>
              <a:t> </a:t>
            </a:r>
            <a:r>
              <a:rPr lang="en-US" sz="2600" dirty="0" err="1"/>
              <a:t>rendah</a:t>
            </a:r>
            <a:r>
              <a:rPr lang="en-US" sz="2600" dirty="0"/>
              <a:t>, </a:t>
            </a:r>
            <a:r>
              <a:rPr lang="en-US" sz="2600" dirty="0" err="1"/>
              <a:t>atau</a:t>
            </a:r>
            <a:r>
              <a:rPr lang="en-US" sz="2600" dirty="0"/>
              <a:t> </a:t>
            </a:r>
            <a:r>
              <a:rPr lang="en-US" sz="2600" dirty="0" err="1"/>
              <a:t>penderita</a:t>
            </a:r>
            <a:r>
              <a:rPr lang="en-US" sz="2600" dirty="0"/>
              <a:t> </a:t>
            </a:r>
            <a:r>
              <a:rPr lang="en-US" sz="2600" dirty="0" err="1"/>
              <a:t>psikotik</a:t>
            </a:r>
            <a:r>
              <a:rPr lang="en-US" sz="2600" dirty="0"/>
              <a:t>)</a:t>
            </a:r>
          </a:p>
          <a:p>
            <a:pPr>
              <a:lnSpc>
                <a:spcPct val="80000"/>
              </a:lnSpc>
              <a:buFont typeface="Wingdings" pitchFamily="2" charset="2"/>
              <a:buNone/>
            </a:pPr>
            <a:endParaRPr lang="en-US" sz="1400" dirty="0"/>
          </a:p>
          <a:p>
            <a:pPr>
              <a:lnSpc>
                <a:spcPct val="80000"/>
              </a:lnSpc>
              <a:buFont typeface="Wingdings" pitchFamily="2" charset="2"/>
              <a:buNone/>
            </a:pPr>
            <a:r>
              <a:rPr lang="en-US" sz="2800" dirty="0"/>
              <a:t>	</a:t>
            </a:r>
            <a:r>
              <a:rPr lang="en-US" sz="2400" dirty="0" smtClean="0"/>
              <a:t>“</a:t>
            </a:r>
            <a:r>
              <a:rPr lang="id-ID" sz="2400" dirty="0" smtClean="0"/>
              <a:t>I</a:t>
            </a:r>
            <a:r>
              <a:rPr lang="en-US" sz="2400" i="1" dirty="0" err="1" smtClean="0"/>
              <a:t>ni</a:t>
            </a:r>
            <a:r>
              <a:rPr lang="en-US" sz="2400" i="1" dirty="0" smtClean="0"/>
              <a:t> </a:t>
            </a:r>
            <a:r>
              <a:rPr lang="en-US" sz="2400" i="1" dirty="0" err="1"/>
              <a:t>adalah</a:t>
            </a:r>
            <a:r>
              <a:rPr lang="en-US" sz="2400" i="1" dirty="0"/>
              <a:t> </a:t>
            </a:r>
            <a:r>
              <a:rPr lang="en-US" sz="2400" i="1" dirty="0" err="1"/>
              <a:t>tes</a:t>
            </a:r>
            <a:r>
              <a:rPr lang="en-US" sz="2400" i="1" dirty="0"/>
              <a:t> </a:t>
            </a:r>
            <a:r>
              <a:rPr lang="id-ID" sz="2400" i="1" dirty="0" smtClean="0"/>
              <a:t>membuat </a:t>
            </a:r>
            <a:r>
              <a:rPr lang="en-US" sz="2400" i="1" dirty="0" err="1" smtClean="0"/>
              <a:t>cerita</a:t>
            </a:r>
            <a:r>
              <a:rPr lang="en-US" sz="2400" i="1" dirty="0"/>
              <a:t>. </a:t>
            </a:r>
            <a:r>
              <a:rPr lang="en-US" sz="2400" i="1" dirty="0" err="1"/>
              <a:t>Saya</a:t>
            </a:r>
            <a:r>
              <a:rPr lang="en-US" sz="2400" i="1" dirty="0"/>
              <a:t> </a:t>
            </a:r>
            <a:r>
              <a:rPr lang="id-ID" sz="2400" i="1" dirty="0" smtClean="0"/>
              <a:t>mempunyai bbrp gambar yang akan saya tunjukkan kepada Anda </a:t>
            </a:r>
            <a:r>
              <a:rPr lang="en-US" sz="2400" i="1" dirty="0" err="1" smtClean="0"/>
              <a:t>dan</a:t>
            </a:r>
            <a:r>
              <a:rPr lang="en-US" sz="2400" i="1" dirty="0" smtClean="0"/>
              <a:t> </a:t>
            </a:r>
            <a:r>
              <a:rPr lang="id-ID" sz="2400" i="1" dirty="0" smtClean="0"/>
              <a:t>saya ingin Anda membuat suatu cerita </a:t>
            </a:r>
            <a:r>
              <a:rPr lang="en-US" sz="2400" i="1" dirty="0" err="1" smtClean="0"/>
              <a:t>untuk</a:t>
            </a:r>
            <a:r>
              <a:rPr lang="en-US" sz="2400" i="1" dirty="0" smtClean="0"/>
              <a:t> </a:t>
            </a:r>
            <a:r>
              <a:rPr lang="en-US" sz="2400" i="1" dirty="0" err="1"/>
              <a:t>setiap</a:t>
            </a:r>
            <a:r>
              <a:rPr lang="en-US" sz="2400" i="1" dirty="0"/>
              <a:t> </a:t>
            </a:r>
            <a:r>
              <a:rPr lang="en-US" sz="2400" i="1" dirty="0" err="1" smtClean="0"/>
              <a:t>gambar</a:t>
            </a:r>
            <a:r>
              <a:rPr lang="id-ID" sz="2400" i="1" dirty="0" smtClean="0"/>
              <a:t>.</a:t>
            </a:r>
            <a:r>
              <a:rPr lang="en-US" sz="2400" i="1" dirty="0" smtClean="0"/>
              <a:t> </a:t>
            </a:r>
            <a:r>
              <a:rPr lang="en-US" sz="2400" i="1" dirty="0" err="1" smtClean="0"/>
              <a:t>Ceritakan</a:t>
            </a:r>
            <a:r>
              <a:rPr lang="en-US" sz="2400" i="1" dirty="0" smtClean="0"/>
              <a:t> </a:t>
            </a:r>
            <a:r>
              <a:rPr lang="en-US" sz="2400" i="1" dirty="0" err="1"/>
              <a:t>apa</a:t>
            </a:r>
            <a:r>
              <a:rPr lang="en-US" sz="2400" i="1" dirty="0"/>
              <a:t> yang </a:t>
            </a:r>
            <a:r>
              <a:rPr lang="id-ID" sz="2400" i="1" dirty="0" smtClean="0"/>
              <a:t>tjd sebelumnya (mksdnya sblm adegan yg ada dlm gbr) dan apa yg tjd sekarang (spt pd gbr). Ceritakan apa yg </a:t>
            </a:r>
            <a:r>
              <a:rPr lang="en-US" sz="2400" i="1" dirty="0" err="1" smtClean="0"/>
              <a:t>dirasakan</a:t>
            </a:r>
            <a:r>
              <a:rPr lang="en-US" sz="2400" i="1" dirty="0" smtClean="0"/>
              <a:t> </a:t>
            </a:r>
            <a:r>
              <a:rPr lang="en-US" sz="2400" i="1" dirty="0" err="1"/>
              <a:t>dan</a:t>
            </a:r>
            <a:r>
              <a:rPr lang="en-US" sz="2400" i="1" dirty="0"/>
              <a:t> </a:t>
            </a:r>
            <a:r>
              <a:rPr lang="en-US" sz="2400" i="1" dirty="0" err="1"/>
              <a:t>dipikirkan</a:t>
            </a:r>
            <a:r>
              <a:rPr lang="en-US" sz="2400" i="1" dirty="0"/>
              <a:t> </a:t>
            </a:r>
            <a:r>
              <a:rPr lang="en-US" sz="2400" i="1" dirty="0" err="1"/>
              <a:t>oleh</a:t>
            </a:r>
            <a:r>
              <a:rPr lang="en-US" sz="2400" i="1" dirty="0"/>
              <a:t> </a:t>
            </a:r>
            <a:r>
              <a:rPr lang="en-US" sz="2400" i="1" dirty="0" err="1" smtClean="0"/>
              <a:t>orang</a:t>
            </a:r>
            <a:r>
              <a:rPr lang="id-ID" sz="2400" i="1" dirty="0" smtClean="0"/>
              <a:t>2 dalam gambar</a:t>
            </a:r>
            <a:r>
              <a:rPr lang="en-US" sz="2400" i="1" dirty="0" smtClean="0"/>
              <a:t> </a:t>
            </a:r>
            <a:r>
              <a:rPr lang="en-US" sz="2400" i="1" dirty="0" err="1"/>
              <a:t>dan</a:t>
            </a:r>
            <a:r>
              <a:rPr lang="en-US" sz="2400" i="1" dirty="0"/>
              <a:t> </a:t>
            </a:r>
            <a:r>
              <a:rPr lang="en-US" sz="2400" i="1" dirty="0" err="1"/>
              <a:t>bagaimana</a:t>
            </a:r>
            <a:r>
              <a:rPr lang="en-US" sz="2400" i="1" dirty="0"/>
              <a:t> AKHIR </a:t>
            </a:r>
            <a:r>
              <a:rPr lang="en-US" sz="2400" i="1" dirty="0" err="1"/>
              <a:t>ceritanya</a:t>
            </a:r>
            <a:r>
              <a:rPr lang="en-US" sz="2400" i="1" dirty="0"/>
              <a:t>. </a:t>
            </a:r>
            <a:r>
              <a:rPr lang="en-US" sz="2400" i="1" dirty="0" err="1"/>
              <a:t>Anda</a:t>
            </a:r>
            <a:r>
              <a:rPr lang="en-US" sz="2400" i="1" dirty="0"/>
              <a:t> </a:t>
            </a:r>
            <a:r>
              <a:rPr lang="en-US" sz="2400" i="1" dirty="0" err="1"/>
              <a:t>dapat</a:t>
            </a:r>
            <a:r>
              <a:rPr lang="en-US" sz="2400" i="1" dirty="0"/>
              <a:t> </a:t>
            </a:r>
            <a:r>
              <a:rPr lang="en-US" sz="2400" i="1" dirty="0" err="1"/>
              <a:t>membuat</a:t>
            </a:r>
            <a:r>
              <a:rPr lang="en-US" sz="2400" i="1" dirty="0"/>
              <a:t> </a:t>
            </a:r>
            <a:r>
              <a:rPr lang="en-US" sz="2400" i="1" dirty="0" err="1"/>
              <a:t>cerita</a:t>
            </a:r>
            <a:r>
              <a:rPr lang="en-US" sz="2400" i="1" dirty="0"/>
              <a:t> </a:t>
            </a:r>
            <a:r>
              <a:rPr lang="en-US" sz="2400" i="1" dirty="0" err="1"/>
              <a:t>apa</a:t>
            </a:r>
            <a:r>
              <a:rPr lang="en-US" sz="2400" i="1" dirty="0"/>
              <a:t> </a:t>
            </a:r>
            <a:r>
              <a:rPr lang="en-US" sz="2400" i="1" dirty="0" err="1"/>
              <a:t>saja</a:t>
            </a:r>
            <a:r>
              <a:rPr lang="en-US" sz="2400" i="1" dirty="0"/>
              <a:t> yang </a:t>
            </a:r>
            <a:r>
              <a:rPr lang="en-US" sz="2400" i="1" dirty="0" err="1"/>
              <a:t>Anda</a:t>
            </a:r>
            <a:r>
              <a:rPr lang="en-US" sz="2400" i="1" dirty="0"/>
              <a:t> </a:t>
            </a:r>
            <a:r>
              <a:rPr lang="en-US" sz="2400" i="1" dirty="0" err="1"/>
              <a:t>sukai</a:t>
            </a:r>
            <a:r>
              <a:rPr lang="en-US" sz="2400" i="1" dirty="0"/>
              <a:t>. </a:t>
            </a:r>
            <a:r>
              <a:rPr lang="en-US" sz="2400" i="1" dirty="0" err="1"/>
              <a:t>Apakah</a:t>
            </a:r>
            <a:r>
              <a:rPr lang="en-US" sz="2400" i="1" dirty="0"/>
              <a:t> </a:t>
            </a:r>
            <a:r>
              <a:rPr lang="en-US" sz="2400" i="1" dirty="0" err="1"/>
              <a:t>Anda</a:t>
            </a:r>
            <a:r>
              <a:rPr lang="en-US" sz="2400" i="1" dirty="0"/>
              <a:t> </a:t>
            </a:r>
            <a:r>
              <a:rPr lang="en-US" sz="2400" i="1" dirty="0" err="1"/>
              <a:t>sudah</a:t>
            </a:r>
            <a:r>
              <a:rPr lang="en-US" sz="2400" i="1" dirty="0"/>
              <a:t> </a:t>
            </a:r>
            <a:r>
              <a:rPr lang="en-US" sz="2400" i="1" dirty="0" err="1"/>
              <a:t>mengerti</a:t>
            </a:r>
            <a:r>
              <a:rPr lang="en-US" sz="2400" i="1" dirty="0"/>
              <a:t>? </a:t>
            </a:r>
            <a:r>
              <a:rPr lang="id-ID" sz="2400" i="1" dirty="0" smtClean="0"/>
              <a:t>Kalau sudah, Anda mempunyai waktu 5 menit utk membuat setiap cerita. Buatlah cerita sebaik mungkin. I</a:t>
            </a:r>
            <a:r>
              <a:rPr lang="en-US" sz="2400" i="1" dirty="0" err="1" smtClean="0"/>
              <a:t>nilah</a:t>
            </a:r>
            <a:r>
              <a:rPr lang="en-US" sz="2400" i="1" dirty="0" smtClean="0"/>
              <a:t> </a:t>
            </a:r>
            <a:r>
              <a:rPr lang="en-US" sz="2400" i="1" dirty="0" err="1"/>
              <a:t>gambar</a:t>
            </a:r>
            <a:r>
              <a:rPr lang="en-US" sz="2400" i="1" dirty="0"/>
              <a:t> </a:t>
            </a:r>
            <a:r>
              <a:rPr lang="id-ID" sz="2400" i="1" dirty="0" smtClean="0"/>
              <a:t> yang </a:t>
            </a:r>
            <a:r>
              <a:rPr lang="en-US" sz="2400" i="1" dirty="0" err="1" smtClean="0"/>
              <a:t>pertama</a:t>
            </a:r>
            <a:r>
              <a:rPr lang="en-US" sz="2400" i="1" dirty="0" smtClean="0"/>
              <a:t>.”</a:t>
            </a:r>
            <a:endParaRPr lang="en-US" sz="24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17513"/>
            <a:ext cx="8229600" cy="90487"/>
          </a:xfrm>
        </p:spPr>
        <p:txBody>
          <a:bodyPr/>
          <a:lstStyle/>
          <a:p>
            <a:pPr algn="l"/>
            <a:r>
              <a:rPr lang="en-US" sz="2400" dirty="0" err="1"/>
              <a:t>Lanjutan</a:t>
            </a:r>
            <a:r>
              <a:rPr lang="en-US" sz="2400" dirty="0"/>
              <a:t> </a:t>
            </a:r>
            <a:r>
              <a:rPr lang="id-ID" sz="2400" dirty="0" smtClean="0"/>
              <a:t>Instruksi</a:t>
            </a:r>
            <a:endParaRPr lang="en-US" sz="2400" dirty="0"/>
          </a:p>
        </p:txBody>
      </p:sp>
      <p:sp>
        <p:nvSpPr>
          <p:cNvPr id="19459" name="Rectangle 3"/>
          <p:cNvSpPr>
            <a:spLocks noGrp="1" noChangeArrowheads="1"/>
          </p:cNvSpPr>
          <p:nvPr>
            <p:ph type="body" idx="1"/>
          </p:nvPr>
        </p:nvSpPr>
        <p:spPr>
          <a:xfrm>
            <a:off x="457200" y="1066800"/>
            <a:ext cx="8229600" cy="5410200"/>
          </a:xfrm>
        </p:spPr>
        <p:txBody>
          <a:bodyPr/>
          <a:lstStyle/>
          <a:p>
            <a:pPr>
              <a:lnSpc>
                <a:spcPct val="80000"/>
              </a:lnSpc>
              <a:buFont typeface="Wingdings" pitchFamily="2" charset="2"/>
              <a:buNone/>
            </a:pPr>
            <a:r>
              <a:rPr lang="id-ID" sz="2800" b="1" dirty="0" smtClean="0">
                <a:effectLst/>
              </a:rPr>
              <a:t>SESI II</a:t>
            </a:r>
            <a:endParaRPr lang="en-US" sz="2800" b="1" dirty="0">
              <a:effectLst/>
            </a:endParaRPr>
          </a:p>
          <a:p>
            <a:pPr>
              <a:lnSpc>
                <a:spcPct val="80000"/>
              </a:lnSpc>
              <a:buFont typeface="Wingdings" pitchFamily="2" charset="2"/>
              <a:buNone/>
            </a:pPr>
            <a:endParaRPr lang="id-ID" sz="1800" dirty="0" smtClean="0"/>
          </a:p>
          <a:p>
            <a:pPr>
              <a:lnSpc>
                <a:spcPct val="80000"/>
              </a:lnSpc>
              <a:buSzPct val="100000"/>
              <a:buFont typeface="Wingdings" pitchFamily="2" charset="2"/>
              <a:buChar char="§"/>
            </a:pPr>
            <a:r>
              <a:rPr lang="id-ID" sz="2800" b="1" dirty="0" smtClean="0"/>
              <a:t>Instruksi Bentuk A</a:t>
            </a:r>
          </a:p>
          <a:p>
            <a:pPr>
              <a:lnSpc>
                <a:spcPct val="80000"/>
              </a:lnSpc>
              <a:buNone/>
            </a:pPr>
            <a:endParaRPr lang="id-ID" sz="1400" b="1" dirty="0" smtClean="0"/>
          </a:p>
          <a:p>
            <a:pPr>
              <a:lnSpc>
                <a:spcPct val="80000"/>
              </a:lnSpc>
              <a:buNone/>
            </a:pPr>
            <a:r>
              <a:rPr lang="id-ID" sz="2800" b="1" dirty="0" smtClean="0"/>
              <a:t>	</a:t>
            </a:r>
            <a:r>
              <a:rPr lang="id-ID" sz="2800" dirty="0" smtClean="0"/>
              <a:t>“Pelaksanaan kegiatan hari ini sama dg yg sebelumnya., tp kali ini Anda dpt lebih bebas berimajinasi. Kesepuluh cerita Anda pd hari sebelumnya baik sekali, tetapi Anda banyak membatasi diri pada fakta kehidupan sehari2. Sekarang saya ingin melihat apa yang dapat Anda lakukan dalam membuat cerita bila anda mengabaikan realitas yang umum dan membiarkan imajinasi Anda keluar dengan bebas, spt pd ceita mitos, dongeng atau khayalan. Nah, ini gambar yg pertama.” </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17513"/>
            <a:ext cx="8229600" cy="90487"/>
          </a:xfrm>
        </p:spPr>
        <p:txBody>
          <a:bodyPr/>
          <a:lstStyle/>
          <a:p>
            <a:pPr algn="l"/>
            <a:r>
              <a:rPr lang="en-US" sz="2400" dirty="0" err="1"/>
              <a:t>Lanjutan</a:t>
            </a:r>
            <a:r>
              <a:rPr lang="en-US" sz="2400" dirty="0"/>
              <a:t> </a:t>
            </a:r>
            <a:r>
              <a:rPr lang="id-ID" sz="2400" dirty="0" smtClean="0"/>
              <a:t>Instruksi</a:t>
            </a:r>
            <a:endParaRPr lang="en-US" sz="2400" dirty="0"/>
          </a:p>
        </p:txBody>
      </p:sp>
      <p:sp>
        <p:nvSpPr>
          <p:cNvPr id="19459" name="Rectangle 3"/>
          <p:cNvSpPr>
            <a:spLocks noGrp="1" noChangeArrowheads="1"/>
          </p:cNvSpPr>
          <p:nvPr>
            <p:ph type="body" idx="1"/>
          </p:nvPr>
        </p:nvSpPr>
        <p:spPr>
          <a:xfrm>
            <a:off x="457200" y="914400"/>
            <a:ext cx="8229600" cy="6248400"/>
          </a:xfrm>
        </p:spPr>
        <p:txBody>
          <a:bodyPr/>
          <a:lstStyle/>
          <a:p>
            <a:pPr>
              <a:lnSpc>
                <a:spcPct val="80000"/>
              </a:lnSpc>
              <a:buFont typeface="Wingdings" pitchFamily="2" charset="2"/>
              <a:buNone/>
            </a:pPr>
            <a:endParaRPr lang="id-ID" sz="1800" dirty="0" smtClean="0"/>
          </a:p>
          <a:p>
            <a:pPr>
              <a:lnSpc>
                <a:spcPct val="80000"/>
              </a:lnSpc>
              <a:buSzPct val="100000"/>
              <a:buFont typeface="Wingdings" pitchFamily="2" charset="2"/>
              <a:buChar char="§"/>
            </a:pPr>
            <a:r>
              <a:rPr lang="id-ID" sz="2800" b="1" dirty="0" smtClean="0"/>
              <a:t>Instruksi Bentuk B</a:t>
            </a:r>
          </a:p>
          <a:p>
            <a:pPr>
              <a:lnSpc>
                <a:spcPct val="80000"/>
              </a:lnSpc>
              <a:buNone/>
            </a:pPr>
            <a:endParaRPr lang="id-ID" sz="1400" b="1" dirty="0" smtClean="0"/>
          </a:p>
          <a:p>
            <a:pPr>
              <a:lnSpc>
                <a:spcPct val="80000"/>
              </a:lnSpc>
              <a:buNone/>
            </a:pPr>
            <a:r>
              <a:rPr lang="id-ID" sz="2800" b="1" dirty="0" smtClean="0"/>
              <a:t>	</a:t>
            </a:r>
            <a:r>
              <a:rPr lang="id-ID" sz="2800" dirty="0" smtClean="0"/>
              <a:t> “Hari ini saya akan memperlihatkan beberapa gambar lagi kepada Anda. Kali ini akan lebih mudah bagi Anda karena gambar-gambar yang akan saya tunjukkan sekarang lebih bagus dan lebih menarik. Anda telah menceritakan beberapa cerita yang bagus pada hari yang lalu. Sekarang saya ingin melihat apakah Anda dapat membuat beberapa cerita lagi.Buatlah cerita-cerita yang lebih menarik lagi daripada yang telah Anda buat pada pertemuan yang lalu, seperti impian atau dongeng. “Nah, ini gambar yang pertama”.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533400"/>
          </a:xfrm>
        </p:spPr>
        <p:txBody>
          <a:bodyPr/>
          <a:lstStyle/>
          <a:p>
            <a:pPr algn="l"/>
            <a:r>
              <a:rPr lang="en-US" sz="2400" dirty="0" err="1"/>
              <a:t>Lanjutan</a:t>
            </a:r>
            <a:r>
              <a:rPr lang="en-US" sz="2400" dirty="0"/>
              <a:t> </a:t>
            </a:r>
            <a:r>
              <a:rPr lang="id-ID" sz="2400" dirty="0" smtClean="0"/>
              <a:t>Instruksi</a:t>
            </a:r>
            <a:endParaRPr lang="en-US" sz="2400" dirty="0"/>
          </a:p>
        </p:txBody>
      </p:sp>
      <p:sp>
        <p:nvSpPr>
          <p:cNvPr id="11267" name="Rectangle 3"/>
          <p:cNvSpPr>
            <a:spLocks noGrp="1" noChangeArrowheads="1"/>
          </p:cNvSpPr>
          <p:nvPr>
            <p:ph type="body" idx="1"/>
          </p:nvPr>
        </p:nvSpPr>
        <p:spPr>
          <a:xfrm>
            <a:off x="457200" y="1143000"/>
            <a:ext cx="8229600" cy="5257800"/>
          </a:xfrm>
        </p:spPr>
        <p:txBody>
          <a:bodyPr/>
          <a:lstStyle/>
          <a:p>
            <a:pPr>
              <a:lnSpc>
                <a:spcPct val="80000"/>
              </a:lnSpc>
            </a:pPr>
            <a:r>
              <a:rPr lang="en-US" sz="2800" b="1" dirty="0" err="1"/>
              <a:t>Untuk</a:t>
            </a:r>
            <a:r>
              <a:rPr lang="en-US" sz="2800" b="1" dirty="0"/>
              <a:t> </a:t>
            </a:r>
            <a:r>
              <a:rPr lang="en-US" sz="2800" b="1" dirty="0" err="1"/>
              <a:t>Kartu</a:t>
            </a:r>
            <a:r>
              <a:rPr lang="en-US" sz="2800" b="1" dirty="0"/>
              <a:t> </a:t>
            </a:r>
            <a:r>
              <a:rPr lang="en-US" sz="2800" b="1" dirty="0" err="1"/>
              <a:t>Kosong</a:t>
            </a:r>
            <a:r>
              <a:rPr lang="en-US" sz="2800" b="1" dirty="0"/>
              <a:t> (No. 16):</a:t>
            </a:r>
          </a:p>
          <a:p>
            <a:pPr>
              <a:lnSpc>
                <a:spcPct val="80000"/>
              </a:lnSpc>
              <a:buFont typeface="Wingdings" pitchFamily="2" charset="2"/>
              <a:buNone/>
            </a:pPr>
            <a:endParaRPr lang="en-US" sz="1100" dirty="0"/>
          </a:p>
          <a:p>
            <a:pPr>
              <a:lnSpc>
                <a:spcPct val="80000"/>
              </a:lnSpc>
              <a:buFont typeface="Wingdings" pitchFamily="2" charset="2"/>
              <a:buNone/>
            </a:pPr>
            <a:r>
              <a:rPr lang="id-ID" sz="2800" dirty="0" smtClean="0"/>
              <a:t>	“</a:t>
            </a:r>
            <a:r>
              <a:rPr lang="id-ID" sz="2800" i="1" dirty="0" smtClean="0"/>
              <a:t>Cobalah utk membayangkan sesuatu pd </a:t>
            </a:r>
            <a:r>
              <a:rPr lang="en-US" sz="2800" i="1" dirty="0" err="1" smtClean="0"/>
              <a:t>kartu</a:t>
            </a:r>
            <a:r>
              <a:rPr lang="en-US" sz="2800" i="1" dirty="0" smtClean="0"/>
              <a:t> </a:t>
            </a:r>
            <a:r>
              <a:rPr lang="en-US" sz="2800" i="1" dirty="0" err="1"/>
              <a:t>kosong</a:t>
            </a:r>
            <a:r>
              <a:rPr lang="en-US" sz="2800" i="1" dirty="0"/>
              <a:t> </a:t>
            </a:r>
            <a:r>
              <a:rPr lang="en-US" sz="2800" i="1" dirty="0" err="1"/>
              <a:t>ini</a:t>
            </a:r>
            <a:r>
              <a:rPr lang="en-US" sz="2800" i="1" dirty="0"/>
              <a:t>. </a:t>
            </a:r>
            <a:r>
              <a:rPr lang="en-US" sz="2800" i="1" dirty="0" err="1"/>
              <a:t>Bayangkan</a:t>
            </a:r>
            <a:r>
              <a:rPr lang="en-US" sz="2800" i="1" dirty="0"/>
              <a:t> </a:t>
            </a:r>
            <a:r>
              <a:rPr lang="id-ID" sz="2800" i="1" dirty="0" smtClean="0"/>
              <a:t> seolah2 ada suatu gambar di kartu ini dan ceritakan secara terinci kpd saya ttg gambar yg Anda bayangkan tsb.”</a:t>
            </a:r>
            <a:endParaRPr lang="en-US" sz="2800" i="1" dirty="0"/>
          </a:p>
          <a:p>
            <a:pPr>
              <a:lnSpc>
                <a:spcPct val="80000"/>
              </a:lnSpc>
              <a:buFont typeface="Wingdings" pitchFamily="2" charset="2"/>
              <a:buNone/>
            </a:pPr>
            <a:endParaRPr lang="en-US" sz="2800" i="1" dirty="0"/>
          </a:p>
          <a:p>
            <a:pPr>
              <a:lnSpc>
                <a:spcPct val="80000"/>
              </a:lnSpc>
              <a:buFont typeface="Wingdings" pitchFamily="2" charset="2"/>
              <a:buNone/>
            </a:pPr>
            <a:r>
              <a:rPr lang="en-US" sz="2800" dirty="0"/>
              <a:t>	</a:t>
            </a:r>
            <a:r>
              <a:rPr lang="en-US" sz="2800" dirty="0" err="1"/>
              <a:t>Bila</a:t>
            </a:r>
            <a:r>
              <a:rPr lang="en-US" sz="2800" dirty="0"/>
              <a:t> </a:t>
            </a:r>
            <a:r>
              <a:rPr lang="en-US" sz="2800" dirty="0" err="1"/>
              <a:t>klien</a:t>
            </a:r>
            <a:r>
              <a:rPr lang="en-US" sz="2800" dirty="0"/>
              <a:t> </a:t>
            </a:r>
            <a:r>
              <a:rPr lang="en-US" sz="2800" dirty="0" err="1"/>
              <a:t>tidak</a:t>
            </a:r>
            <a:r>
              <a:rPr lang="en-US" sz="2800" dirty="0"/>
              <a:t> </a:t>
            </a:r>
            <a:r>
              <a:rPr lang="id-ID" sz="2800" dirty="0" smtClean="0"/>
              <a:t>berhasil melakukan hal ini, maka</a:t>
            </a:r>
            <a:r>
              <a:rPr lang="en-US" sz="2800" dirty="0" smtClean="0"/>
              <a:t> </a:t>
            </a:r>
            <a:r>
              <a:rPr lang="en-US" sz="2800" dirty="0"/>
              <a:t>tester </a:t>
            </a:r>
            <a:r>
              <a:rPr lang="id-ID" sz="2800" dirty="0" smtClean="0"/>
              <a:t>mengatakan</a:t>
            </a:r>
            <a:r>
              <a:rPr lang="en-US" sz="2800" dirty="0" smtClean="0"/>
              <a:t>:</a:t>
            </a:r>
            <a:endParaRPr lang="en-US" sz="2800" dirty="0"/>
          </a:p>
          <a:p>
            <a:pPr>
              <a:lnSpc>
                <a:spcPct val="80000"/>
              </a:lnSpc>
              <a:buFont typeface="Wingdings" pitchFamily="2" charset="2"/>
              <a:buNone/>
            </a:pPr>
            <a:endParaRPr lang="en-US" sz="1100" dirty="0"/>
          </a:p>
          <a:p>
            <a:pPr>
              <a:lnSpc>
                <a:spcPct val="80000"/>
              </a:lnSpc>
              <a:buFont typeface="Wingdings" pitchFamily="2" charset="2"/>
              <a:buNone/>
            </a:pPr>
            <a:r>
              <a:rPr lang="en-US" sz="2800" dirty="0"/>
              <a:t>“ 	</a:t>
            </a:r>
            <a:r>
              <a:rPr lang="id-ID" sz="2800" i="1" dirty="0" smtClean="0"/>
              <a:t>Coba tutup</a:t>
            </a:r>
            <a:r>
              <a:rPr lang="en-US" sz="2800" i="1" dirty="0" smtClean="0"/>
              <a:t> </a:t>
            </a:r>
            <a:r>
              <a:rPr lang="en-US" sz="2800" i="1" dirty="0" err="1"/>
              <a:t>mata</a:t>
            </a:r>
            <a:r>
              <a:rPr lang="en-US" sz="2800" i="1" dirty="0"/>
              <a:t> </a:t>
            </a:r>
            <a:r>
              <a:rPr lang="en-US" sz="2800" i="1" dirty="0" err="1"/>
              <a:t>Anda</a:t>
            </a:r>
            <a:r>
              <a:rPr lang="en-US" sz="2800" i="1" dirty="0"/>
              <a:t> </a:t>
            </a:r>
            <a:r>
              <a:rPr lang="en-US" sz="2800" i="1" dirty="0" err="1"/>
              <a:t>dan</a:t>
            </a:r>
            <a:r>
              <a:rPr lang="en-US" sz="2800" i="1" dirty="0"/>
              <a:t> </a:t>
            </a:r>
            <a:r>
              <a:rPr lang="en-US" sz="2800" i="1" dirty="0" err="1"/>
              <a:t>bayangkan</a:t>
            </a:r>
            <a:r>
              <a:rPr lang="en-US" sz="2800" i="1" dirty="0"/>
              <a:t> </a:t>
            </a:r>
            <a:r>
              <a:rPr lang="en-US" sz="2800" i="1" dirty="0" err="1"/>
              <a:t>suatu</a:t>
            </a:r>
            <a:r>
              <a:rPr lang="en-US" sz="2800" i="1" dirty="0"/>
              <a:t> </a:t>
            </a:r>
            <a:r>
              <a:rPr lang="en-US" sz="2800" i="1" dirty="0" err="1" smtClean="0"/>
              <a:t>gambar</a:t>
            </a:r>
            <a:r>
              <a:rPr lang="id-ID" sz="2800" i="1" dirty="0" smtClean="0"/>
              <a:t> tertentu</a:t>
            </a:r>
            <a:r>
              <a:rPr lang="en-US" sz="2800" i="1" dirty="0" smtClean="0"/>
              <a:t>.</a:t>
            </a:r>
            <a:r>
              <a:rPr lang="id-ID" sz="2800" i="1" dirty="0" smtClean="0"/>
              <a:t>”</a:t>
            </a:r>
            <a:r>
              <a:rPr lang="en-US" sz="2800" i="1" dirty="0" smtClean="0"/>
              <a:t> </a:t>
            </a:r>
            <a:r>
              <a:rPr lang="id-ID" sz="2800" i="1" dirty="0" smtClean="0"/>
              <a:t>Setelah klien memberikan uraian yg lengkap ttg gbr yg dibayangkan, tester mengatakan:”</a:t>
            </a:r>
            <a:r>
              <a:rPr lang="en-US" sz="2800" i="1" dirty="0" err="1" smtClean="0"/>
              <a:t>Sekarang</a:t>
            </a:r>
            <a:r>
              <a:rPr lang="en-US" sz="2800" i="1" dirty="0" smtClean="0"/>
              <a:t> </a:t>
            </a:r>
            <a:r>
              <a:rPr lang="id-ID" sz="2800" i="1" dirty="0" smtClean="0"/>
              <a:t>ceritakan kpd saya suatu </a:t>
            </a:r>
            <a:r>
              <a:rPr lang="en-US" sz="2800" i="1" dirty="0" err="1" smtClean="0"/>
              <a:t>cerita</a:t>
            </a:r>
            <a:r>
              <a:rPr lang="en-US" sz="2800" i="1" dirty="0" smtClean="0"/>
              <a:t> </a:t>
            </a:r>
            <a:r>
              <a:rPr lang="en-US" sz="2800" i="1" dirty="0" err="1"/>
              <a:t>tentang</a:t>
            </a:r>
            <a:r>
              <a:rPr lang="en-US" sz="2800" i="1" dirty="0"/>
              <a:t> </a:t>
            </a:r>
            <a:r>
              <a:rPr lang="id-ID" sz="2800" i="1" dirty="0" smtClean="0"/>
              <a:t>gambar yg Anda bayangkan tadi</a:t>
            </a:r>
            <a:r>
              <a:rPr lang="en-US" sz="2800" i="1" dirty="0" smtClean="0"/>
              <a:t>”</a:t>
            </a:r>
            <a:r>
              <a:rPr lang="id-ID" sz="2800" i="1" dirty="0" smtClean="0"/>
              <a:t>.</a:t>
            </a:r>
            <a:endParaRPr lang="en-US" sz="28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76200"/>
            <a:ext cx="7929563" cy="533400"/>
          </a:xfrm>
        </p:spPr>
        <p:txBody>
          <a:bodyPr/>
          <a:lstStyle/>
          <a:p>
            <a:pPr algn="l"/>
            <a:r>
              <a:rPr lang="en-US" sz="2400" dirty="0" err="1"/>
              <a:t>Lanjutan</a:t>
            </a:r>
            <a:r>
              <a:rPr lang="en-US" sz="2400" dirty="0"/>
              <a:t> </a:t>
            </a:r>
            <a:r>
              <a:rPr lang="en-US" sz="2400" dirty="0" err="1"/>
              <a:t>Administrasi</a:t>
            </a:r>
            <a:r>
              <a:rPr lang="en-US" sz="2400" dirty="0"/>
              <a:t> </a:t>
            </a:r>
            <a:r>
              <a:rPr lang="en-US" sz="2400" dirty="0" err="1"/>
              <a:t>Tes</a:t>
            </a:r>
            <a:endParaRPr lang="en-US" sz="2400" dirty="0"/>
          </a:p>
        </p:txBody>
      </p:sp>
      <p:sp>
        <p:nvSpPr>
          <p:cNvPr id="12291" name="Rectangle 3"/>
          <p:cNvSpPr>
            <a:spLocks noGrp="1" noChangeArrowheads="1"/>
          </p:cNvSpPr>
          <p:nvPr>
            <p:ph type="body" idx="1"/>
          </p:nvPr>
        </p:nvSpPr>
        <p:spPr>
          <a:xfrm>
            <a:off x="457200" y="762000"/>
            <a:ext cx="8229600" cy="5791200"/>
          </a:xfrm>
        </p:spPr>
        <p:txBody>
          <a:bodyPr/>
          <a:lstStyle/>
          <a:p>
            <a:pPr marL="533400" indent="-533400">
              <a:lnSpc>
                <a:spcPct val="80000"/>
              </a:lnSpc>
              <a:spcAft>
                <a:spcPts val="600"/>
              </a:spcAft>
              <a:buFont typeface="Wingdings" pitchFamily="2" charset="2"/>
              <a:buNone/>
            </a:pPr>
            <a:r>
              <a:rPr lang="en-US" sz="2600" b="1" dirty="0"/>
              <a:t>4. </a:t>
            </a:r>
            <a:r>
              <a:rPr lang="en-US" sz="2600" b="1" dirty="0" err="1"/>
              <a:t>Waktu</a:t>
            </a:r>
            <a:r>
              <a:rPr lang="en-US" sz="2600" b="1" dirty="0"/>
              <a:t>: </a:t>
            </a:r>
          </a:p>
          <a:p>
            <a:pPr marL="720000" lvl="1" indent="-360000">
              <a:lnSpc>
                <a:spcPct val="90000"/>
              </a:lnSpc>
              <a:spcAft>
                <a:spcPts val="600"/>
              </a:spcAft>
              <a:buFont typeface="Wingdings" pitchFamily="2" charset="2"/>
              <a:buChar char="§"/>
            </a:pPr>
            <a:r>
              <a:rPr lang="en-US" sz="2600" dirty="0" err="1" smtClean="0"/>
              <a:t>Pada</a:t>
            </a:r>
            <a:r>
              <a:rPr lang="en-US" sz="2600" dirty="0" smtClean="0"/>
              <a:t> </a:t>
            </a:r>
            <a:r>
              <a:rPr lang="en-US" sz="2600" dirty="0" err="1"/>
              <a:t>prinsipnya</a:t>
            </a:r>
            <a:r>
              <a:rPr lang="en-US" sz="2600" dirty="0"/>
              <a:t> </a:t>
            </a:r>
            <a:r>
              <a:rPr lang="en-US" sz="2600" dirty="0" err="1"/>
              <a:t>tidak</a:t>
            </a:r>
            <a:r>
              <a:rPr lang="en-US" sz="2600" dirty="0"/>
              <a:t> </a:t>
            </a:r>
            <a:r>
              <a:rPr lang="en-US" sz="2600" dirty="0" err="1"/>
              <a:t>ada</a:t>
            </a:r>
            <a:r>
              <a:rPr lang="en-US" sz="2600" dirty="0"/>
              <a:t> </a:t>
            </a:r>
            <a:r>
              <a:rPr lang="en-US" sz="2600" dirty="0" err="1"/>
              <a:t>batas</a:t>
            </a:r>
            <a:r>
              <a:rPr lang="en-US" sz="2600" dirty="0"/>
              <a:t> </a:t>
            </a:r>
            <a:r>
              <a:rPr lang="en-US" sz="2600" dirty="0" err="1"/>
              <a:t>waktu</a:t>
            </a:r>
            <a:r>
              <a:rPr lang="en-US" sz="2600" dirty="0"/>
              <a:t>. Rata-rata </a:t>
            </a:r>
            <a:r>
              <a:rPr lang="en-US" sz="2600" dirty="0" err="1"/>
              <a:t>klien</a:t>
            </a:r>
            <a:r>
              <a:rPr lang="en-US" sz="2600" dirty="0"/>
              <a:t> </a:t>
            </a:r>
            <a:r>
              <a:rPr lang="en-US" sz="2600" dirty="0" err="1"/>
              <a:t>menyelesaikan</a:t>
            </a:r>
            <a:r>
              <a:rPr lang="en-US" sz="2600" dirty="0"/>
              <a:t> </a:t>
            </a:r>
            <a:r>
              <a:rPr lang="en-US" sz="2600" dirty="0" err="1"/>
              <a:t>setiap</a:t>
            </a:r>
            <a:r>
              <a:rPr lang="en-US" sz="2600" dirty="0"/>
              <a:t> </a:t>
            </a:r>
            <a:r>
              <a:rPr lang="en-US" sz="2600" dirty="0" err="1"/>
              <a:t>gambar</a:t>
            </a:r>
            <a:r>
              <a:rPr lang="en-US" sz="2600" dirty="0"/>
              <a:t> </a:t>
            </a:r>
            <a:r>
              <a:rPr lang="en-US" sz="2600" dirty="0" err="1"/>
              <a:t>sekitar</a:t>
            </a:r>
            <a:r>
              <a:rPr lang="en-US" sz="2600" dirty="0"/>
              <a:t> 5-10 </a:t>
            </a:r>
            <a:r>
              <a:rPr lang="en-US" sz="2600" dirty="0" err="1"/>
              <a:t>menit</a:t>
            </a:r>
            <a:r>
              <a:rPr lang="en-US" sz="2600" dirty="0"/>
              <a:t>. Rata-rata </a:t>
            </a:r>
            <a:r>
              <a:rPr lang="en-US" sz="2600" dirty="0" err="1"/>
              <a:t>panjang</a:t>
            </a:r>
            <a:r>
              <a:rPr lang="en-US" sz="2600" dirty="0"/>
              <a:t> </a:t>
            </a:r>
            <a:r>
              <a:rPr lang="en-US" sz="2600" dirty="0" err="1"/>
              <a:t>cerita</a:t>
            </a:r>
            <a:r>
              <a:rPr lang="en-US" sz="2600" dirty="0"/>
              <a:t> </a:t>
            </a:r>
            <a:r>
              <a:rPr lang="id-ID" sz="2600" dirty="0" smtClean="0"/>
              <a:t>bagi subyek dewasa ialah 300 kata dan bagi anak-anak berusia 10 tahun, 150 kata.</a:t>
            </a:r>
          </a:p>
          <a:p>
            <a:pPr marL="720000" lvl="1" indent="-360000">
              <a:lnSpc>
                <a:spcPct val="90000"/>
              </a:lnSpc>
              <a:spcAft>
                <a:spcPts val="0"/>
              </a:spcAft>
              <a:buFont typeface="Wingdings" pitchFamily="2" charset="2"/>
              <a:buChar char="§"/>
            </a:pPr>
            <a:r>
              <a:rPr lang="en-US" sz="2600" dirty="0" err="1" smtClean="0"/>
              <a:t>Pengukuran</a:t>
            </a:r>
            <a:r>
              <a:rPr lang="en-US" sz="2600" dirty="0" smtClean="0"/>
              <a:t> </a:t>
            </a:r>
            <a:r>
              <a:rPr lang="en-US" sz="2600" dirty="0" err="1" smtClean="0"/>
              <a:t>waktu</a:t>
            </a:r>
            <a:r>
              <a:rPr lang="en-US" sz="2600" dirty="0" smtClean="0"/>
              <a:t> </a:t>
            </a:r>
            <a:r>
              <a:rPr lang="en-US" sz="2600" dirty="0" err="1" smtClean="0"/>
              <a:t>dimulai</a:t>
            </a:r>
            <a:r>
              <a:rPr lang="en-US" sz="2600" dirty="0" smtClean="0"/>
              <a:t> </a:t>
            </a:r>
            <a:r>
              <a:rPr lang="en-US" sz="2600" dirty="0" err="1" smtClean="0"/>
              <a:t>saat</a:t>
            </a:r>
            <a:r>
              <a:rPr lang="en-US" sz="2600" dirty="0" smtClean="0"/>
              <a:t> </a:t>
            </a:r>
            <a:r>
              <a:rPr lang="en-US" sz="2600" dirty="0" err="1" smtClean="0"/>
              <a:t>gambar</a:t>
            </a:r>
            <a:r>
              <a:rPr lang="en-US" sz="2600" dirty="0" smtClean="0"/>
              <a:t> </a:t>
            </a:r>
            <a:r>
              <a:rPr lang="en-US" sz="2600" dirty="0" err="1" smtClean="0"/>
              <a:t>diberikan</a:t>
            </a:r>
            <a:r>
              <a:rPr lang="en-US" sz="2600" dirty="0" smtClean="0"/>
              <a:t> </a:t>
            </a:r>
            <a:r>
              <a:rPr lang="en-US" sz="2600" dirty="0" err="1" smtClean="0"/>
              <a:t>pada</a:t>
            </a:r>
            <a:r>
              <a:rPr lang="en-US" sz="2600" dirty="0" smtClean="0"/>
              <a:t> </a:t>
            </a:r>
            <a:r>
              <a:rPr lang="en-US" sz="2600" dirty="0" err="1" smtClean="0"/>
              <a:t>klien</a:t>
            </a:r>
            <a:r>
              <a:rPr lang="en-US" sz="2600" dirty="0" smtClean="0"/>
              <a:t> </a:t>
            </a:r>
            <a:r>
              <a:rPr lang="en-US" sz="2600" dirty="0" err="1" smtClean="0"/>
              <a:t>dan</a:t>
            </a:r>
            <a:r>
              <a:rPr lang="en-US" sz="2600" dirty="0" smtClean="0"/>
              <a:t> </a:t>
            </a:r>
            <a:r>
              <a:rPr lang="en-US" sz="2600" dirty="0" err="1" smtClean="0"/>
              <a:t>berakhir</a:t>
            </a:r>
            <a:r>
              <a:rPr lang="en-US" sz="2600" dirty="0" smtClean="0"/>
              <a:t> </a:t>
            </a:r>
            <a:r>
              <a:rPr lang="en-US" sz="2600" dirty="0" err="1" smtClean="0"/>
              <a:t>saat</a:t>
            </a:r>
            <a:r>
              <a:rPr lang="en-US" sz="2600" dirty="0" smtClean="0"/>
              <a:t> </a:t>
            </a:r>
            <a:r>
              <a:rPr lang="en-US" sz="2600" dirty="0" err="1" smtClean="0"/>
              <a:t>klien</a:t>
            </a:r>
            <a:r>
              <a:rPr lang="en-US" sz="2600" dirty="0" smtClean="0"/>
              <a:t> </a:t>
            </a:r>
            <a:r>
              <a:rPr lang="en-US" sz="2600" dirty="0" err="1" smtClean="0"/>
              <a:t>memulai</a:t>
            </a:r>
            <a:r>
              <a:rPr lang="en-US" sz="2600" dirty="0" smtClean="0"/>
              <a:t> </a:t>
            </a:r>
            <a:r>
              <a:rPr lang="en-US" sz="2600" dirty="0" err="1" smtClean="0"/>
              <a:t>ceritanya</a:t>
            </a:r>
            <a:r>
              <a:rPr lang="en-US" sz="2600" dirty="0" smtClean="0"/>
              <a:t> </a:t>
            </a:r>
            <a:r>
              <a:rPr lang="en-US" sz="2600" dirty="0" smtClean="0">
                <a:sym typeface="Wingdings" pitchFamily="2" charset="2"/>
              </a:rPr>
              <a:t> </a:t>
            </a:r>
            <a:r>
              <a:rPr lang="en-US" sz="2600" dirty="0" err="1" smtClean="0">
                <a:sym typeface="Wingdings" pitchFamily="2" charset="2"/>
              </a:rPr>
              <a:t>untuk</a:t>
            </a:r>
            <a:r>
              <a:rPr lang="en-US" sz="2600" dirty="0" smtClean="0">
                <a:sym typeface="Wingdings" pitchFamily="2" charset="2"/>
              </a:rPr>
              <a:t> </a:t>
            </a:r>
            <a:r>
              <a:rPr lang="en-US" sz="2600" dirty="0" err="1" smtClean="0">
                <a:sym typeface="Wingdings" pitchFamily="2" charset="2"/>
              </a:rPr>
              <a:t>lihat</a:t>
            </a:r>
            <a:r>
              <a:rPr lang="en-US" sz="2600" dirty="0" smtClean="0">
                <a:sym typeface="Wingdings" pitchFamily="2" charset="2"/>
              </a:rPr>
              <a:t> </a:t>
            </a:r>
            <a:r>
              <a:rPr lang="en-US" sz="2600" dirty="0" err="1" smtClean="0">
                <a:sym typeface="Wingdings" pitchFamily="2" charset="2"/>
              </a:rPr>
              <a:t>konflik</a:t>
            </a:r>
            <a:endParaRPr lang="id-ID" sz="2600" dirty="0" smtClean="0">
              <a:sym typeface="Wingdings" pitchFamily="2" charset="2"/>
            </a:endParaRPr>
          </a:p>
          <a:p>
            <a:pPr marL="720000" lvl="1" indent="-360000">
              <a:lnSpc>
                <a:spcPct val="90000"/>
              </a:lnSpc>
              <a:spcAft>
                <a:spcPts val="0"/>
              </a:spcAft>
              <a:buNone/>
            </a:pPr>
            <a:endParaRPr lang="id-ID" sz="2400" dirty="0" smtClean="0">
              <a:sym typeface="Wingdings" pitchFamily="2" charset="2"/>
            </a:endParaRPr>
          </a:p>
          <a:p>
            <a:pPr marL="533400" indent="-533400">
              <a:lnSpc>
                <a:spcPct val="80000"/>
              </a:lnSpc>
              <a:spcAft>
                <a:spcPts val="600"/>
              </a:spcAft>
              <a:buNone/>
            </a:pPr>
            <a:r>
              <a:rPr lang="id-ID" sz="2800" b="1" dirty="0" smtClean="0"/>
              <a:t>6</a:t>
            </a:r>
            <a:r>
              <a:rPr lang="en-US" sz="2800" b="1" dirty="0" smtClean="0"/>
              <a:t>. </a:t>
            </a:r>
            <a:r>
              <a:rPr lang="id-ID" sz="2800" b="1" dirty="0" smtClean="0"/>
              <a:t> </a:t>
            </a:r>
            <a:r>
              <a:rPr lang="en-US" sz="2800" b="1" dirty="0" err="1" smtClean="0"/>
              <a:t>Alat-alat</a:t>
            </a:r>
            <a:r>
              <a:rPr lang="en-US" sz="2800" b="1" dirty="0" smtClean="0"/>
              <a:t> yang </a:t>
            </a:r>
            <a:r>
              <a:rPr lang="en-US" sz="2800" b="1" dirty="0" err="1" smtClean="0"/>
              <a:t>dibutuhkan</a:t>
            </a:r>
            <a:endParaRPr lang="en-US" sz="2800" b="1" dirty="0" smtClean="0"/>
          </a:p>
          <a:p>
            <a:pPr marL="1000800" indent="-533400">
              <a:lnSpc>
                <a:spcPct val="80000"/>
              </a:lnSpc>
              <a:buSzPct val="100000"/>
              <a:buFont typeface="Wingdings" pitchFamily="2" charset="2"/>
              <a:buChar char="q"/>
            </a:pPr>
            <a:r>
              <a:rPr lang="en-US" sz="2800" dirty="0" smtClean="0"/>
              <a:t>1 set </a:t>
            </a:r>
            <a:r>
              <a:rPr lang="en-US" sz="2800" dirty="0" err="1" smtClean="0"/>
              <a:t>kartu</a:t>
            </a:r>
            <a:r>
              <a:rPr lang="en-US" sz="2800" dirty="0" smtClean="0"/>
              <a:t> TAT</a:t>
            </a:r>
          </a:p>
          <a:p>
            <a:pPr marL="1000800" indent="-533400">
              <a:lnSpc>
                <a:spcPct val="80000"/>
              </a:lnSpc>
              <a:buSzPct val="100000"/>
              <a:buFont typeface="Wingdings" pitchFamily="2" charset="2"/>
              <a:buChar char="q"/>
            </a:pPr>
            <a:r>
              <a:rPr lang="en-US" sz="2800" dirty="0" err="1" smtClean="0"/>
              <a:t>Rekorder</a:t>
            </a:r>
            <a:r>
              <a:rPr lang="en-US" sz="2800" dirty="0" smtClean="0"/>
              <a:t> </a:t>
            </a:r>
            <a:r>
              <a:rPr lang="en-US" sz="2800" dirty="0" err="1" smtClean="0"/>
              <a:t>atau</a:t>
            </a:r>
            <a:r>
              <a:rPr lang="en-US" sz="2800" dirty="0" smtClean="0"/>
              <a:t> </a:t>
            </a:r>
            <a:r>
              <a:rPr lang="en-US" sz="2800" dirty="0" err="1" smtClean="0"/>
              <a:t>pensil</a:t>
            </a:r>
            <a:r>
              <a:rPr lang="en-US" sz="2800" dirty="0" smtClean="0"/>
              <a:t> </a:t>
            </a:r>
            <a:r>
              <a:rPr lang="en-US" sz="2800" dirty="0" err="1" smtClean="0"/>
              <a:t>dan</a:t>
            </a:r>
            <a:r>
              <a:rPr lang="en-US" sz="2800" dirty="0" smtClean="0"/>
              <a:t> </a:t>
            </a:r>
            <a:r>
              <a:rPr lang="en-US" sz="2800" dirty="0" err="1" smtClean="0"/>
              <a:t>kertas</a:t>
            </a:r>
            <a:endParaRPr lang="en-US" sz="2800" dirty="0" smtClean="0"/>
          </a:p>
          <a:p>
            <a:pPr marL="1000800" indent="-533400">
              <a:lnSpc>
                <a:spcPct val="80000"/>
              </a:lnSpc>
              <a:buSzPct val="100000"/>
              <a:buFont typeface="Wingdings" pitchFamily="2" charset="2"/>
              <a:buChar char="q"/>
            </a:pPr>
            <a:r>
              <a:rPr lang="en-US" sz="2800" dirty="0" err="1" smtClean="0"/>
              <a:t>Meja</a:t>
            </a:r>
            <a:r>
              <a:rPr lang="en-US" sz="2800" dirty="0" smtClean="0"/>
              <a:t> </a:t>
            </a:r>
            <a:r>
              <a:rPr lang="en-US" sz="2800" dirty="0" err="1" smtClean="0"/>
              <a:t>dan</a:t>
            </a:r>
            <a:r>
              <a:rPr lang="en-US" sz="2800" dirty="0" smtClean="0"/>
              <a:t> </a:t>
            </a:r>
            <a:r>
              <a:rPr lang="en-US" sz="2800" dirty="0" err="1" smtClean="0"/>
              <a:t>kursi</a:t>
            </a:r>
            <a:endParaRPr lang="id-ID" sz="2800" dirty="0" smtClean="0"/>
          </a:p>
          <a:p>
            <a:pPr marL="533400" indent="-533400">
              <a:lnSpc>
                <a:spcPct val="80000"/>
              </a:lnSpc>
              <a:buNone/>
            </a:pPr>
            <a:r>
              <a:rPr lang="id-ID" sz="2800" dirty="0" smtClean="0"/>
              <a:t>	</a:t>
            </a: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6037"/>
            <a:ext cx="8229600" cy="639763"/>
          </a:xfrm>
        </p:spPr>
        <p:txBody>
          <a:bodyPr/>
          <a:lstStyle/>
          <a:p>
            <a:pPr algn="l"/>
            <a:r>
              <a:rPr lang="en-US" sz="2400" dirty="0" err="1"/>
              <a:t>Lanjutan</a:t>
            </a:r>
            <a:r>
              <a:rPr lang="en-US" sz="2400" dirty="0"/>
              <a:t> </a:t>
            </a:r>
            <a:r>
              <a:rPr lang="en-US" sz="2400" dirty="0" err="1"/>
              <a:t>Administrasi</a:t>
            </a:r>
            <a:r>
              <a:rPr lang="en-US" sz="2400" dirty="0"/>
              <a:t> </a:t>
            </a:r>
            <a:r>
              <a:rPr lang="en-US" sz="2400" dirty="0" err="1"/>
              <a:t>Tes</a:t>
            </a:r>
            <a:endParaRPr lang="en-US" sz="2400" dirty="0"/>
          </a:p>
        </p:txBody>
      </p:sp>
      <p:sp>
        <p:nvSpPr>
          <p:cNvPr id="13315" name="Rectangle 3"/>
          <p:cNvSpPr>
            <a:spLocks noGrp="1" noChangeArrowheads="1"/>
          </p:cNvSpPr>
          <p:nvPr>
            <p:ph type="body" idx="1"/>
          </p:nvPr>
        </p:nvSpPr>
        <p:spPr>
          <a:xfrm>
            <a:off x="457200" y="914400"/>
            <a:ext cx="8229600" cy="6400800"/>
          </a:xfrm>
        </p:spPr>
        <p:txBody>
          <a:bodyPr/>
          <a:lstStyle/>
          <a:p>
            <a:pPr marL="457200" indent="-457200">
              <a:lnSpc>
                <a:spcPct val="80000"/>
              </a:lnSpc>
              <a:spcAft>
                <a:spcPts val="1200"/>
              </a:spcAft>
              <a:buFont typeface="Wingdings" pitchFamily="2" charset="2"/>
              <a:buNone/>
            </a:pPr>
            <a:r>
              <a:rPr lang="en-US" b="1" dirty="0" smtClean="0"/>
              <a:t>6. Inquiry</a:t>
            </a:r>
          </a:p>
          <a:p>
            <a:pPr marL="817200" indent="-360000">
              <a:lnSpc>
                <a:spcPct val="80000"/>
              </a:lnSpc>
              <a:spcAft>
                <a:spcPts val="1200"/>
              </a:spcAft>
              <a:buClr>
                <a:schemeClr val="tx1"/>
              </a:buClr>
            </a:pPr>
            <a:r>
              <a:rPr lang="en-US" sz="2600" dirty="0" err="1" smtClean="0"/>
              <a:t>Adalah</a:t>
            </a:r>
            <a:r>
              <a:rPr lang="en-US" sz="2600" dirty="0" smtClean="0"/>
              <a:t> </a:t>
            </a:r>
            <a:r>
              <a:rPr lang="en-US" sz="2600" dirty="0" err="1"/>
              <a:t>pertanyaan</a:t>
            </a:r>
            <a:r>
              <a:rPr lang="en-US" sz="2600" dirty="0"/>
              <a:t> </a:t>
            </a:r>
            <a:r>
              <a:rPr lang="en-US" sz="2600" dirty="0" err="1"/>
              <a:t>untuk</a:t>
            </a:r>
            <a:r>
              <a:rPr lang="en-US" sz="2600" dirty="0"/>
              <a:t> </a:t>
            </a:r>
            <a:r>
              <a:rPr lang="en-US" sz="2600" dirty="0" err="1"/>
              <a:t>meminta</a:t>
            </a:r>
            <a:r>
              <a:rPr lang="en-US" sz="2600" dirty="0"/>
              <a:t> </a:t>
            </a:r>
            <a:r>
              <a:rPr lang="en-US" sz="2600" dirty="0" err="1"/>
              <a:t>kejelasan</a:t>
            </a:r>
            <a:r>
              <a:rPr lang="en-US" sz="2600" dirty="0"/>
              <a:t> </a:t>
            </a:r>
            <a:r>
              <a:rPr lang="en-US" sz="2600" dirty="0" err="1"/>
              <a:t>dari</a:t>
            </a:r>
            <a:r>
              <a:rPr lang="en-US" sz="2600" dirty="0"/>
              <a:t> </a:t>
            </a:r>
            <a:r>
              <a:rPr lang="en-US" sz="2600" dirty="0" err="1"/>
              <a:t>cerita</a:t>
            </a:r>
            <a:r>
              <a:rPr lang="en-US" sz="2600" dirty="0"/>
              <a:t> </a:t>
            </a:r>
            <a:r>
              <a:rPr lang="en-US" sz="2600" dirty="0" err="1"/>
              <a:t>klien</a:t>
            </a:r>
            <a:endParaRPr lang="en-US" sz="2600" dirty="0"/>
          </a:p>
          <a:p>
            <a:pPr marL="817200" indent="-360000">
              <a:lnSpc>
                <a:spcPct val="80000"/>
              </a:lnSpc>
              <a:spcAft>
                <a:spcPts val="1200"/>
              </a:spcAft>
              <a:buClr>
                <a:schemeClr val="tx1"/>
              </a:buClr>
            </a:pPr>
            <a:r>
              <a:rPr lang="en-US" sz="2600" dirty="0"/>
              <a:t>Inquiry </a:t>
            </a:r>
            <a:r>
              <a:rPr lang="en-US" sz="2600" dirty="0" err="1"/>
              <a:t>dapat</a:t>
            </a:r>
            <a:r>
              <a:rPr lang="en-US" sz="2600" dirty="0"/>
              <a:t> </a:t>
            </a:r>
            <a:r>
              <a:rPr lang="en-US" sz="2600" dirty="0" err="1"/>
              <a:t>dilakukan</a:t>
            </a:r>
            <a:r>
              <a:rPr lang="en-US" sz="2600" dirty="0"/>
              <a:t> </a:t>
            </a:r>
            <a:r>
              <a:rPr lang="en-US" sz="2600" dirty="0" err="1"/>
              <a:t>segera</a:t>
            </a:r>
            <a:r>
              <a:rPr lang="en-US" sz="2600" dirty="0"/>
              <a:t> </a:t>
            </a:r>
            <a:r>
              <a:rPr lang="en-US" sz="2600" dirty="0" err="1"/>
              <a:t>setelah</a:t>
            </a:r>
            <a:r>
              <a:rPr lang="en-US" sz="2600" dirty="0"/>
              <a:t> </a:t>
            </a:r>
            <a:r>
              <a:rPr lang="en-US" sz="2600" dirty="0" err="1"/>
              <a:t>selesai</a:t>
            </a:r>
            <a:r>
              <a:rPr lang="en-US" sz="2600" dirty="0"/>
              <a:t> </a:t>
            </a:r>
            <a:r>
              <a:rPr lang="en-US" sz="2600" dirty="0" err="1"/>
              <a:t>satu</a:t>
            </a:r>
            <a:r>
              <a:rPr lang="en-US" sz="2600" dirty="0"/>
              <a:t> </a:t>
            </a:r>
            <a:r>
              <a:rPr lang="en-US" sz="2600" dirty="0" err="1"/>
              <a:t>cerita</a:t>
            </a:r>
            <a:r>
              <a:rPr lang="en-US" sz="2600" dirty="0"/>
              <a:t>, </a:t>
            </a:r>
            <a:r>
              <a:rPr lang="en-US" sz="2600" dirty="0" err="1"/>
              <a:t>atau</a:t>
            </a:r>
            <a:r>
              <a:rPr lang="en-US" sz="2600" dirty="0"/>
              <a:t> </a:t>
            </a:r>
            <a:r>
              <a:rPr lang="en-US" sz="2600" dirty="0" err="1"/>
              <a:t>setelah</a:t>
            </a:r>
            <a:r>
              <a:rPr lang="en-US" sz="2600" dirty="0"/>
              <a:t> </a:t>
            </a:r>
            <a:r>
              <a:rPr lang="en-US" sz="2600" dirty="0" err="1"/>
              <a:t>pelaksanaan</a:t>
            </a:r>
            <a:r>
              <a:rPr lang="en-US" sz="2600" dirty="0"/>
              <a:t> </a:t>
            </a:r>
            <a:r>
              <a:rPr lang="en-US" sz="2600" dirty="0" err="1"/>
              <a:t>keseluruhan</a:t>
            </a:r>
            <a:r>
              <a:rPr lang="en-US" sz="2600" dirty="0"/>
              <a:t> </a:t>
            </a:r>
            <a:r>
              <a:rPr lang="en-US" sz="2600" dirty="0" err="1"/>
              <a:t>administrasi</a:t>
            </a:r>
            <a:r>
              <a:rPr lang="en-US" sz="2600" dirty="0"/>
              <a:t> </a:t>
            </a:r>
            <a:r>
              <a:rPr lang="en-US" sz="2600" dirty="0" err="1"/>
              <a:t>tes</a:t>
            </a:r>
            <a:r>
              <a:rPr lang="en-US" sz="2600" dirty="0"/>
              <a:t>. </a:t>
            </a:r>
            <a:endParaRPr lang="id-ID" sz="2600" dirty="0" smtClean="0"/>
          </a:p>
          <a:p>
            <a:pPr lvl="2">
              <a:lnSpc>
                <a:spcPct val="90000"/>
              </a:lnSpc>
              <a:spcAft>
                <a:spcPts val="1200"/>
              </a:spcAft>
            </a:pPr>
            <a:r>
              <a:rPr lang="en-US" sz="2200" dirty="0" err="1" smtClean="0"/>
              <a:t>Setiap</a:t>
            </a:r>
            <a:r>
              <a:rPr lang="en-US" sz="2200" dirty="0" smtClean="0"/>
              <a:t> </a:t>
            </a:r>
            <a:r>
              <a:rPr lang="en-US" sz="2200" dirty="0" err="1" smtClean="0"/>
              <a:t>selesai</a:t>
            </a:r>
            <a:r>
              <a:rPr lang="en-US" sz="2200" dirty="0" smtClean="0"/>
              <a:t> 1 </a:t>
            </a:r>
            <a:r>
              <a:rPr lang="en-US" sz="2200" dirty="0" err="1" smtClean="0"/>
              <a:t>kartu</a:t>
            </a:r>
            <a:r>
              <a:rPr lang="en-US" sz="2200" dirty="0" smtClean="0"/>
              <a:t>, tester </a:t>
            </a:r>
            <a:r>
              <a:rPr lang="en-US" sz="2200" dirty="0" err="1" smtClean="0"/>
              <a:t>mengumpulkan</a:t>
            </a:r>
            <a:r>
              <a:rPr lang="en-US" sz="2200" dirty="0" smtClean="0"/>
              <a:t> </a:t>
            </a:r>
            <a:r>
              <a:rPr lang="en-US" sz="2200" dirty="0" err="1" smtClean="0"/>
              <a:t>kertas</a:t>
            </a:r>
            <a:r>
              <a:rPr lang="en-US" sz="2200" dirty="0" smtClean="0"/>
              <a:t> </a:t>
            </a:r>
            <a:r>
              <a:rPr lang="en-US" sz="2200" dirty="0" err="1" smtClean="0"/>
              <a:t>jawaban</a:t>
            </a:r>
            <a:r>
              <a:rPr lang="en-US" sz="2200" dirty="0" smtClean="0"/>
              <a:t>; </a:t>
            </a:r>
            <a:r>
              <a:rPr lang="en-US" sz="2200" dirty="0" err="1" smtClean="0"/>
              <a:t>dan</a:t>
            </a:r>
            <a:r>
              <a:rPr lang="en-US" sz="2200" dirty="0" smtClean="0"/>
              <a:t> </a:t>
            </a:r>
            <a:r>
              <a:rPr lang="en-US" sz="2200" dirty="0" err="1" smtClean="0"/>
              <a:t>menandai</a:t>
            </a:r>
            <a:r>
              <a:rPr lang="en-US" sz="2200" dirty="0" smtClean="0"/>
              <a:t> </a:t>
            </a:r>
            <a:r>
              <a:rPr lang="en-US" sz="2200" dirty="0" err="1" smtClean="0"/>
              <a:t>jawaban</a:t>
            </a:r>
            <a:r>
              <a:rPr lang="en-US" sz="2200" dirty="0" smtClean="0"/>
              <a:t> yang </a:t>
            </a:r>
            <a:r>
              <a:rPr lang="en-US" sz="2200" dirty="0" err="1" smtClean="0"/>
              <a:t>perlu</a:t>
            </a:r>
            <a:r>
              <a:rPr lang="en-US" sz="2200" dirty="0" smtClean="0"/>
              <a:t> </a:t>
            </a:r>
            <a:r>
              <a:rPr lang="en-US" sz="2200" dirty="0" err="1" smtClean="0"/>
              <a:t>di</a:t>
            </a:r>
            <a:r>
              <a:rPr lang="en-US" sz="2200" dirty="0" smtClean="0"/>
              <a:t>-</a:t>
            </a:r>
            <a:r>
              <a:rPr lang="en-US" sz="2200" i="1" dirty="0" smtClean="0"/>
              <a:t>inquiry, </a:t>
            </a:r>
            <a:r>
              <a:rPr lang="en-US" sz="2200" dirty="0" smtClean="0"/>
              <a:t>inquiry </a:t>
            </a:r>
            <a:r>
              <a:rPr lang="en-US" sz="2200" dirty="0" err="1" smtClean="0"/>
              <a:t>dilakukan</a:t>
            </a:r>
            <a:r>
              <a:rPr lang="en-US" sz="2200" dirty="0" smtClean="0"/>
              <a:t> </a:t>
            </a:r>
            <a:r>
              <a:rPr lang="en-US" sz="2200" dirty="0" err="1" smtClean="0"/>
              <a:t>setelah</a:t>
            </a:r>
            <a:r>
              <a:rPr lang="en-US" sz="2200" dirty="0" smtClean="0"/>
              <a:t> </a:t>
            </a:r>
            <a:r>
              <a:rPr lang="en-US" sz="2200" dirty="0" err="1" smtClean="0"/>
              <a:t>semua</a:t>
            </a:r>
            <a:r>
              <a:rPr lang="en-US" sz="2200" dirty="0" smtClean="0"/>
              <a:t> </a:t>
            </a:r>
            <a:r>
              <a:rPr lang="en-US" sz="2200" dirty="0" err="1" smtClean="0"/>
              <a:t>kartu</a:t>
            </a:r>
            <a:r>
              <a:rPr lang="en-US" sz="2200" dirty="0" smtClean="0"/>
              <a:t> </a:t>
            </a:r>
            <a:r>
              <a:rPr lang="en-US" sz="2200" dirty="0" err="1" smtClean="0"/>
              <a:t>selesai</a:t>
            </a:r>
            <a:r>
              <a:rPr lang="en-US" sz="2200" i="1" dirty="0" smtClean="0"/>
              <a:t> </a:t>
            </a:r>
            <a:r>
              <a:rPr lang="en-US" sz="2200" dirty="0" smtClean="0"/>
              <a:t>(</a:t>
            </a:r>
            <a:r>
              <a:rPr lang="en-US" sz="2200" dirty="0" err="1" smtClean="0"/>
              <a:t>tertulis</a:t>
            </a:r>
            <a:r>
              <a:rPr lang="en-US" sz="2200" dirty="0" smtClean="0"/>
              <a:t>)</a:t>
            </a:r>
          </a:p>
          <a:p>
            <a:pPr lvl="2">
              <a:lnSpc>
                <a:spcPct val="90000"/>
              </a:lnSpc>
              <a:spcAft>
                <a:spcPts val="1200"/>
              </a:spcAft>
            </a:pPr>
            <a:r>
              <a:rPr lang="en-US" sz="2200" dirty="0" err="1" smtClean="0"/>
              <a:t>Setelah</a:t>
            </a:r>
            <a:r>
              <a:rPr lang="en-US" sz="2200" dirty="0" smtClean="0"/>
              <a:t> </a:t>
            </a:r>
            <a:r>
              <a:rPr lang="en-US" sz="2200" dirty="0" err="1" smtClean="0"/>
              <a:t>selesai</a:t>
            </a:r>
            <a:r>
              <a:rPr lang="en-US" sz="2200" dirty="0" smtClean="0"/>
              <a:t> </a:t>
            </a:r>
            <a:r>
              <a:rPr lang="en-US" sz="2200" dirty="0" err="1" smtClean="0"/>
              <a:t>semua</a:t>
            </a:r>
            <a:r>
              <a:rPr lang="en-US" sz="2200" dirty="0" smtClean="0"/>
              <a:t> </a:t>
            </a:r>
            <a:r>
              <a:rPr lang="en-US" sz="2200" dirty="0" err="1" smtClean="0"/>
              <a:t>kartu</a:t>
            </a:r>
            <a:r>
              <a:rPr lang="en-US" sz="2200" dirty="0" smtClean="0"/>
              <a:t>, </a:t>
            </a:r>
            <a:r>
              <a:rPr lang="en-US" sz="2200" dirty="0" err="1" smtClean="0"/>
              <a:t>menandai</a:t>
            </a:r>
            <a:r>
              <a:rPr lang="en-US" sz="2200" dirty="0" smtClean="0"/>
              <a:t> </a:t>
            </a:r>
            <a:r>
              <a:rPr lang="en-US" sz="2200" dirty="0" err="1" smtClean="0"/>
              <a:t>jawaban</a:t>
            </a:r>
            <a:r>
              <a:rPr lang="en-US" sz="2200" dirty="0" smtClean="0"/>
              <a:t> yang </a:t>
            </a:r>
            <a:r>
              <a:rPr lang="en-US" sz="2200" dirty="0" err="1" smtClean="0"/>
              <a:t>perlu</a:t>
            </a:r>
            <a:r>
              <a:rPr lang="en-US" sz="2200" dirty="0" smtClean="0"/>
              <a:t> </a:t>
            </a:r>
            <a:r>
              <a:rPr lang="en-US" sz="2200" i="1" dirty="0" err="1" smtClean="0"/>
              <a:t>di</a:t>
            </a:r>
            <a:r>
              <a:rPr lang="en-US" sz="2200" i="1" dirty="0" smtClean="0"/>
              <a:t>-inquiry, inquiry </a:t>
            </a:r>
            <a:r>
              <a:rPr lang="en-US" sz="2200" dirty="0" err="1" smtClean="0"/>
              <a:t>dilakukan</a:t>
            </a:r>
            <a:r>
              <a:rPr lang="en-US" sz="2200" dirty="0" smtClean="0"/>
              <a:t> </a:t>
            </a:r>
            <a:r>
              <a:rPr lang="en-US" sz="2200" dirty="0" err="1" smtClean="0"/>
              <a:t>dalam</a:t>
            </a:r>
            <a:r>
              <a:rPr lang="en-US" sz="2200" dirty="0" smtClean="0"/>
              <a:t> </a:t>
            </a:r>
            <a:r>
              <a:rPr lang="en-US" sz="2200" dirty="0" err="1" smtClean="0"/>
              <a:t>sesi</a:t>
            </a:r>
            <a:r>
              <a:rPr lang="en-US" sz="2200" dirty="0" smtClean="0"/>
              <a:t> </a:t>
            </a:r>
            <a:r>
              <a:rPr lang="en-US" sz="2200" dirty="0" err="1" smtClean="0"/>
              <a:t>wawancara</a:t>
            </a:r>
            <a:r>
              <a:rPr lang="en-US" sz="2200" dirty="0" smtClean="0"/>
              <a:t> (</a:t>
            </a:r>
            <a:r>
              <a:rPr lang="en-US" sz="2200" dirty="0" err="1" smtClean="0"/>
              <a:t>lisan</a:t>
            </a:r>
            <a:r>
              <a:rPr lang="en-US" sz="2200" dirty="0" smtClean="0"/>
              <a:t>)</a:t>
            </a:r>
          </a:p>
          <a:p>
            <a:pPr marL="817200" indent="-360000">
              <a:lnSpc>
                <a:spcPct val="80000"/>
              </a:lnSpc>
              <a:spcAft>
                <a:spcPts val="1200"/>
              </a:spcAft>
              <a:buClr>
                <a:schemeClr val="tx1"/>
              </a:buClr>
            </a:pPr>
            <a:r>
              <a:rPr lang="en-US" sz="2600" dirty="0" err="1" smtClean="0"/>
              <a:t>Pertanyaan</a:t>
            </a:r>
            <a:r>
              <a:rPr lang="en-US" sz="2600" dirty="0" smtClean="0"/>
              <a:t> </a:t>
            </a:r>
            <a:r>
              <a:rPr lang="en-US" sz="2600" dirty="0" err="1"/>
              <a:t>tidak</a:t>
            </a:r>
            <a:r>
              <a:rPr lang="en-US" sz="2600" dirty="0"/>
              <a:t> </a:t>
            </a:r>
            <a:r>
              <a:rPr lang="en-US" sz="2600" dirty="0" err="1"/>
              <a:t>boleh</a:t>
            </a:r>
            <a:r>
              <a:rPr lang="en-US" sz="2600" dirty="0"/>
              <a:t> </a:t>
            </a:r>
            <a:r>
              <a:rPr lang="en-US" sz="2600" dirty="0" err="1"/>
              <a:t>mengarahkan</a:t>
            </a:r>
            <a:r>
              <a:rPr lang="en-US" sz="2600" dirty="0"/>
              <a:t> (</a:t>
            </a:r>
            <a:r>
              <a:rPr lang="en-US" sz="2600" i="1" dirty="0"/>
              <a:t>leading question</a:t>
            </a:r>
            <a:r>
              <a:rPr lang="en-US" sz="2600" dirty="0"/>
              <a:t>), </a:t>
            </a:r>
            <a:r>
              <a:rPr lang="en-US" sz="2600" dirty="0" err="1"/>
              <a:t>ssi</a:t>
            </a:r>
            <a:r>
              <a:rPr lang="en-US" sz="2600" dirty="0"/>
              <a:t> </a:t>
            </a:r>
            <a:r>
              <a:rPr lang="en-US" sz="2600" dirty="0" err="1"/>
              <a:t>prasangka</a:t>
            </a:r>
            <a:r>
              <a:rPr lang="en-US" sz="2600" dirty="0"/>
              <a:t> tester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6200"/>
            <a:ext cx="8229600" cy="685800"/>
          </a:xfrm>
        </p:spPr>
        <p:txBody>
          <a:bodyPr/>
          <a:lstStyle/>
          <a:p>
            <a:pPr algn="l"/>
            <a:r>
              <a:rPr lang="en-US" sz="2400" dirty="0" err="1"/>
              <a:t>Lanjutan</a:t>
            </a:r>
            <a:r>
              <a:rPr lang="en-US" sz="2400" dirty="0"/>
              <a:t> </a:t>
            </a:r>
            <a:r>
              <a:rPr lang="id-ID" sz="2400" dirty="0" smtClean="0"/>
              <a:t>Inquiry</a:t>
            </a:r>
            <a:endParaRPr lang="en-US" sz="2400" dirty="0"/>
          </a:p>
        </p:txBody>
      </p:sp>
      <p:sp>
        <p:nvSpPr>
          <p:cNvPr id="32771" name="Rectangle 3"/>
          <p:cNvSpPr>
            <a:spLocks noGrp="1" noChangeArrowheads="1"/>
          </p:cNvSpPr>
          <p:nvPr>
            <p:ph type="body" idx="1"/>
          </p:nvPr>
        </p:nvSpPr>
        <p:spPr>
          <a:xfrm>
            <a:off x="457200" y="990600"/>
            <a:ext cx="8229600" cy="5105400"/>
          </a:xfrm>
        </p:spPr>
        <p:txBody>
          <a:bodyPr/>
          <a:lstStyle/>
          <a:p>
            <a:pPr>
              <a:lnSpc>
                <a:spcPct val="90000"/>
              </a:lnSpc>
              <a:spcAft>
                <a:spcPts val="600"/>
              </a:spcAft>
              <a:buClr>
                <a:schemeClr val="tx1"/>
              </a:buClr>
            </a:pPr>
            <a:r>
              <a:rPr lang="en-US" sz="2800" dirty="0" err="1"/>
              <a:t>Pertanyaan</a:t>
            </a:r>
            <a:r>
              <a:rPr lang="en-US" sz="2800" dirty="0"/>
              <a:t> </a:t>
            </a:r>
            <a:r>
              <a:rPr lang="en-US" sz="2800" dirty="0" err="1"/>
              <a:t>dalam</a:t>
            </a:r>
            <a:r>
              <a:rPr lang="en-US" sz="2800" dirty="0"/>
              <a:t> inquiry </a:t>
            </a:r>
            <a:r>
              <a:rPr lang="en-US" sz="2800" dirty="0" err="1"/>
              <a:t>dapat</a:t>
            </a:r>
            <a:r>
              <a:rPr lang="en-US" sz="2800" dirty="0"/>
              <a:t> </a:t>
            </a:r>
            <a:r>
              <a:rPr lang="en-US" sz="2800" dirty="0" err="1"/>
              <a:t>berkisar</a:t>
            </a:r>
            <a:r>
              <a:rPr lang="en-US" sz="2800" dirty="0"/>
              <a:t> </a:t>
            </a:r>
            <a:r>
              <a:rPr lang="en-US" sz="2800" dirty="0" err="1"/>
              <a:t>pada</a:t>
            </a:r>
            <a:r>
              <a:rPr lang="en-US" sz="2800" dirty="0"/>
              <a:t>:</a:t>
            </a:r>
          </a:p>
          <a:p>
            <a:pPr marL="756000" indent="-432000">
              <a:lnSpc>
                <a:spcPct val="90000"/>
              </a:lnSpc>
              <a:spcAft>
                <a:spcPts val="600"/>
              </a:spcAft>
              <a:buClr>
                <a:schemeClr val="tx1"/>
              </a:buClr>
              <a:buSzPct val="100000"/>
              <a:buFontTx/>
              <a:buAutoNum type="alphaLcPeriod"/>
            </a:pPr>
            <a:r>
              <a:rPr lang="en-US" sz="2800" dirty="0" err="1"/>
              <a:t>Meminta</a:t>
            </a:r>
            <a:r>
              <a:rPr lang="en-US" sz="2800" dirty="0"/>
              <a:t> </a:t>
            </a:r>
            <a:r>
              <a:rPr lang="en-US" sz="2800" dirty="0" err="1"/>
              <a:t>klien</a:t>
            </a:r>
            <a:r>
              <a:rPr lang="en-US" sz="2800" dirty="0"/>
              <a:t> </a:t>
            </a:r>
            <a:r>
              <a:rPr lang="en-US" sz="2800" dirty="0" err="1"/>
              <a:t>untuk</a:t>
            </a:r>
            <a:r>
              <a:rPr lang="en-US" sz="2800" dirty="0"/>
              <a:t> </a:t>
            </a:r>
            <a:r>
              <a:rPr lang="en-US" sz="2800" dirty="0" err="1"/>
              <a:t>memperjelas</a:t>
            </a:r>
            <a:r>
              <a:rPr lang="en-US" sz="2800" dirty="0"/>
              <a:t> </a:t>
            </a:r>
            <a:r>
              <a:rPr lang="en-US" sz="2800" dirty="0" err="1"/>
              <a:t>aspek</a:t>
            </a:r>
            <a:r>
              <a:rPr lang="en-US" sz="2800" dirty="0"/>
              <a:t> </a:t>
            </a:r>
            <a:r>
              <a:rPr lang="en-US" sz="2800" dirty="0" err="1"/>
              <a:t>tertentu</a:t>
            </a:r>
            <a:r>
              <a:rPr lang="en-US" sz="2800" dirty="0"/>
              <a:t> </a:t>
            </a:r>
            <a:r>
              <a:rPr lang="en-US" sz="2800" dirty="0" err="1"/>
              <a:t>dari</a:t>
            </a:r>
            <a:r>
              <a:rPr lang="en-US" sz="2800" dirty="0"/>
              <a:t> </a:t>
            </a:r>
            <a:r>
              <a:rPr lang="en-US" sz="2800" dirty="0" err="1"/>
              <a:t>cerita</a:t>
            </a:r>
            <a:r>
              <a:rPr lang="en-US" sz="2800" dirty="0"/>
              <a:t> yang </a:t>
            </a:r>
            <a:r>
              <a:rPr lang="en-US" sz="2800" dirty="0" err="1"/>
              <a:t>ditiadakan</a:t>
            </a:r>
            <a:r>
              <a:rPr lang="en-US" sz="2800" dirty="0"/>
              <a:t> (</a:t>
            </a:r>
            <a:r>
              <a:rPr lang="en-US" sz="2800" dirty="0" err="1"/>
              <a:t>misal</a:t>
            </a:r>
            <a:r>
              <a:rPr lang="en-US" sz="2800" dirty="0"/>
              <a:t>: </a:t>
            </a:r>
            <a:r>
              <a:rPr lang="en-US" sz="2800" dirty="0" err="1"/>
              <a:t>akhir</a:t>
            </a:r>
            <a:r>
              <a:rPr lang="en-US" sz="2800" dirty="0"/>
              <a:t> </a:t>
            </a:r>
            <a:r>
              <a:rPr lang="en-US" sz="2800" dirty="0" err="1"/>
              <a:t>atau</a:t>
            </a:r>
            <a:r>
              <a:rPr lang="en-US" sz="2800" dirty="0"/>
              <a:t> </a:t>
            </a:r>
            <a:r>
              <a:rPr lang="en-US" sz="2800" dirty="0" err="1"/>
              <a:t>awal</a:t>
            </a:r>
            <a:r>
              <a:rPr lang="en-US" sz="2800" dirty="0"/>
              <a:t> </a:t>
            </a:r>
            <a:r>
              <a:rPr lang="en-US" sz="2800" dirty="0" err="1"/>
              <a:t>cerita</a:t>
            </a:r>
            <a:r>
              <a:rPr lang="en-US" sz="2800" dirty="0"/>
              <a:t>)</a:t>
            </a:r>
          </a:p>
          <a:p>
            <a:pPr marL="756000" indent="-432000">
              <a:lnSpc>
                <a:spcPct val="90000"/>
              </a:lnSpc>
              <a:spcAft>
                <a:spcPts val="600"/>
              </a:spcAft>
              <a:buClr>
                <a:schemeClr val="tx1"/>
              </a:buClr>
              <a:buSzPct val="100000"/>
              <a:buFontTx/>
              <a:buAutoNum type="alphaLcPeriod"/>
            </a:pPr>
            <a:r>
              <a:rPr lang="en-US" sz="2800" dirty="0" err="1"/>
              <a:t>Meminta</a:t>
            </a:r>
            <a:r>
              <a:rPr lang="en-US" sz="2800" dirty="0"/>
              <a:t> </a:t>
            </a:r>
            <a:r>
              <a:rPr lang="en-US" sz="2800" dirty="0" err="1"/>
              <a:t>klien</a:t>
            </a:r>
            <a:r>
              <a:rPr lang="en-US" sz="2800" dirty="0"/>
              <a:t> </a:t>
            </a:r>
            <a:r>
              <a:rPr lang="en-US" sz="2800" dirty="0" err="1"/>
              <a:t>mengingat</a:t>
            </a:r>
            <a:r>
              <a:rPr lang="en-US" sz="2800" dirty="0"/>
              <a:t> </a:t>
            </a:r>
            <a:r>
              <a:rPr lang="en-US" sz="2800" dirty="0" err="1"/>
              <a:t>sumber</a:t>
            </a:r>
            <a:r>
              <a:rPr lang="en-US" sz="2800" dirty="0"/>
              <a:t> </a:t>
            </a:r>
            <a:r>
              <a:rPr lang="en-US" sz="2800" dirty="0" err="1"/>
              <a:t>cerita</a:t>
            </a:r>
            <a:r>
              <a:rPr lang="en-US" sz="2800" dirty="0"/>
              <a:t> yang </a:t>
            </a:r>
            <a:r>
              <a:rPr lang="en-US" sz="2800" dirty="0" err="1"/>
              <a:t>dibuat</a:t>
            </a:r>
            <a:r>
              <a:rPr lang="en-US" sz="2800" dirty="0"/>
              <a:t> (</a:t>
            </a:r>
            <a:r>
              <a:rPr lang="en-US" sz="2800" dirty="0" err="1"/>
              <a:t>berasal</a:t>
            </a:r>
            <a:r>
              <a:rPr lang="en-US" sz="2800" dirty="0"/>
              <a:t> </a:t>
            </a:r>
            <a:r>
              <a:rPr lang="en-US" sz="2800" dirty="0" err="1"/>
              <a:t>dari</a:t>
            </a:r>
            <a:r>
              <a:rPr lang="en-US" sz="2800" dirty="0"/>
              <a:t> </a:t>
            </a:r>
            <a:r>
              <a:rPr lang="en-US" sz="2800" dirty="0" err="1"/>
              <a:t>teman</a:t>
            </a:r>
            <a:r>
              <a:rPr lang="en-US" sz="2800" dirty="0"/>
              <a:t>, </a:t>
            </a:r>
            <a:r>
              <a:rPr lang="en-US" sz="2800" dirty="0" err="1"/>
              <a:t>pengalaman</a:t>
            </a:r>
            <a:r>
              <a:rPr lang="en-US" sz="2800" dirty="0"/>
              <a:t> </a:t>
            </a:r>
            <a:r>
              <a:rPr lang="en-US" sz="2800" dirty="0" err="1"/>
              <a:t>sendiri</a:t>
            </a:r>
            <a:r>
              <a:rPr lang="en-US" sz="2800" dirty="0"/>
              <a:t>, </a:t>
            </a:r>
            <a:r>
              <a:rPr lang="en-US" sz="2800" dirty="0" err="1"/>
              <a:t>keluarga</a:t>
            </a:r>
            <a:r>
              <a:rPr lang="en-US" sz="2800" dirty="0"/>
              <a:t>, </a:t>
            </a:r>
            <a:r>
              <a:rPr lang="en-US" sz="2800" dirty="0" err="1"/>
              <a:t>buku</a:t>
            </a:r>
            <a:r>
              <a:rPr lang="en-US" sz="2800" dirty="0"/>
              <a:t>, film, </a:t>
            </a:r>
            <a:r>
              <a:rPr lang="en-US" sz="2800" dirty="0" err="1"/>
              <a:t>dll</a:t>
            </a:r>
            <a:r>
              <a:rPr lang="en-US" sz="2800" dirty="0"/>
              <a:t>)</a:t>
            </a:r>
          </a:p>
          <a:p>
            <a:pPr marL="756000" indent="-432000">
              <a:lnSpc>
                <a:spcPct val="90000"/>
              </a:lnSpc>
              <a:spcAft>
                <a:spcPts val="600"/>
              </a:spcAft>
              <a:buClr>
                <a:schemeClr val="tx1"/>
              </a:buClr>
              <a:buSzPct val="100000"/>
              <a:buFontTx/>
              <a:buAutoNum type="alphaLcPeriod"/>
            </a:pPr>
            <a:r>
              <a:rPr lang="en-US" sz="2800" dirty="0" err="1"/>
              <a:t>Menanyakan</a:t>
            </a:r>
            <a:r>
              <a:rPr lang="en-US" sz="2800" dirty="0"/>
              <a:t> (</a:t>
            </a:r>
            <a:r>
              <a:rPr lang="en-US" sz="2800" dirty="0" err="1"/>
              <a:t>spt</a:t>
            </a:r>
            <a:r>
              <a:rPr lang="en-US" sz="2800" dirty="0"/>
              <a:t>: </a:t>
            </a:r>
            <a:r>
              <a:rPr lang="en-US" sz="2800" dirty="0" err="1"/>
              <a:t>asosiasi</a:t>
            </a:r>
            <a:r>
              <a:rPr lang="en-US" sz="2800" dirty="0"/>
              <a:t> </a:t>
            </a:r>
            <a:r>
              <a:rPr lang="en-US" sz="2800" dirty="0" err="1"/>
              <a:t>bebas</a:t>
            </a:r>
            <a:r>
              <a:rPr lang="en-US" sz="2800" dirty="0"/>
              <a:t>) </a:t>
            </a:r>
            <a:r>
              <a:rPr lang="en-US" sz="2800" dirty="0" err="1"/>
              <a:t>ttg</a:t>
            </a:r>
            <a:r>
              <a:rPr lang="en-US" sz="2800" dirty="0"/>
              <a:t> </a:t>
            </a:r>
            <a:r>
              <a:rPr lang="en-US" sz="2800" dirty="0" err="1"/>
              <a:t>pikiran</a:t>
            </a:r>
            <a:r>
              <a:rPr lang="en-US" sz="2800" dirty="0"/>
              <a:t> </a:t>
            </a:r>
            <a:r>
              <a:rPr lang="en-US" sz="2800" dirty="0" err="1"/>
              <a:t>mengenai</a:t>
            </a:r>
            <a:r>
              <a:rPr lang="en-US" sz="2800" dirty="0"/>
              <a:t> </a:t>
            </a:r>
            <a:r>
              <a:rPr lang="en-US" sz="2800" dirty="0" err="1"/>
              <a:t>tempat</a:t>
            </a:r>
            <a:r>
              <a:rPr lang="en-US" sz="2800" dirty="0"/>
              <a:t> </a:t>
            </a:r>
            <a:r>
              <a:rPr lang="en-US" sz="2800" dirty="0" err="1"/>
              <a:t>kejadian</a:t>
            </a:r>
            <a:r>
              <a:rPr lang="en-US" sz="2800" dirty="0"/>
              <a:t>, </a:t>
            </a:r>
            <a:r>
              <a:rPr lang="en-US" sz="2800" dirty="0" err="1"/>
              <a:t>tanggal</a:t>
            </a:r>
            <a:r>
              <a:rPr lang="en-US" sz="2800" dirty="0"/>
              <a:t>, </a:t>
            </a:r>
            <a:r>
              <a:rPr lang="en-US" sz="2800" dirty="0" err="1"/>
              <a:t>waktu</a:t>
            </a:r>
            <a:r>
              <a:rPr lang="en-US" sz="2800" dirty="0"/>
              <a:t>, </a:t>
            </a:r>
            <a:r>
              <a:rPr lang="en-US" sz="2800" dirty="0" err="1"/>
              <a:t>nama</a:t>
            </a:r>
            <a:r>
              <a:rPr lang="en-US" sz="2800" dirty="0"/>
              <a:t> </a:t>
            </a:r>
            <a:r>
              <a:rPr lang="en-US" sz="2800" dirty="0" err="1"/>
              <a:t>orang</a:t>
            </a:r>
            <a:r>
              <a:rPr lang="en-US" sz="2800" dirty="0"/>
              <a:t>, </a:t>
            </a:r>
            <a:r>
              <a:rPr lang="en-US" sz="2800" dirty="0" err="1"/>
              <a:t>serta</a:t>
            </a:r>
            <a:r>
              <a:rPr lang="en-US" sz="2800" dirty="0"/>
              <a:t> </a:t>
            </a:r>
            <a:r>
              <a:rPr lang="en-US" sz="2800" dirty="0" err="1"/>
              <a:t>hal-hal</a:t>
            </a:r>
            <a:r>
              <a:rPr lang="en-US" sz="2800" dirty="0"/>
              <a:t> </a:t>
            </a:r>
            <a:r>
              <a:rPr lang="en-US" sz="2800" dirty="0" err="1"/>
              <a:t>spesifik</a:t>
            </a:r>
            <a:r>
              <a:rPr lang="en-US" sz="2800" dirty="0"/>
              <a:t>/ </a:t>
            </a:r>
            <a:r>
              <a:rPr lang="en-US" sz="2800" dirty="0" err="1"/>
              <a:t>tidak</a:t>
            </a:r>
            <a:r>
              <a:rPr lang="en-US" sz="2800" dirty="0"/>
              <a:t> </a:t>
            </a:r>
            <a:r>
              <a:rPr lang="en-US" sz="2800" dirty="0" err="1"/>
              <a:t>lazim</a:t>
            </a:r>
            <a:r>
              <a:rPr lang="en-US" sz="2800" dirty="0"/>
              <a:t> yang </a:t>
            </a:r>
            <a:r>
              <a:rPr lang="en-US" sz="2800" dirty="0" err="1"/>
              <a:t>diberikan</a:t>
            </a:r>
            <a:r>
              <a:rPr lang="en-US" sz="2800" dirty="0"/>
              <a:t> </a:t>
            </a:r>
            <a:r>
              <a:rPr lang="en-US" sz="2800" dirty="0" err="1"/>
              <a:t>klien</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762000"/>
          </a:xfrm>
        </p:spPr>
        <p:txBody>
          <a:bodyPr/>
          <a:lstStyle/>
          <a:p>
            <a:pPr algn="l"/>
            <a:r>
              <a:rPr lang="en-US" sz="2400" dirty="0" err="1"/>
              <a:t>Lanjutan</a:t>
            </a:r>
            <a:r>
              <a:rPr lang="en-US" sz="2400" dirty="0"/>
              <a:t> </a:t>
            </a:r>
            <a:r>
              <a:rPr lang="en-US" sz="2400" dirty="0" err="1"/>
              <a:t>Administrasi</a:t>
            </a:r>
            <a:r>
              <a:rPr lang="en-US" sz="2400" dirty="0"/>
              <a:t> </a:t>
            </a:r>
            <a:r>
              <a:rPr lang="en-US" sz="2400" dirty="0" err="1"/>
              <a:t>Tes</a:t>
            </a:r>
            <a:endParaRPr lang="en-US" sz="2400" dirty="0"/>
          </a:p>
        </p:txBody>
      </p:sp>
      <p:sp>
        <p:nvSpPr>
          <p:cNvPr id="14339" name="Rectangle 3"/>
          <p:cNvSpPr>
            <a:spLocks noGrp="1" noChangeArrowheads="1"/>
          </p:cNvSpPr>
          <p:nvPr>
            <p:ph type="body" idx="1"/>
          </p:nvPr>
        </p:nvSpPr>
        <p:spPr>
          <a:xfrm>
            <a:off x="457200" y="990600"/>
            <a:ext cx="8229600" cy="5562600"/>
          </a:xfrm>
        </p:spPr>
        <p:txBody>
          <a:bodyPr/>
          <a:lstStyle/>
          <a:p>
            <a:pPr marL="457200" indent="-457200">
              <a:lnSpc>
                <a:spcPct val="90000"/>
              </a:lnSpc>
              <a:spcAft>
                <a:spcPts val="1200"/>
              </a:spcAft>
              <a:buFont typeface="Wingdings" pitchFamily="2" charset="2"/>
              <a:buNone/>
            </a:pPr>
            <a:r>
              <a:rPr lang="en-US" sz="3600" b="1" dirty="0"/>
              <a:t>7. </a:t>
            </a:r>
            <a:r>
              <a:rPr lang="en-US" sz="3600" b="1" dirty="0" err="1"/>
              <a:t>Pencatatan</a:t>
            </a:r>
            <a:endParaRPr lang="en-US" sz="3600" b="1" dirty="0"/>
          </a:p>
          <a:p>
            <a:pPr marL="817200" indent="-457200">
              <a:lnSpc>
                <a:spcPct val="90000"/>
              </a:lnSpc>
              <a:spcAft>
                <a:spcPts val="1200"/>
              </a:spcAft>
              <a:buClr>
                <a:schemeClr val="tx1"/>
              </a:buClr>
            </a:pPr>
            <a:r>
              <a:rPr lang="en-US" sz="2800" dirty="0" err="1">
                <a:effectLst>
                  <a:outerShdw blurRad="38100" dist="38100" dir="2700000" algn="tl">
                    <a:srgbClr val="000000">
                      <a:alpha val="43137"/>
                    </a:srgbClr>
                  </a:outerShdw>
                </a:effectLst>
              </a:rPr>
              <a:t>Berguna</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untuk</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menilai</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interaksi</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individu</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dengan</a:t>
            </a:r>
            <a:r>
              <a:rPr lang="en-US" sz="2800" dirty="0">
                <a:effectLst>
                  <a:outerShdw blurRad="38100" dist="38100" dir="2700000" algn="tl">
                    <a:srgbClr val="000000">
                      <a:alpha val="43137"/>
                    </a:srgbClr>
                  </a:outerShdw>
                </a:effectLst>
              </a:rPr>
              <a:t> </a:t>
            </a:r>
            <a:r>
              <a:rPr lang="en-US" sz="2800" dirty="0" err="1">
                <a:effectLst>
                  <a:outerShdw blurRad="38100" dist="38100" dir="2700000" algn="tl">
                    <a:srgbClr val="000000">
                      <a:alpha val="43137"/>
                    </a:srgbClr>
                  </a:outerShdw>
                </a:effectLst>
              </a:rPr>
              <a:t>setiap</a:t>
            </a:r>
            <a:r>
              <a:rPr lang="en-US" sz="2800" dirty="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gambar</a:t>
            </a:r>
            <a:endParaRPr lang="id-ID" sz="2800" dirty="0" smtClean="0">
              <a:effectLst>
                <a:outerShdw blurRad="38100" dist="38100" dir="2700000" algn="tl">
                  <a:srgbClr val="000000">
                    <a:alpha val="43137"/>
                  </a:srgbClr>
                </a:outerShdw>
              </a:effectLst>
            </a:endParaRPr>
          </a:p>
          <a:p>
            <a:pPr marL="817200" indent="-457200">
              <a:lnSpc>
                <a:spcPct val="90000"/>
              </a:lnSpc>
              <a:spcAft>
                <a:spcPts val="1200"/>
              </a:spcAft>
              <a:buClr>
                <a:schemeClr val="tx1"/>
              </a:buClr>
            </a:pPr>
            <a:r>
              <a:rPr lang="id-ID" sz="2800" dirty="0" smtClean="0">
                <a:effectLst>
                  <a:outerShdw blurRad="38100" dist="38100" dir="2700000" algn="tl">
                    <a:srgbClr val="000000">
                      <a:alpha val="43137"/>
                    </a:srgbClr>
                  </a:outerShdw>
                </a:effectLst>
              </a:rPr>
              <a:t>Tester mencatat kata2 yg persis spt yg diucapkan klien dg metode steno maupun singkatan2 yang dapat dimengertinya sendiri, tetapi hanya seorang ahli atau yang terlatih yg dpt mencatat segala sesuatu yang diucapkan klien </a:t>
            </a:r>
            <a:r>
              <a:rPr lang="en-US" sz="2800" dirty="0" err="1" smtClean="0">
                <a:effectLst>
                  <a:outerShdw blurRad="38100" dist="38100" dir="2700000" algn="tl">
                    <a:srgbClr val="000000">
                      <a:alpha val="43137"/>
                    </a:srgbClr>
                  </a:outerShdw>
                </a:effectLst>
              </a:rPr>
              <a:t>atau</a:t>
            </a:r>
            <a:r>
              <a:rPr lang="id-ID" sz="2800" dirty="0" smtClean="0">
                <a:effectLst>
                  <a:outerShdw blurRad="38100" dist="38100" dir="2700000" algn="tl">
                    <a:srgbClr val="000000">
                      <a:alpha val="43137"/>
                    </a:srgbClr>
                  </a:outerShdw>
                </a:effectLst>
              </a:rPr>
              <a:t> tehnik yg lbh baik adl </a:t>
            </a:r>
            <a:r>
              <a:rPr lang="en-US" sz="2800" dirty="0" err="1" smtClean="0">
                <a:effectLst>
                  <a:outerShdw blurRad="38100" dist="38100" dir="2700000" algn="tl">
                    <a:srgbClr val="000000">
                      <a:alpha val="43137"/>
                    </a:srgbClr>
                  </a:outerShdw>
                </a:effectLst>
              </a:rPr>
              <a:t>menggunakan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rekorder</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a:p>
            <a:pPr marL="817200" indent="-457200">
              <a:lnSpc>
                <a:spcPct val="90000"/>
              </a:lnSpc>
              <a:spcAft>
                <a:spcPts val="1200"/>
              </a:spcAft>
              <a:buClr>
                <a:schemeClr val="tx1"/>
              </a:buClr>
              <a:buNone/>
            </a:pP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762000"/>
          </a:xfrm>
        </p:spPr>
        <p:txBody>
          <a:bodyPr/>
          <a:lstStyle/>
          <a:p>
            <a:pPr algn="l"/>
            <a:r>
              <a:rPr lang="en-US" sz="2400" dirty="0" err="1"/>
              <a:t>Lanjutan</a:t>
            </a:r>
            <a:r>
              <a:rPr lang="en-US" sz="2400" dirty="0"/>
              <a:t> </a:t>
            </a:r>
            <a:r>
              <a:rPr lang="id-ID" sz="2400" dirty="0" smtClean="0"/>
              <a:t>Pencatatan</a:t>
            </a:r>
            <a:endParaRPr lang="en-US" sz="2400" dirty="0"/>
          </a:p>
        </p:txBody>
      </p:sp>
      <p:sp>
        <p:nvSpPr>
          <p:cNvPr id="14339" name="Rectangle 3"/>
          <p:cNvSpPr>
            <a:spLocks noGrp="1" noChangeArrowheads="1"/>
          </p:cNvSpPr>
          <p:nvPr>
            <p:ph type="body" idx="1"/>
          </p:nvPr>
        </p:nvSpPr>
        <p:spPr>
          <a:xfrm>
            <a:off x="457200" y="990600"/>
            <a:ext cx="8229600" cy="5562600"/>
          </a:xfrm>
        </p:spPr>
        <p:txBody>
          <a:bodyPr/>
          <a:lstStyle/>
          <a:p>
            <a:pPr marL="0" indent="0">
              <a:lnSpc>
                <a:spcPct val="90000"/>
              </a:lnSpc>
              <a:spcAft>
                <a:spcPts val="1200"/>
              </a:spcAft>
              <a:buClr>
                <a:schemeClr val="tx1"/>
              </a:buClr>
              <a:buNone/>
            </a:pPr>
            <a:r>
              <a:rPr lang="en-US" sz="2800" dirty="0" smtClean="0"/>
              <a:t>Hal-</a:t>
            </a:r>
            <a:r>
              <a:rPr lang="en-US" sz="2800" dirty="0" err="1" smtClean="0"/>
              <a:t>hal</a:t>
            </a:r>
            <a:r>
              <a:rPr lang="en-US" sz="2800" dirty="0" smtClean="0"/>
              <a:t> </a:t>
            </a:r>
            <a:r>
              <a:rPr lang="en-US" sz="2800" dirty="0"/>
              <a:t>yang </a:t>
            </a:r>
            <a:r>
              <a:rPr lang="en-US" sz="2800" dirty="0" err="1"/>
              <a:t>perlu</a:t>
            </a:r>
            <a:r>
              <a:rPr lang="en-US" sz="2800" dirty="0"/>
              <a:t> </a:t>
            </a:r>
            <a:r>
              <a:rPr lang="en-US" sz="2800" dirty="0" err="1"/>
              <a:t>dicatat</a:t>
            </a:r>
            <a:r>
              <a:rPr lang="en-US" sz="2800" dirty="0"/>
              <a:t>:</a:t>
            </a:r>
          </a:p>
          <a:p>
            <a:pPr marL="457200" indent="-457200">
              <a:lnSpc>
                <a:spcPct val="90000"/>
              </a:lnSpc>
              <a:spcAft>
                <a:spcPts val="1200"/>
              </a:spcAft>
              <a:buClr>
                <a:schemeClr val="tx1"/>
              </a:buClr>
              <a:buSzPct val="100000"/>
              <a:buFontTx/>
              <a:buAutoNum type="arabicPeriod"/>
            </a:pPr>
            <a:r>
              <a:rPr lang="en-US" sz="2600" dirty="0"/>
              <a:t>Data </a:t>
            </a:r>
            <a:r>
              <a:rPr lang="en-US" sz="2600" dirty="0" err="1"/>
              <a:t>pribadi</a:t>
            </a:r>
            <a:r>
              <a:rPr lang="en-US" sz="2600" dirty="0"/>
              <a:t> </a:t>
            </a:r>
            <a:r>
              <a:rPr lang="en-US" sz="2600" dirty="0" err="1"/>
              <a:t>klien</a:t>
            </a:r>
            <a:r>
              <a:rPr lang="en-US" sz="2600" dirty="0"/>
              <a:t>: </a:t>
            </a:r>
            <a:r>
              <a:rPr lang="en-US" sz="2600" dirty="0" err="1"/>
              <a:t>nama</a:t>
            </a:r>
            <a:r>
              <a:rPr lang="en-US" sz="2600" dirty="0"/>
              <a:t>, </a:t>
            </a:r>
            <a:r>
              <a:rPr lang="en-US" sz="2600" dirty="0" err="1"/>
              <a:t>jenis</a:t>
            </a:r>
            <a:r>
              <a:rPr lang="en-US" sz="2600" dirty="0"/>
              <a:t> </a:t>
            </a:r>
            <a:r>
              <a:rPr lang="en-US" sz="2600" dirty="0" err="1"/>
              <a:t>kelamin</a:t>
            </a:r>
            <a:r>
              <a:rPr lang="en-US" sz="2600" dirty="0"/>
              <a:t>, </a:t>
            </a:r>
            <a:r>
              <a:rPr lang="en-US" sz="2600" dirty="0" err="1"/>
              <a:t>usia</a:t>
            </a:r>
            <a:r>
              <a:rPr lang="en-US" sz="2600" dirty="0"/>
              <a:t>, </a:t>
            </a:r>
            <a:r>
              <a:rPr lang="en-US" sz="2600" dirty="0" err="1"/>
              <a:t>pendidikan</a:t>
            </a:r>
            <a:r>
              <a:rPr lang="en-US" sz="2600" dirty="0"/>
              <a:t>, </a:t>
            </a:r>
            <a:r>
              <a:rPr lang="en-US" sz="2600" dirty="0" err="1"/>
              <a:t>alamat</a:t>
            </a:r>
            <a:r>
              <a:rPr lang="en-US" sz="2600" dirty="0"/>
              <a:t>, </a:t>
            </a:r>
            <a:r>
              <a:rPr lang="en-US" sz="2600" dirty="0" err="1"/>
              <a:t>urutan</a:t>
            </a:r>
            <a:r>
              <a:rPr lang="en-US" sz="2600" dirty="0"/>
              <a:t> </a:t>
            </a:r>
            <a:r>
              <a:rPr lang="en-US" sz="2600" dirty="0" err="1"/>
              <a:t>dalam</a:t>
            </a:r>
            <a:r>
              <a:rPr lang="en-US" sz="2600" dirty="0"/>
              <a:t> </a:t>
            </a:r>
            <a:r>
              <a:rPr lang="en-US" sz="2600" dirty="0" err="1"/>
              <a:t>keluarga</a:t>
            </a:r>
            <a:r>
              <a:rPr lang="en-US" sz="2600" dirty="0"/>
              <a:t>, status </a:t>
            </a:r>
            <a:r>
              <a:rPr lang="en-US" sz="2600" dirty="0" err="1"/>
              <a:t>perkawinan</a:t>
            </a:r>
            <a:r>
              <a:rPr lang="en-US" sz="2600" dirty="0"/>
              <a:t>, </a:t>
            </a:r>
            <a:r>
              <a:rPr lang="en-US" sz="2600" dirty="0" err="1"/>
              <a:t>tanggal</a:t>
            </a:r>
            <a:r>
              <a:rPr lang="en-US" sz="2600" dirty="0"/>
              <a:t> </a:t>
            </a:r>
            <a:r>
              <a:rPr lang="en-US" sz="2600" dirty="0" err="1"/>
              <a:t>tes</a:t>
            </a:r>
            <a:r>
              <a:rPr lang="en-US" sz="2600" dirty="0"/>
              <a:t>, </a:t>
            </a:r>
            <a:r>
              <a:rPr lang="en-US" sz="2600" dirty="0" err="1"/>
              <a:t>keperluan</a:t>
            </a:r>
            <a:r>
              <a:rPr lang="en-US" sz="2600" dirty="0"/>
              <a:t> </a:t>
            </a:r>
            <a:r>
              <a:rPr lang="en-US" sz="2600" dirty="0" err="1"/>
              <a:t>tes</a:t>
            </a:r>
            <a:r>
              <a:rPr lang="en-US" sz="2600" dirty="0"/>
              <a:t>, </a:t>
            </a:r>
            <a:r>
              <a:rPr lang="en-US" sz="2600" dirty="0" err="1"/>
              <a:t>nama</a:t>
            </a:r>
            <a:r>
              <a:rPr lang="en-US" sz="2600" dirty="0"/>
              <a:t> tester, </a:t>
            </a:r>
            <a:r>
              <a:rPr lang="en-US" sz="2600" u="sng" dirty="0" err="1"/>
              <a:t>masalah</a:t>
            </a:r>
            <a:r>
              <a:rPr lang="en-US" sz="2600" u="sng" dirty="0"/>
              <a:t> yang </a:t>
            </a:r>
            <a:r>
              <a:rPr lang="en-US" sz="2600" u="sng" dirty="0" err="1"/>
              <a:t>dihadapi</a:t>
            </a:r>
            <a:r>
              <a:rPr lang="en-US" sz="2600" u="sng" dirty="0"/>
              <a:t> </a:t>
            </a:r>
            <a:r>
              <a:rPr lang="en-US" sz="2600" u="sng" dirty="0" err="1"/>
              <a:t>klien</a:t>
            </a:r>
            <a:r>
              <a:rPr lang="en-US" sz="2600" u="sng" dirty="0"/>
              <a:t>.</a:t>
            </a:r>
          </a:p>
          <a:p>
            <a:pPr marL="457200" indent="-457200">
              <a:lnSpc>
                <a:spcPct val="90000"/>
              </a:lnSpc>
              <a:buClr>
                <a:schemeClr val="tx1"/>
              </a:buClr>
              <a:buSzPct val="100000"/>
              <a:buFontTx/>
              <a:buAutoNum type="arabicPeriod"/>
            </a:pPr>
            <a:r>
              <a:rPr lang="en-US" sz="2600" dirty="0" err="1"/>
              <a:t>Respon</a:t>
            </a:r>
            <a:r>
              <a:rPr lang="en-US" sz="2600" dirty="0"/>
              <a:t> </a:t>
            </a:r>
            <a:r>
              <a:rPr lang="en-US" sz="2600" dirty="0" err="1"/>
              <a:t>lengkap</a:t>
            </a:r>
            <a:r>
              <a:rPr lang="en-US" sz="2600" dirty="0"/>
              <a:t> </a:t>
            </a:r>
            <a:r>
              <a:rPr lang="en-US" sz="2600" dirty="0" err="1"/>
              <a:t>klien</a:t>
            </a:r>
            <a:r>
              <a:rPr lang="en-US" sz="2600" dirty="0"/>
              <a:t> </a:t>
            </a:r>
            <a:r>
              <a:rPr lang="en-US" sz="2600" dirty="0" err="1"/>
              <a:t>termasuk</a:t>
            </a:r>
            <a:r>
              <a:rPr lang="en-US" sz="2600" dirty="0"/>
              <a:t> </a:t>
            </a:r>
            <a:r>
              <a:rPr lang="en-US" sz="2600" b="1" u="sng" dirty="0" err="1"/>
              <a:t>observasi</a:t>
            </a:r>
            <a:r>
              <a:rPr lang="en-US" sz="2600" b="1" u="sng" dirty="0"/>
              <a:t> </a:t>
            </a:r>
            <a:r>
              <a:rPr lang="en-US" sz="2600" dirty="0" err="1"/>
              <a:t>tingkah</a:t>
            </a:r>
            <a:r>
              <a:rPr lang="en-US" sz="2600" dirty="0"/>
              <a:t> </a:t>
            </a:r>
            <a:r>
              <a:rPr lang="en-US" sz="2600" dirty="0" err="1"/>
              <a:t>laku</a:t>
            </a:r>
            <a:r>
              <a:rPr lang="en-US" sz="2600" dirty="0"/>
              <a:t> </a:t>
            </a:r>
          </a:p>
          <a:p>
            <a:pPr marL="961200" indent="-457200">
              <a:lnSpc>
                <a:spcPct val="90000"/>
              </a:lnSpc>
              <a:buClr>
                <a:schemeClr val="tx1"/>
              </a:buClr>
            </a:pPr>
            <a:r>
              <a:rPr lang="en-US" sz="2400" dirty="0" err="1"/>
              <a:t>Bila</a:t>
            </a:r>
            <a:r>
              <a:rPr lang="en-US" sz="2400" dirty="0"/>
              <a:t> tester </a:t>
            </a:r>
            <a:r>
              <a:rPr lang="en-US" sz="2400" dirty="0" err="1"/>
              <a:t>menggunakan</a:t>
            </a:r>
            <a:r>
              <a:rPr lang="en-US" sz="2400" dirty="0"/>
              <a:t> </a:t>
            </a:r>
            <a:r>
              <a:rPr lang="en-US" sz="2400" dirty="0" err="1"/>
              <a:t>rekorder</a:t>
            </a:r>
            <a:r>
              <a:rPr lang="en-US" sz="2400" dirty="0"/>
              <a:t>, </a:t>
            </a:r>
            <a:r>
              <a:rPr lang="en-US" sz="2400" dirty="0" err="1"/>
              <a:t>pencatatan</a:t>
            </a:r>
            <a:r>
              <a:rPr lang="en-US" sz="2400" dirty="0"/>
              <a:t> </a:t>
            </a:r>
            <a:r>
              <a:rPr lang="en-US" sz="2400" dirty="0" err="1"/>
              <a:t>terhadap</a:t>
            </a:r>
            <a:r>
              <a:rPr lang="en-US" sz="2400" dirty="0"/>
              <a:t> </a:t>
            </a:r>
            <a:r>
              <a:rPr lang="en-US" sz="2400" dirty="0" err="1"/>
              <a:t>reaksi</a:t>
            </a:r>
            <a:r>
              <a:rPr lang="en-US" sz="2400" dirty="0"/>
              <a:t> </a:t>
            </a:r>
            <a:r>
              <a:rPr lang="en-US" sz="2400" dirty="0" err="1"/>
              <a:t>di</a:t>
            </a:r>
            <a:r>
              <a:rPr lang="en-US" sz="2400" dirty="0"/>
              <a:t> </a:t>
            </a:r>
            <a:r>
              <a:rPr lang="en-US" sz="2400" dirty="0" err="1"/>
              <a:t>luar</a:t>
            </a:r>
            <a:r>
              <a:rPr lang="en-US" sz="2400" dirty="0"/>
              <a:t> </a:t>
            </a:r>
            <a:r>
              <a:rPr lang="en-US" sz="2400" dirty="0" err="1"/>
              <a:t>reaksi</a:t>
            </a:r>
            <a:r>
              <a:rPr lang="en-US" sz="2400" dirty="0"/>
              <a:t> verbal </a:t>
            </a:r>
            <a:r>
              <a:rPr lang="en-US" sz="2400" dirty="0" err="1"/>
              <a:t>juga</a:t>
            </a:r>
            <a:r>
              <a:rPr lang="en-US" sz="2400" dirty="0"/>
              <a:t> </a:t>
            </a:r>
            <a:r>
              <a:rPr lang="en-US" sz="2400" dirty="0" err="1"/>
              <a:t>perlu</a:t>
            </a:r>
            <a:r>
              <a:rPr lang="en-US" sz="2400" dirty="0"/>
              <a:t> </a:t>
            </a:r>
            <a:r>
              <a:rPr lang="en-US" sz="2400" dirty="0" err="1"/>
              <a:t>dicatat</a:t>
            </a:r>
            <a:r>
              <a:rPr lang="en-US" sz="2400" dirty="0"/>
              <a:t> </a:t>
            </a:r>
            <a:r>
              <a:rPr lang="en-US" sz="2400" dirty="0" err="1"/>
              <a:t>secara</a:t>
            </a:r>
            <a:r>
              <a:rPr lang="en-US" sz="2400" dirty="0"/>
              <a:t> </a:t>
            </a:r>
            <a:r>
              <a:rPr lang="en-US" sz="2400" dirty="0" err="1" smtClean="0"/>
              <a:t>tertulis</a:t>
            </a:r>
            <a:endParaRPr lang="id-ID" sz="2400" dirty="0" smtClean="0"/>
          </a:p>
          <a:p>
            <a:pPr marL="961200" indent="-457200">
              <a:lnSpc>
                <a:spcPct val="90000"/>
              </a:lnSpc>
              <a:buClr>
                <a:schemeClr val="tx1"/>
              </a:buClr>
            </a:pPr>
            <a:r>
              <a:rPr lang="en-US" sz="2400" dirty="0" err="1" smtClean="0"/>
              <a:t>Perilaku</a:t>
            </a:r>
            <a:r>
              <a:rPr lang="en-US" sz="2400" dirty="0" smtClean="0"/>
              <a:t> </a:t>
            </a:r>
            <a:r>
              <a:rPr lang="en-US" sz="2400" dirty="0" err="1" smtClean="0"/>
              <a:t>adalah</a:t>
            </a:r>
            <a:r>
              <a:rPr lang="en-US" sz="2400" dirty="0" smtClean="0"/>
              <a:t> </a:t>
            </a:r>
            <a:r>
              <a:rPr lang="en-US" sz="2400" dirty="0" err="1" smtClean="0"/>
              <a:t>akibat</a:t>
            </a:r>
            <a:r>
              <a:rPr lang="en-US" sz="2400" dirty="0" smtClean="0"/>
              <a:t> </a:t>
            </a:r>
            <a:r>
              <a:rPr lang="en-US" sz="2400" dirty="0" err="1" smtClean="0"/>
              <a:t>langsung</a:t>
            </a:r>
            <a:r>
              <a:rPr lang="en-US" sz="2400" dirty="0" smtClean="0"/>
              <a:t> </a:t>
            </a:r>
            <a:r>
              <a:rPr lang="en-US" sz="2400" dirty="0" err="1" smtClean="0"/>
              <a:t>dari</a:t>
            </a:r>
            <a:r>
              <a:rPr lang="en-US" sz="2400" dirty="0" smtClean="0"/>
              <a:t> </a:t>
            </a:r>
            <a:r>
              <a:rPr lang="en-US" sz="2400" dirty="0" err="1" smtClean="0"/>
              <a:t>perasaan</a:t>
            </a:r>
            <a:r>
              <a:rPr lang="en-US" sz="2400" dirty="0" smtClean="0"/>
              <a:t>, </a:t>
            </a:r>
            <a:r>
              <a:rPr lang="en-US" sz="2400" dirty="0" err="1" smtClean="0"/>
              <a:t>sentimen</a:t>
            </a:r>
            <a:r>
              <a:rPr lang="en-US" sz="2400" dirty="0" smtClean="0"/>
              <a:t>, </a:t>
            </a:r>
            <a:r>
              <a:rPr lang="en-US" sz="2400" dirty="0" err="1" smtClean="0"/>
              <a:t>kecemasan</a:t>
            </a:r>
            <a:r>
              <a:rPr lang="en-US" sz="2400" dirty="0" smtClean="0"/>
              <a:t>, </a:t>
            </a:r>
            <a:r>
              <a:rPr lang="en-US" sz="2400" dirty="0" err="1" smtClean="0"/>
              <a:t>dan</a:t>
            </a:r>
            <a:r>
              <a:rPr lang="en-US" sz="2400" dirty="0" smtClean="0"/>
              <a:t> lain-lain yang </a:t>
            </a:r>
            <a:r>
              <a:rPr lang="en-US" sz="2400" dirty="0" err="1" smtClean="0"/>
              <a:t>timbul</a:t>
            </a:r>
            <a:r>
              <a:rPr lang="en-US" sz="2400" dirty="0" smtClean="0"/>
              <a:t> </a:t>
            </a:r>
            <a:r>
              <a:rPr lang="en-US" sz="2400" dirty="0" err="1" smtClean="0"/>
              <a:t>karena</a:t>
            </a:r>
            <a:r>
              <a:rPr lang="en-US" sz="2400" dirty="0" smtClean="0"/>
              <a:t> stimuli yang </a:t>
            </a:r>
            <a:r>
              <a:rPr lang="en-US" sz="2400" dirty="0" err="1" smtClean="0"/>
              <a:t>disajikan</a:t>
            </a:r>
            <a:r>
              <a:rPr lang="en-US" sz="2400" dirty="0" smtClean="0"/>
              <a:t> </a:t>
            </a:r>
            <a:r>
              <a:rPr lang="en-US" sz="2400" dirty="0" err="1" smtClean="0"/>
              <a:t>atau</a:t>
            </a:r>
            <a:r>
              <a:rPr lang="en-US" sz="2400" dirty="0" smtClean="0"/>
              <a:t> </a:t>
            </a:r>
            <a:r>
              <a:rPr lang="en-US" sz="2400" dirty="0" err="1" smtClean="0"/>
              <a:t>karena</a:t>
            </a:r>
            <a:r>
              <a:rPr lang="en-US" sz="2400" dirty="0" smtClean="0"/>
              <a:t> </a:t>
            </a:r>
            <a:r>
              <a:rPr lang="en-US" sz="2400" dirty="0" err="1" smtClean="0"/>
              <a:t>cerita</a:t>
            </a:r>
            <a:r>
              <a:rPr lang="en-US" sz="2400" dirty="0" smtClean="0"/>
              <a:t> yang </a:t>
            </a:r>
            <a:r>
              <a:rPr lang="en-US" sz="2400" dirty="0" err="1" smtClean="0"/>
              <a:t>dibuat</a:t>
            </a:r>
            <a:r>
              <a:rPr lang="en-US" sz="2400" dirty="0" smtClean="0"/>
              <a:t> </a:t>
            </a:r>
            <a:r>
              <a:rPr lang="en-US" sz="2400" dirty="0" err="1" smtClean="0"/>
              <a:t>klien</a:t>
            </a:r>
            <a:r>
              <a:rPr lang="en-US" sz="2400" dirty="0" smtClean="0"/>
              <a:t>.</a:t>
            </a:r>
          </a:p>
          <a:p>
            <a:pPr marL="961200" indent="-457200">
              <a:lnSpc>
                <a:spcPct val="90000"/>
              </a:lnSpc>
              <a:buClr>
                <a:schemeClr val="tx1"/>
              </a:buClr>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066800"/>
          </a:xfrm>
        </p:spPr>
        <p:txBody>
          <a:bodyPr/>
          <a:lstStyle/>
          <a:p>
            <a:r>
              <a:rPr lang="en-US" sz="3600" dirty="0" err="1"/>
              <a:t>Gambar-Gambar</a:t>
            </a:r>
            <a:r>
              <a:rPr lang="en-US" sz="3600" dirty="0"/>
              <a:t> </a:t>
            </a:r>
            <a:r>
              <a:rPr lang="en-US" sz="3600" dirty="0" err="1"/>
              <a:t>pada</a:t>
            </a:r>
            <a:r>
              <a:rPr lang="en-US" sz="3600" dirty="0"/>
              <a:t> TAT</a:t>
            </a:r>
          </a:p>
        </p:txBody>
      </p:sp>
      <p:sp>
        <p:nvSpPr>
          <p:cNvPr id="4099" name="Rectangle 3"/>
          <p:cNvSpPr>
            <a:spLocks noGrp="1" noChangeArrowheads="1"/>
          </p:cNvSpPr>
          <p:nvPr>
            <p:ph type="body" idx="1"/>
          </p:nvPr>
        </p:nvSpPr>
        <p:spPr>
          <a:xfrm>
            <a:off x="304800" y="1219200"/>
            <a:ext cx="8458200" cy="5562600"/>
          </a:xfrm>
        </p:spPr>
        <p:txBody>
          <a:bodyPr/>
          <a:lstStyle/>
          <a:p>
            <a:pPr marL="609600" indent="-609600">
              <a:lnSpc>
                <a:spcPct val="80000"/>
              </a:lnSpc>
              <a:spcAft>
                <a:spcPts val="600"/>
              </a:spcAft>
            </a:pPr>
            <a:r>
              <a:rPr lang="en-US" sz="2600" dirty="0" err="1"/>
              <a:t>Untuk</a:t>
            </a:r>
            <a:r>
              <a:rPr lang="en-US" sz="2600" dirty="0"/>
              <a:t> </a:t>
            </a:r>
            <a:r>
              <a:rPr lang="en-US" sz="2600" dirty="0" err="1"/>
              <a:t>memproyeksikan</a:t>
            </a:r>
            <a:r>
              <a:rPr lang="en-US" sz="2600" dirty="0"/>
              <a:t> </a:t>
            </a:r>
            <a:r>
              <a:rPr lang="en-US" sz="2600" i="1" dirty="0"/>
              <a:t>need, feeling</a:t>
            </a:r>
            <a:r>
              <a:rPr lang="en-US" sz="2600" dirty="0"/>
              <a:t>, </a:t>
            </a:r>
            <a:r>
              <a:rPr lang="en-US" sz="2600" dirty="0" err="1"/>
              <a:t>dan</a:t>
            </a:r>
            <a:r>
              <a:rPr lang="en-US" sz="2600" dirty="0"/>
              <a:t> </a:t>
            </a:r>
            <a:r>
              <a:rPr lang="en-US" sz="2600" dirty="0" err="1"/>
              <a:t>pengalaman</a:t>
            </a:r>
            <a:r>
              <a:rPr lang="en-US" sz="2600" dirty="0"/>
              <a:t> </a:t>
            </a:r>
            <a:r>
              <a:rPr lang="en-US" sz="2600" dirty="0" err="1"/>
              <a:t>klien</a:t>
            </a:r>
            <a:endParaRPr lang="en-US" sz="2600" dirty="0"/>
          </a:p>
          <a:p>
            <a:pPr marL="609600" indent="-609600">
              <a:lnSpc>
                <a:spcPct val="80000"/>
              </a:lnSpc>
              <a:spcAft>
                <a:spcPts val="600"/>
              </a:spcAft>
            </a:pPr>
            <a:r>
              <a:rPr lang="en-US" sz="2600" dirty="0" err="1"/>
              <a:t>Melukiskan</a:t>
            </a:r>
            <a:r>
              <a:rPr lang="en-US" sz="2600" dirty="0"/>
              <a:t> </a:t>
            </a:r>
            <a:r>
              <a:rPr lang="en-US" sz="2600" dirty="0" err="1"/>
              <a:t>situasi</a:t>
            </a:r>
            <a:r>
              <a:rPr lang="en-US" sz="2600" dirty="0"/>
              <a:t> </a:t>
            </a:r>
            <a:r>
              <a:rPr lang="en-US" sz="2600" dirty="0" err="1"/>
              <a:t>kehidupan</a:t>
            </a:r>
            <a:r>
              <a:rPr lang="en-US" sz="2600" dirty="0"/>
              <a:t> yang </a:t>
            </a:r>
            <a:r>
              <a:rPr lang="en-US" sz="2600" dirty="0" err="1"/>
              <a:t>melibatkan</a:t>
            </a:r>
            <a:r>
              <a:rPr lang="en-US" sz="2600" dirty="0"/>
              <a:t> </a:t>
            </a:r>
            <a:r>
              <a:rPr lang="en-US" sz="2600" dirty="0" err="1"/>
              <a:t>seseorang</a:t>
            </a:r>
            <a:r>
              <a:rPr lang="en-US" sz="2600" dirty="0"/>
              <a:t> </a:t>
            </a:r>
            <a:r>
              <a:rPr lang="en-US" sz="2600" dirty="0" err="1"/>
              <a:t>atau</a:t>
            </a:r>
            <a:r>
              <a:rPr lang="en-US" sz="2600" dirty="0"/>
              <a:t> </a:t>
            </a:r>
            <a:r>
              <a:rPr lang="en-US" sz="2600" dirty="0" err="1"/>
              <a:t>lebih</a:t>
            </a:r>
            <a:endParaRPr lang="en-US" sz="2600" dirty="0"/>
          </a:p>
          <a:p>
            <a:pPr marL="609600" indent="-609600">
              <a:lnSpc>
                <a:spcPct val="80000"/>
              </a:lnSpc>
              <a:spcAft>
                <a:spcPts val="600"/>
              </a:spcAft>
            </a:pPr>
            <a:r>
              <a:rPr lang="en-US" sz="2600" dirty="0" err="1"/>
              <a:t>Pada</a:t>
            </a:r>
            <a:r>
              <a:rPr lang="en-US" sz="2600" dirty="0"/>
              <a:t> </a:t>
            </a:r>
            <a:r>
              <a:rPr lang="en-US" sz="2600" dirty="0" err="1"/>
              <a:t>klien</a:t>
            </a:r>
            <a:r>
              <a:rPr lang="en-US" sz="2600" dirty="0"/>
              <a:t> </a:t>
            </a:r>
            <a:r>
              <a:rPr lang="en-US" sz="2600" dirty="0" err="1"/>
              <a:t>disajikan</a:t>
            </a:r>
            <a:r>
              <a:rPr lang="en-US" sz="2600" dirty="0"/>
              <a:t> 1 set </a:t>
            </a:r>
            <a:r>
              <a:rPr lang="en-US" sz="2600" dirty="0" err="1"/>
              <a:t>gambar</a:t>
            </a:r>
            <a:r>
              <a:rPr lang="en-US" sz="2600" dirty="0"/>
              <a:t> </a:t>
            </a:r>
            <a:r>
              <a:rPr lang="en-US" sz="2600" dirty="0" err="1"/>
              <a:t>lengkap</a:t>
            </a:r>
            <a:r>
              <a:rPr lang="en-US" sz="2600" dirty="0"/>
              <a:t> </a:t>
            </a:r>
            <a:r>
              <a:rPr lang="en-US" sz="2600" dirty="0" err="1"/>
              <a:t>berisi</a:t>
            </a:r>
            <a:r>
              <a:rPr lang="en-US" sz="2600" dirty="0"/>
              <a:t> 20 </a:t>
            </a:r>
            <a:r>
              <a:rPr lang="en-US" sz="2600" dirty="0" err="1"/>
              <a:t>gambar</a:t>
            </a:r>
            <a:r>
              <a:rPr lang="en-US" sz="2600" dirty="0"/>
              <a:t> </a:t>
            </a:r>
            <a:r>
              <a:rPr lang="en-US" sz="2600" dirty="0" err="1"/>
              <a:t>sesuai</a:t>
            </a:r>
            <a:r>
              <a:rPr lang="en-US" sz="2600" dirty="0"/>
              <a:t> </a:t>
            </a:r>
            <a:r>
              <a:rPr lang="en-US" sz="2600" dirty="0" err="1"/>
              <a:t>keurutan</a:t>
            </a:r>
            <a:r>
              <a:rPr lang="en-US" sz="2600" dirty="0"/>
              <a:t> </a:t>
            </a:r>
            <a:r>
              <a:rPr lang="en-US" sz="2600" dirty="0" err="1"/>
              <a:t>gambar</a:t>
            </a:r>
            <a:r>
              <a:rPr lang="en-US" sz="2600" dirty="0"/>
              <a:t>, </a:t>
            </a:r>
            <a:r>
              <a:rPr lang="en-US" sz="2600" dirty="0" err="1"/>
              <a:t>usia</a:t>
            </a:r>
            <a:r>
              <a:rPr lang="en-US" sz="2600" dirty="0"/>
              <a:t>, </a:t>
            </a:r>
            <a:r>
              <a:rPr lang="en-US" sz="2600" dirty="0" err="1"/>
              <a:t>dan</a:t>
            </a:r>
            <a:r>
              <a:rPr lang="en-US" sz="2600" dirty="0"/>
              <a:t>, </a:t>
            </a:r>
            <a:r>
              <a:rPr lang="en-US" sz="2600" dirty="0" err="1"/>
              <a:t>jenis</a:t>
            </a:r>
            <a:r>
              <a:rPr lang="en-US" sz="2600" dirty="0"/>
              <a:t> </a:t>
            </a:r>
            <a:r>
              <a:rPr lang="en-US" sz="2600" dirty="0" err="1"/>
              <a:t>kelamin</a:t>
            </a:r>
            <a:endParaRPr lang="en-US" sz="2600" dirty="0"/>
          </a:p>
          <a:p>
            <a:pPr marL="609600" indent="-609600">
              <a:lnSpc>
                <a:spcPct val="80000"/>
              </a:lnSpc>
              <a:spcAft>
                <a:spcPts val="600"/>
              </a:spcAft>
            </a:pPr>
            <a:r>
              <a:rPr lang="en-US" sz="2600" dirty="0" err="1"/>
              <a:t>Ada</a:t>
            </a:r>
            <a:r>
              <a:rPr lang="en-US" sz="2600" dirty="0"/>
              <a:t> 30 </a:t>
            </a:r>
            <a:r>
              <a:rPr lang="en-US" sz="2600" dirty="0" err="1"/>
              <a:t>gambar</a:t>
            </a:r>
            <a:r>
              <a:rPr lang="en-US" sz="2600" dirty="0"/>
              <a:t> </a:t>
            </a:r>
            <a:r>
              <a:rPr lang="en-US" sz="2600" dirty="0" err="1"/>
              <a:t>dengan</a:t>
            </a:r>
            <a:r>
              <a:rPr lang="en-US" sz="2600" dirty="0"/>
              <a:t> </a:t>
            </a:r>
            <a:r>
              <a:rPr lang="en-US" sz="2600" dirty="0" err="1"/>
              <a:t>kode</a:t>
            </a:r>
            <a:r>
              <a:rPr lang="en-US" sz="2600" dirty="0"/>
              <a:t> </a:t>
            </a:r>
            <a:r>
              <a:rPr lang="en-US" sz="2600" dirty="0" err="1"/>
              <a:t>di</a:t>
            </a:r>
            <a:r>
              <a:rPr lang="en-US" sz="2600" dirty="0"/>
              <a:t> </a:t>
            </a:r>
            <a:r>
              <a:rPr lang="en-US" sz="2600" dirty="0" err="1"/>
              <a:t>bagian</a:t>
            </a:r>
            <a:r>
              <a:rPr lang="en-US" sz="2600" dirty="0"/>
              <a:t> </a:t>
            </a:r>
            <a:r>
              <a:rPr lang="en-US" sz="2600" dirty="0" err="1"/>
              <a:t>belakangnya</a:t>
            </a:r>
            <a:endParaRPr lang="en-US" sz="2600" dirty="0"/>
          </a:p>
          <a:p>
            <a:pPr marL="1188000" indent="-504000">
              <a:lnSpc>
                <a:spcPct val="80000"/>
              </a:lnSpc>
              <a:spcAft>
                <a:spcPts val="600"/>
              </a:spcAft>
              <a:buFontTx/>
              <a:buAutoNum type="alphaLcPeriod"/>
            </a:pPr>
            <a:r>
              <a:rPr lang="en-US" sz="2600" dirty="0"/>
              <a:t>10 </a:t>
            </a:r>
            <a:r>
              <a:rPr lang="en-US" sz="2600" dirty="0" err="1"/>
              <a:t>netral</a:t>
            </a:r>
            <a:endParaRPr lang="en-US" sz="2600" dirty="0"/>
          </a:p>
          <a:p>
            <a:pPr marL="1188000" indent="-504000">
              <a:lnSpc>
                <a:spcPct val="80000"/>
              </a:lnSpc>
              <a:spcAft>
                <a:spcPts val="600"/>
              </a:spcAft>
              <a:buFontTx/>
              <a:buAutoNum type="alphaLcPeriod"/>
            </a:pPr>
            <a:r>
              <a:rPr lang="en-US" sz="2600" dirty="0"/>
              <a:t>10 </a:t>
            </a:r>
            <a:r>
              <a:rPr lang="en-US" sz="2600" dirty="0" err="1"/>
              <a:t>untuk</a:t>
            </a:r>
            <a:r>
              <a:rPr lang="en-US" sz="2600" dirty="0"/>
              <a:t> </a:t>
            </a:r>
            <a:r>
              <a:rPr lang="en-US" sz="2600" dirty="0" err="1"/>
              <a:t>pria</a:t>
            </a:r>
            <a:r>
              <a:rPr lang="en-US" sz="2600" dirty="0"/>
              <a:t> </a:t>
            </a:r>
            <a:r>
              <a:rPr lang="en-US" sz="2600" dirty="0" err="1"/>
              <a:t>dewasa</a:t>
            </a:r>
            <a:r>
              <a:rPr lang="en-US" sz="2600" dirty="0"/>
              <a:t>  (M=Male), 10 </a:t>
            </a:r>
            <a:r>
              <a:rPr lang="en-US" sz="2600" dirty="0" err="1"/>
              <a:t>untuk</a:t>
            </a:r>
            <a:r>
              <a:rPr lang="en-US" sz="2600" dirty="0"/>
              <a:t> </a:t>
            </a:r>
            <a:r>
              <a:rPr lang="en-US" sz="2600" dirty="0" err="1"/>
              <a:t>wanita</a:t>
            </a:r>
            <a:r>
              <a:rPr lang="en-US" sz="2600" dirty="0"/>
              <a:t> </a:t>
            </a:r>
            <a:r>
              <a:rPr lang="en-US" sz="2600" dirty="0" err="1"/>
              <a:t>dewasa</a:t>
            </a:r>
            <a:r>
              <a:rPr lang="en-US" sz="2600" dirty="0"/>
              <a:t> (F=Female), </a:t>
            </a:r>
          </a:p>
          <a:p>
            <a:pPr marL="1188000" indent="-504000">
              <a:lnSpc>
                <a:spcPct val="80000"/>
              </a:lnSpc>
              <a:spcAft>
                <a:spcPts val="600"/>
              </a:spcAft>
              <a:buFontTx/>
              <a:buAutoNum type="alphaLcPeriod"/>
            </a:pPr>
            <a:r>
              <a:rPr lang="en-US" sz="2600" dirty="0"/>
              <a:t>10 </a:t>
            </a:r>
            <a:r>
              <a:rPr lang="en-US" sz="2600" dirty="0" err="1"/>
              <a:t>untuk</a:t>
            </a:r>
            <a:r>
              <a:rPr lang="en-US" sz="2600" dirty="0"/>
              <a:t> </a:t>
            </a:r>
            <a:r>
              <a:rPr lang="en-US" sz="2600" dirty="0" err="1"/>
              <a:t>anak</a:t>
            </a:r>
            <a:r>
              <a:rPr lang="en-US" sz="2600" dirty="0"/>
              <a:t> </a:t>
            </a:r>
            <a:r>
              <a:rPr lang="en-US" sz="2600" dirty="0" err="1"/>
              <a:t>laki-laki</a:t>
            </a:r>
            <a:r>
              <a:rPr lang="en-US" sz="2600" dirty="0"/>
              <a:t> (B=Boy), 10 </a:t>
            </a:r>
            <a:r>
              <a:rPr lang="en-US" sz="2600" dirty="0" err="1"/>
              <a:t>untuk</a:t>
            </a:r>
            <a:r>
              <a:rPr lang="en-US" sz="2600" dirty="0"/>
              <a:t> </a:t>
            </a:r>
            <a:r>
              <a:rPr lang="en-US" sz="2600" dirty="0" err="1"/>
              <a:t>anak</a:t>
            </a:r>
            <a:r>
              <a:rPr lang="en-US" sz="2600" dirty="0"/>
              <a:t> </a:t>
            </a:r>
            <a:r>
              <a:rPr lang="en-US" sz="2600" dirty="0" err="1"/>
              <a:t>perempuan</a:t>
            </a:r>
            <a:r>
              <a:rPr lang="en-US" sz="2600" dirty="0"/>
              <a:t> (G=Girl)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762000"/>
            <a:ext cx="8229600" cy="5943600"/>
          </a:xfrm>
        </p:spPr>
        <p:txBody>
          <a:bodyPr/>
          <a:lstStyle/>
          <a:p>
            <a:pPr marL="609600" indent="-609600">
              <a:lnSpc>
                <a:spcPct val="80000"/>
              </a:lnSpc>
              <a:spcAft>
                <a:spcPts val="600"/>
              </a:spcAft>
            </a:pPr>
            <a:r>
              <a:rPr lang="en-US" sz="2400" dirty="0" err="1" smtClean="0"/>
              <a:t>Perilaku</a:t>
            </a:r>
            <a:r>
              <a:rPr lang="en-US" sz="2400" dirty="0" smtClean="0"/>
              <a:t> </a:t>
            </a:r>
            <a:r>
              <a:rPr lang="en-US" sz="2400" dirty="0"/>
              <a:t>yang </a:t>
            </a:r>
            <a:r>
              <a:rPr lang="en-US" sz="2400" dirty="0" err="1"/>
              <a:t>perlu</a:t>
            </a:r>
            <a:r>
              <a:rPr lang="en-US" sz="2400" dirty="0"/>
              <a:t> </a:t>
            </a:r>
            <a:r>
              <a:rPr lang="en-US" sz="2400" dirty="0" err="1"/>
              <a:t>diobservasi</a:t>
            </a:r>
            <a:r>
              <a:rPr lang="en-US" sz="2400" dirty="0"/>
              <a:t> </a:t>
            </a:r>
            <a:r>
              <a:rPr lang="en-US" sz="2400" dirty="0" err="1"/>
              <a:t>dan</a:t>
            </a:r>
            <a:r>
              <a:rPr lang="en-US" sz="2400" dirty="0"/>
              <a:t> </a:t>
            </a:r>
            <a:r>
              <a:rPr lang="en-US" sz="2400" dirty="0" err="1"/>
              <a:t>dicatat</a:t>
            </a:r>
            <a:r>
              <a:rPr lang="en-US" sz="2400" dirty="0"/>
              <a:t> </a:t>
            </a:r>
            <a:r>
              <a:rPr lang="en-US" sz="2400" dirty="0" err="1"/>
              <a:t>a.l</a:t>
            </a:r>
            <a:r>
              <a:rPr lang="en-US" sz="2400" dirty="0"/>
              <a:t>:</a:t>
            </a:r>
          </a:p>
          <a:p>
            <a:pPr marL="968400" indent="-360000">
              <a:lnSpc>
                <a:spcPct val="80000"/>
              </a:lnSpc>
              <a:spcAft>
                <a:spcPts val="600"/>
              </a:spcAft>
              <a:buSzPct val="100000"/>
              <a:buFontTx/>
              <a:buAutoNum type="alphaLcPeriod"/>
            </a:pPr>
            <a:r>
              <a:rPr lang="en-US" sz="2400" dirty="0" err="1"/>
              <a:t>Derajat</a:t>
            </a:r>
            <a:r>
              <a:rPr lang="en-US" sz="2400" dirty="0"/>
              <a:t> </a:t>
            </a:r>
            <a:r>
              <a:rPr lang="en-US" sz="2400" dirty="0" err="1" smtClean="0"/>
              <a:t>keikutsertaan</a:t>
            </a:r>
            <a:r>
              <a:rPr lang="id-ID" sz="2400" dirty="0" smtClean="0"/>
              <a:t> klien </a:t>
            </a:r>
            <a:r>
              <a:rPr lang="en-US" sz="2400" dirty="0" err="1" smtClean="0"/>
              <a:t>dalam</a:t>
            </a:r>
            <a:r>
              <a:rPr lang="en-US" sz="2400" dirty="0" smtClean="0"/>
              <a:t> </a:t>
            </a:r>
            <a:r>
              <a:rPr lang="en-US" sz="2400" dirty="0" err="1"/>
              <a:t>cerita</a:t>
            </a:r>
            <a:endParaRPr lang="en-US" sz="2400" dirty="0"/>
          </a:p>
          <a:p>
            <a:pPr marL="968400" indent="-360000">
              <a:lnSpc>
                <a:spcPct val="80000"/>
              </a:lnSpc>
              <a:spcAft>
                <a:spcPts val="600"/>
              </a:spcAft>
              <a:buSzPct val="100000"/>
              <a:buFontTx/>
              <a:buAutoNum type="alphaLcPeriod"/>
            </a:pPr>
            <a:r>
              <a:rPr lang="en-US" sz="2400" dirty="0" err="1"/>
              <a:t>Perubahan</a:t>
            </a:r>
            <a:r>
              <a:rPr lang="en-US" sz="2400" dirty="0"/>
              <a:t> nada </a:t>
            </a:r>
            <a:r>
              <a:rPr lang="en-US" sz="2400" dirty="0" err="1"/>
              <a:t>suara</a:t>
            </a:r>
            <a:endParaRPr lang="en-US" sz="2400" dirty="0"/>
          </a:p>
          <a:p>
            <a:pPr marL="968400" indent="-360000">
              <a:lnSpc>
                <a:spcPct val="80000"/>
              </a:lnSpc>
              <a:spcAft>
                <a:spcPts val="600"/>
              </a:spcAft>
              <a:buSzPct val="100000"/>
              <a:buFontTx/>
              <a:buAutoNum type="alphaLcPeriod"/>
            </a:pPr>
            <a:r>
              <a:rPr lang="en-US" sz="2400" dirty="0" err="1"/>
              <a:t>Berhenti</a:t>
            </a:r>
            <a:r>
              <a:rPr lang="en-US" sz="2400" dirty="0"/>
              <a:t> </a:t>
            </a:r>
            <a:r>
              <a:rPr lang="en-US" sz="2400" dirty="0" err="1"/>
              <a:t>atau</a:t>
            </a:r>
            <a:r>
              <a:rPr lang="en-US" sz="2400" dirty="0"/>
              <a:t> </a:t>
            </a:r>
            <a:r>
              <a:rPr lang="en-US" sz="2400" dirty="0" err="1"/>
              <a:t>macet</a:t>
            </a:r>
            <a:r>
              <a:rPr lang="en-US" sz="2400" dirty="0"/>
              <a:t> </a:t>
            </a:r>
            <a:r>
              <a:rPr lang="en-US" sz="2400" dirty="0" err="1"/>
              <a:t>selagi</a:t>
            </a:r>
            <a:r>
              <a:rPr lang="en-US" sz="2400" dirty="0"/>
              <a:t> </a:t>
            </a:r>
            <a:r>
              <a:rPr lang="en-US" sz="2400" dirty="0" err="1"/>
              <a:t>bercerita</a:t>
            </a:r>
            <a:r>
              <a:rPr lang="en-US" sz="2400" dirty="0"/>
              <a:t> (----)</a:t>
            </a:r>
          </a:p>
          <a:p>
            <a:pPr marL="968400" indent="-360000">
              <a:lnSpc>
                <a:spcPct val="80000"/>
              </a:lnSpc>
              <a:spcAft>
                <a:spcPts val="600"/>
              </a:spcAft>
              <a:buSzPct val="100000"/>
              <a:buFontTx/>
              <a:buAutoNum type="alphaLcPeriod"/>
            </a:pPr>
            <a:r>
              <a:rPr lang="en-US" sz="2400" dirty="0" err="1"/>
              <a:t>Kegagapan</a:t>
            </a:r>
            <a:r>
              <a:rPr lang="en-US" sz="2400" dirty="0"/>
              <a:t>, </a:t>
            </a:r>
            <a:r>
              <a:rPr lang="en-US" sz="2400" dirty="0" err="1"/>
              <a:t>mendehem</a:t>
            </a:r>
            <a:endParaRPr lang="en-US" sz="2400" dirty="0"/>
          </a:p>
          <a:p>
            <a:pPr marL="968400" indent="-360000">
              <a:lnSpc>
                <a:spcPct val="80000"/>
              </a:lnSpc>
              <a:spcAft>
                <a:spcPts val="600"/>
              </a:spcAft>
              <a:buSzPct val="100000"/>
              <a:buFontTx/>
              <a:buAutoNum type="alphaLcPeriod"/>
            </a:pPr>
            <a:r>
              <a:rPr lang="en-US" sz="2400" dirty="0" err="1"/>
              <a:t>Gelisah</a:t>
            </a:r>
            <a:endParaRPr lang="en-US" sz="2400" dirty="0"/>
          </a:p>
          <a:p>
            <a:pPr marL="968400" indent="-360000">
              <a:lnSpc>
                <a:spcPct val="80000"/>
              </a:lnSpc>
              <a:spcAft>
                <a:spcPts val="600"/>
              </a:spcAft>
              <a:buSzPct val="100000"/>
              <a:buFontTx/>
              <a:buAutoNum type="alphaLcPeriod"/>
            </a:pPr>
            <a:r>
              <a:rPr lang="en-US" sz="2400" dirty="0" err="1"/>
              <a:t>Menggosok-gosok</a:t>
            </a:r>
            <a:r>
              <a:rPr lang="en-US" sz="2400" dirty="0"/>
              <a:t> </a:t>
            </a:r>
            <a:r>
              <a:rPr lang="en-US" sz="2400" dirty="0" err="1"/>
              <a:t>atau</a:t>
            </a:r>
            <a:r>
              <a:rPr lang="en-US" sz="2400" dirty="0"/>
              <a:t> </a:t>
            </a:r>
            <a:r>
              <a:rPr lang="en-US" sz="2400" dirty="0" err="1"/>
              <a:t>memegang-megang</a:t>
            </a:r>
            <a:r>
              <a:rPr lang="en-US" sz="2400" dirty="0"/>
              <a:t> </a:t>
            </a:r>
            <a:r>
              <a:rPr lang="en-US" sz="2400" dirty="0" err="1"/>
              <a:t>bagian</a:t>
            </a:r>
            <a:r>
              <a:rPr lang="en-US" sz="2400" dirty="0"/>
              <a:t> </a:t>
            </a:r>
            <a:r>
              <a:rPr lang="en-US" sz="2400" dirty="0" err="1"/>
              <a:t>badan</a:t>
            </a:r>
            <a:r>
              <a:rPr lang="en-US" sz="2400" dirty="0"/>
              <a:t> </a:t>
            </a:r>
          </a:p>
          <a:p>
            <a:pPr marL="968400" indent="-360000">
              <a:lnSpc>
                <a:spcPct val="80000"/>
              </a:lnSpc>
              <a:spcAft>
                <a:spcPts val="600"/>
              </a:spcAft>
              <a:buSzPct val="100000"/>
              <a:buFontTx/>
              <a:buAutoNum type="alphaLcPeriod"/>
            </a:pPr>
            <a:r>
              <a:rPr lang="en-US" sz="2400" dirty="0" err="1"/>
              <a:t>Berkeringat</a:t>
            </a:r>
            <a:endParaRPr lang="en-US" sz="2400" dirty="0"/>
          </a:p>
          <a:p>
            <a:pPr marL="968400" indent="-360000">
              <a:lnSpc>
                <a:spcPct val="80000"/>
              </a:lnSpc>
              <a:spcAft>
                <a:spcPts val="600"/>
              </a:spcAft>
              <a:buSzPct val="100000"/>
              <a:buFontTx/>
              <a:buAutoNum type="alphaLcPeriod"/>
            </a:pPr>
            <a:r>
              <a:rPr lang="en-US" sz="2400" dirty="0" err="1"/>
              <a:t>Berhenti</a:t>
            </a:r>
            <a:r>
              <a:rPr lang="en-US" sz="2400" dirty="0"/>
              <a:t> </a:t>
            </a:r>
            <a:r>
              <a:rPr lang="en-US" sz="2400" dirty="0" err="1"/>
              <a:t>untuk</a:t>
            </a:r>
            <a:r>
              <a:rPr lang="en-US" sz="2400" dirty="0"/>
              <a:t> </a:t>
            </a:r>
            <a:r>
              <a:rPr lang="en-US" sz="2400" dirty="0" err="1"/>
              <a:t>menyulut</a:t>
            </a:r>
            <a:r>
              <a:rPr lang="en-US" sz="2400" dirty="0"/>
              <a:t> </a:t>
            </a:r>
            <a:r>
              <a:rPr lang="en-US" sz="2400" dirty="0" err="1"/>
              <a:t>rokok</a:t>
            </a:r>
            <a:endParaRPr lang="en-US" sz="2400" dirty="0"/>
          </a:p>
          <a:p>
            <a:pPr marL="968400" indent="-360000">
              <a:lnSpc>
                <a:spcPct val="80000"/>
              </a:lnSpc>
              <a:spcAft>
                <a:spcPts val="600"/>
              </a:spcAft>
              <a:buSzPct val="100000"/>
              <a:buFontTx/>
              <a:buAutoNum type="alphaLcPeriod"/>
            </a:pPr>
            <a:r>
              <a:rPr lang="en-US" sz="2400" dirty="0" err="1"/>
              <a:t>Minta</a:t>
            </a:r>
            <a:r>
              <a:rPr lang="en-US" sz="2400" dirty="0"/>
              <a:t> </a:t>
            </a:r>
            <a:r>
              <a:rPr lang="en-US" sz="2400" dirty="0" err="1"/>
              <a:t>diri</a:t>
            </a:r>
            <a:r>
              <a:rPr lang="en-US" sz="2400" dirty="0"/>
              <a:t> </a:t>
            </a:r>
            <a:r>
              <a:rPr lang="en-US" sz="2400" dirty="0" err="1"/>
              <a:t>untuk</a:t>
            </a:r>
            <a:r>
              <a:rPr lang="en-US" sz="2400" dirty="0"/>
              <a:t> </a:t>
            </a:r>
            <a:r>
              <a:rPr lang="en-US" sz="2400" dirty="0" err="1"/>
              <a:t>pergi</a:t>
            </a:r>
            <a:r>
              <a:rPr lang="en-US" sz="2400" dirty="0"/>
              <a:t> </a:t>
            </a:r>
            <a:r>
              <a:rPr lang="en-US" sz="2400" dirty="0" err="1"/>
              <a:t>ke</a:t>
            </a:r>
            <a:r>
              <a:rPr lang="en-US" sz="2400" dirty="0"/>
              <a:t> </a:t>
            </a:r>
            <a:r>
              <a:rPr lang="en-US" sz="2400" dirty="0" err="1"/>
              <a:t>kamar</a:t>
            </a:r>
            <a:r>
              <a:rPr lang="en-US" sz="2400" dirty="0"/>
              <a:t> </a:t>
            </a:r>
            <a:r>
              <a:rPr lang="en-US" sz="2400" dirty="0" err="1"/>
              <a:t>kecil</a:t>
            </a:r>
            <a:endParaRPr lang="en-US" sz="2400" dirty="0"/>
          </a:p>
          <a:p>
            <a:pPr marL="968400" indent="-360000">
              <a:lnSpc>
                <a:spcPct val="80000"/>
              </a:lnSpc>
              <a:spcAft>
                <a:spcPts val="600"/>
              </a:spcAft>
              <a:buSzPct val="100000"/>
              <a:buFontTx/>
              <a:buAutoNum type="alphaLcPeriod"/>
            </a:pPr>
            <a:r>
              <a:rPr lang="en-US" sz="2400" dirty="0"/>
              <a:t>Ragu-</a:t>
            </a:r>
            <a:r>
              <a:rPr lang="en-US" sz="2400" dirty="0" err="1"/>
              <a:t>ragu</a:t>
            </a:r>
            <a:endParaRPr lang="en-US" sz="2400" dirty="0"/>
          </a:p>
          <a:p>
            <a:pPr marL="968400" indent="-360000">
              <a:lnSpc>
                <a:spcPct val="80000"/>
              </a:lnSpc>
              <a:spcAft>
                <a:spcPts val="600"/>
              </a:spcAft>
              <a:buSzPct val="100000"/>
              <a:buFontTx/>
              <a:buAutoNum type="alphaLcPeriod"/>
            </a:pPr>
            <a:r>
              <a:rPr lang="en-US" sz="2400" dirty="0" err="1"/>
              <a:t>Adanya</a:t>
            </a:r>
            <a:r>
              <a:rPr lang="en-US" sz="2400" dirty="0"/>
              <a:t> </a:t>
            </a:r>
            <a:r>
              <a:rPr lang="en-US" sz="2400" dirty="0" err="1"/>
              <a:t>tiks</a:t>
            </a:r>
            <a:endParaRPr lang="en-US" sz="2400" dirty="0"/>
          </a:p>
          <a:p>
            <a:pPr marL="968400" indent="-360000">
              <a:lnSpc>
                <a:spcPct val="80000"/>
              </a:lnSpc>
              <a:spcAft>
                <a:spcPts val="600"/>
              </a:spcAft>
              <a:buFontTx/>
              <a:buNone/>
            </a:pPr>
            <a:endParaRPr lang="en-US" sz="2400" dirty="0"/>
          </a:p>
          <a:p>
            <a:pPr marL="609600" indent="-609600">
              <a:lnSpc>
                <a:spcPct val="80000"/>
              </a:lnSpc>
              <a:buFontTx/>
              <a:buNone/>
            </a:pPr>
            <a:endParaRPr lang="en-US" sz="2400" dirty="0"/>
          </a:p>
          <a:p>
            <a:pPr marL="609600" indent="-609600">
              <a:lnSpc>
                <a:spcPct val="80000"/>
              </a:lnSpc>
              <a:buFontTx/>
              <a:buAutoNum type="alphaLcPeriod"/>
            </a:pPr>
            <a:endParaRPr lang="en-US" sz="2400" dirty="0"/>
          </a:p>
          <a:p>
            <a:pPr marL="609600" indent="-609600">
              <a:lnSpc>
                <a:spcPct val="80000"/>
              </a:lnSpc>
              <a:buFontTx/>
              <a:buNone/>
            </a:pPr>
            <a:endParaRPr lang="en-US" sz="2400" dirty="0"/>
          </a:p>
        </p:txBody>
      </p:sp>
      <p:sp>
        <p:nvSpPr>
          <p:cNvPr id="5" name="Rectangle 2"/>
          <p:cNvSpPr>
            <a:spLocks noGrp="1" noChangeArrowheads="1"/>
          </p:cNvSpPr>
          <p:nvPr>
            <p:ph type="title"/>
          </p:nvPr>
        </p:nvSpPr>
        <p:spPr>
          <a:xfrm>
            <a:off x="457200" y="0"/>
            <a:ext cx="8229600" cy="762000"/>
          </a:xfrm>
        </p:spPr>
        <p:txBody>
          <a:bodyPr/>
          <a:lstStyle/>
          <a:p>
            <a:pPr algn="l"/>
            <a:r>
              <a:rPr lang="en-US" sz="2400" dirty="0" err="1"/>
              <a:t>Lanjutan</a:t>
            </a:r>
            <a:r>
              <a:rPr lang="en-US" sz="2400" dirty="0"/>
              <a:t> </a:t>
            </a:r>
            <a:r>
              <a:rPr lang="id-ID" sz="2400" dirty="0" smtClean="0"/>
              <a:t>Pencatatan</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62000"/>
            <a:ext cx="8229600" cy="990600"/>
          </a:xfrm>
        </p:spPr>
        <p:txBody>
          <a:bodyPr/>
          <a:lstStyle/>
          <a:p>
            <a:r>
              <a:rPr lang="en-US" dirty="0" err="1"/>
              <a:t>Observasi</a:t>
            </a:r>
            <a:endParaRPr lang="en-US" dirty="0"/>
          </a:p>
        </p:txBody>
      </p:sp>
      <p:sp>
        <p:nvSpPr>
          <p:cNvPr id="14339" name="Rectangle 3"/>
          <p:cNvSpPr>
            <a:spLocks noGrp="1" noChangeArrowheads="1"/>
          </p:cNvSpPr>
          <p:nvPr>
            <p:ph type="body" idx="1"/>
          </p:nvPr>
        </p:nvSpPr>
        <p:spPr/>
        <p:txBody>
          <a:bodyPr/>
          <a:lstStyle/>
          <a:p>
            <a:pPr>
              <a:spcAft>
                <a:spcPts val="1200"/>
              </a:spcAft>
            </a:pPr>
            <a:r>
              <a:rPr lang="en-US" dirty="0" err="1"/>
              <a:t>Perilaku</a:t>
            </a:r>
            <a:r>
              <a:rPr lang="en-US" dirty="0"/>
              <a:t> </a:t>
            </a:r>
            <a:r>
              <a:rPr lang="en-US" dirty="0" err="1"/>
              <a:t>berulang</a:t>
            </a:r>
            <a:endParaRPr lang="en-US" dirty="0"/>
          </a:p>
          <a:p>
            <a:pPr>
              <a:spcAft>
                <a:spcPts val="1200"/>
              </a:spcAft>
            </a:pPr>
            <a:r>
              <a:rPr lang="en-US" dirty="0" err="1"/>
              <a:t>Perilaku</a:t>
            </a:r>
            <a:r>
              <a:rPr lang="en-US" dirty="0"/>
              <a:t> yang </a:t>
            </a:r>
            <a:r>
              <a:rPr lang="en-US" dirty="0" err="1"/>
              <a:t>bermakna</a:t>
            </a:r>
            <a:r>
              <a:rPr lang="en-US" dirty="0"/>
              <a:t> (</a:t>
            </a:r>
            <a:r>
              <a:rPr lang="en-US" dirty="0" err="1"/>
              <a:t>menggambarkan</a:t>
            </a:r>
            <a:r>
              <a:rPr lang="en-US" dirty="0"/>
              <a:t> </a:t>
            </a:r>
            <a:r>
              <a:rPr lang="en-US" dirty="0" err="1"/>
              <a:t>kebutuhan</a:t>
            </a:r>
            <a:r>
              <a:rPr lang="en-US" dirty="0"/>
              <a:t> </a:t>
            </a:r>
            <a:r>
              <a:rPr lang="en-US" dirty="0" err="1"/>
              <a:t>dan</a:t>
            </a:r>
            <a:r>
              <a:rPr lang="en-US" dirty="0"/>
              <a:t> </a:t>
            </a:r>
            <a:r>
              <a:rPr lang="en-US" dirty="0" err="1"/>
              <a:t>interaksi</a:t>
            </a:r>
            <a:r>
              <a:rPr lang="en-US" dirty="0"/>
              <a:t> </a:t>
            </a:r>
            <a:r>
              <a:rPr lang="en-US" dirty="0" err="1"/>
              <a:t>individu</a:t>
            </a:r>
            <a:r>
              <a:rPr lang="en-US" dirty="0"/>
              <a:t> </a:t>
            </a:r>
            <a:r>
              <a:rPr lang="en-US" dirty="0" err="1"/>
              <a:t>dengan</a:t>
            </a:r>
            <a:r>
              <a:rPr lang="en-US" dirty="0"/>
              <a:t> </a:t>
            </a:r>
            <a:r>
              <a:rPr lang="en-US" dirty="0" err="1"/>
              <a:t>lingkungan</a:t>
            </a:r>
            <a:r>
              <a:rPr lang="en-US" dirty="0"/>
              <a:t>)</a:t>
            </a:r>
          </a:p>
          <a:p>
            <a:pPr>
              <a:spcAft>
                <a:spcPts val="1200"/>
              </a:spcAft>
            </a:pPr>
            <a:r>
              <a:rPr lang="en-US" dirty="0" err="1"/>
              <a:t>Perilaku</a:t>
            </a:r>
            <a:r>
              <a:rPr lang="en-US" dirty="0"/>
              <a:t> </a:t>
            </a:r>
            <a:r>
              <a:rPr lang="en-US" dirty="0" err="1"/>
              <a:t>ditulis</a:t>
            </a:r>
            <a:r>
              <a:rPr lang="en-US" dirty="0"/>
              <a:t> </a:t>
            </a:r>
            <a:r>
              <a:rPr lang="en-US" dirty="0" err="1"/>
              <a:t>secara</a:t>
            </a:r>
            <a:r>
              <a:rPr lang="en-US" dirty="0"/>
              <a:t> </a:t>
            </a:r>
            <a:r>
              <a:rPr lang="en-US" dirty="0" err="1"/>
              <a:t>obyektif</a:t>
            </a:r>
            <a:r>
              <a:rPr lang="en-US" dirty="0"/>
              <a:t>, </a:t>
            </a:r>
            <a:r>
              <a:rPr lang="en-US" dirty="0" err="1"/>
              <a:t>tidak</a:t>
            </a:r>
            <a:r>
              <a:rPr lang="en-US" dirty="0"/>
              <a:t> </a:t>
            </a:r>
            <a:r>
              <a:rPr lang="en-US" dirty="0" err="1"/>
              <a:t>interpretatif</a:t>
            </a:r>
            <a:endParaRPr lang="en-US" dirty="0"/>
          </a:p>
        </p:txBody>
      </p:sp>
      <p:sp>
        <p:nvSpPr>
          <p:cNvPr id="4" name="Rectangle 2"/>
          <p:cNvSpPr txBox="1">
            <a:spLocks noChangeArrowheads="1"/>
          </p:cNvSpPr>
          <p:nvPr/>
        </p:nvSpPr>
        <p:spPr bwMode="auto">
          <a:xfrm>
            <a:off x="457200" y="76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Lanjutan </a:t>
            </a:r>
            <a:r>
              <a:rPr kumimoji="0" lang="id-ID" sz="24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Pencatatan</a:t>
            </a:r>
            <a:endParaRPr kumimoji="0" lang="en-US" sz="2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pPr algn="l"/>
            <a:r>
              <a:rPr lang="id-ID" sz="3200" b="1" dirty="0" smtClean="0"/>
              <a:t>8. Penutup</a:t>
            </a:r>
            <a:endParaRPr lang="id-ID" sz="3200" b="1" dirty="0"/>
          </a:p>
        </p:txBody>
      </p:sp>
      <p:sp>
        <p:nvSpPr>
          <p:cNvPr id="3" name="Content Placeholder 2"/>
          <p:cNvSpPr>
            <a:spLocks noGrp="1"/>
          </p:cNvSpPr>
          <p:nvPr>
            <p:ph idx="1"/>
          </p:nvPr>
        </p:nvSpPr>
        <p:spPr>
          <a:xfrm>
            <a:off x="990600" y="1219200"/>
            <a:ext cx="7696200" cy="4876800"/>
          </a:xfrm>
        </p:spPr>
        <p:txBody>
          <a:bodyPr/>
          <a:lstStyle/>
          <a:p>
            <a:pPr marL="0" indent="0">
              <a:buNone/>
            </a:pPr>
            <a:r>
              <a:rPr lang="id-ID" sz="2600" dirty="0" smtClean="0"/>
              <a:t>Dalam membuat perjanjian untuk sessi kedua, kepada klien tidak boleh diberitahu atau diberi keyakinan bahwa ia akan diminta lagi untuk membuat cerita-cerita, karena bila klien mengetahui hal ini maka cenderung  akan mempersiapkan diri dengan mengingat-ingat cerita yang pernah dibacanya atau cerita dari film-film yang pernah dilihatnya, dengan demikian ia mempersiapkan diri dengan materi-materi yang bersifat impersonal (tidak mengungkapkan diri/pribadinya) daripada bila dia harus membuat cerita secara spontan dalam waktu yang terbatas.</a:t>
            </a:r>
            <a:endParaRPr lang="id-ID"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p:txBody>
          <a:bodyPr/>
          <a:lstStyle/>
          <a:p>
            <a:r>
              <a:rPr lang="en-US" sz="4000" dirty="0" err="1"/>
              <a:t>Sekian</a:t>
            </a:r>
            <a:r>
              <a:rPr lang="en-US" sz="4000" dirty="0"/>
              <a:t> </a:t>
            </a:r>
            <a:r>
              <a:rPr lang="en-US" sz="4000" dirty="0" err="1"/>
              <a:t>dan</a:t>
            </a:r>
            <a:r>
              <a:rPr lang="en-US" sz="4000" dirty="0"/>
              <a:t> </a:t>
            </a:r>
            <a:r>
              <a:rPr lang="en-US" sz="4000" dirty="0" err="1"/>
              <a:t>Terima</a:t>
            </a:r>
            <a:r>
              <a:rPr lang="en-US" sz="4000" dirty="0"/>
              <a:t> </a:t>
            </a:r>
            <a:r>
              <a:rPr lang="en-US" sz="4000" dirty="0" err="1"/>
              <a:t>Kasih</a:t>
            </a:r>
            <a:r>
              <a:rPr lang="en-US" sz="4000" dirty="0"/>
              <a:t> </a:t>
            </a:r>
            <a:br>
              <a:rPr lang="en-US" sz="4000" dirty="0"/>
            </a:br>
            <a:r>
              <a:rPr lang="en-US" sz="4000" dirty="0" err="1"/>
              <a:t>Atas</a:t>
            </a:r>
            <a:r>
              <a:rPr lang="en-US" sz="4000" dirty="0"/>
              <a:t> </a:t>
            </a:r>
            <a:r>
              <a:rPr lang="en-US" sz="4000" dirty="0" err="1"/>
              <a:t>Partisipasi</a:t>
            </a:r>
            <a:r>
              <a:rPr lang="en-US" sz="4000" dirty="0"/>
              <a:t> </a:t>
            </a:r>
            <a:r>
              <a:rPr lang="en-US" sz="4000" dirty="0" err="1"/>
              <a:t>dan</a:t>
            </a:r>
            <a:r>
              <a:rPr lang="en-US" sz="4000" dirty="0"/>
              <a:t> </a:t>
            </a:r>
            <a:r>
              <a:rPr lang="en-US" sz="4000" dirty="0" err="1"/>
              <a:t>Kehadirannya</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229600" cy="533400"/>
          </a:xfrm>
        </p:spPr>
        <p:txBody>
          <a:bodyPr/>
          <a:lstStyle/>
          <a:p>
            <a:r>
              <a:rPr lang="en-US" sz="3600" dirty="0" err="1"/>
              <a:t>Prosedur</a:t>
            </a:r>
            <a:r>
              <a:rPr lang="en-US" sz="3600" dirty="0"/>
              <a:t> </a:t>
            </a:r>
            <a:r>
              <a:rPr lang="en-US" sz="3600" dirty="0" err="1"/>
              <a:t>Penyajian</a:t>
            </a:r>
            <a:r>
              <a:rPr lang="en-US" sz="3600" dirty="0"/>
              <a:t> TAT</a:t>
            </a:r>
          </a:p>
        </p:txBody>
      </p:sp>
      <p:sp>
        <p:nvSpPr>
          <p:cNvPr id="3075" name="Rectangle 3"/>
          <p:cNvSpPr>
            <a:spLocks noGrp="1" noChangeArrowheads="1"/>
          </p:cNvSpPr>
          <p:nvPr>
            <p:ph type="body" idx="1"/>
          </p:nvPr>
        </p:nvSpPr>
        <p:spPr>
          <a:xfrm>
            <a:off x="457200" y="1295400"/>
            <a:ext cx="8229600" cy="5410200"/>
          </a:xfrm>
        </p:spPr>
        <p:txBody>
          <a:bodyPr/>
          <a:lstStyle/>
          <a:p>
            <a:pPr>
              <a:lnSpc>
                <a:spcPct val="90000"/>
              </a:lnSpc>
              <a:spcAft>
                <a:spcPts val="600"/>
              </a:spcAft>
            </a:pPr>
            <a:r>
              <a:rPr lang="en-US" sz="2200" dirty="0" err="1"/>
              <a:t>Prosedur</a:t>
            </a:r>
            <a:r>
              <a:rPr lang="en-US" sz="2200" dirty="0"/>
              <a:t> </a:t>
            </a:r>
            <a:r>
              <a:rPr lang="en-US" sz="2200" dirty="0" err="1"/>
              <a:t>penyajian</a:t>
            </a:r>
            <a:r>
              <a:rPr lang="en-US" sz="2200" dirty="0"/>
              <a:t> TAT yang </a:t>
            </a:r>
            <a:r>
              <a:rPr lang="en-US" sz="2200" dirty="0" err="1"/>
              <a:t>baku</a:t>
            </a:r>
            <a:r>
              <a:rPr lang="en-US" sz="2200" dirty="0"/>
              <a:t> </a:t>
            </a:r>
            <a:r>
              <a:rPr lang="en-US" sz="2200" dirty="0" err="1"/>
              <a:t>sebetulnya</a:t>
            </a:r>
            <a:r>
              <a:rPr lang="en-US" sz="2200" dirty="0"/>
              <a:t> </a:t>
            </a:r>
            <a:r>
              <a:rPr lang="en-US" sz="2200" dirty="0" err="1"/>
              <a:t>adalah</a:t>
            </a:r>
            <a:r>
              <a:rPr lang="en-US" sz="2200" dirty="0"/>
              <a:t> yang </a:t>
            </a:r>
            <a:r>
              <a:rPr lang="en-US" sz="2200" dirty="0" err="1"/>
              <a:t>dilakukan</a:t>
            </a:r>
            <a:r>
              <a:rPr lang="en-US" sz="2200" dirty="0"/>
              <a:t> </a:t>
            </a:r>
            <a:r>
              <a:rPr lang="en-US" sz="2200" dirty="0" err="1"/>
              <a:t>secara</a:t>
            </a:r>
            <a:r>
              <a:rPr lang="en-US" sz="2200" dirty="0"/>
              <a:t> individual </a:t>
            </a:r>
            <a:r>
              <a:rPr lang="en-US" sz="2200" dirty="0" err="1"/>
              <a:t>dalam</a:t>
            </a:r>
            <a:r>
              <a:rPr lang="en-US" sz="2200" dirty="0"/>
              <a:t> </a:t>
            </a:r>
            <a:r>
              <a:rPr lang="en-US" sz="2200" dirty="0" err="1"/>
              <a:t>bentuk</a:t>
            </a:r>
            <a:r>
              <a:rPr lang="en-US" sz="2200" dirty="0"/>
              <a:t> </a:t>
            </a:r>
            <a:r>
              <a:rPr lang="en-US" sz="2200" dirty="0" err="1" smtClean="0"/>
              <a:t>lisan</a:t>
            </a:r>
            <a:endParaRPr lang="id-ID" sz="2200" dirty="0" smtClean="0"/>
          </a:p>
          <a:p>
            <a:pPr>
              <a:lnSpc>
                <a:spcPct val="90000"/>
              </a:lnSpc>
              <a:spcAft>
                <a:spcPts val="600"/>
              </a:spcAft>
            </a:pPr>
            <a:r>
              <a:rPr lang="id-ID" sz="2200" dirty="0" smtClean="0"/>
              <a:t>Klien duduk di kursi yg nyaman atau dg menjulurkan kaki di sofa (kecuali pd kasus anak atau pasien psikotik) dg punggung menghadap ke tester/pemeriksa dan instruksi dibacakan perlahan (tdk tll cepat)</a:t>
            </a:r>
            <a:endParaRPr lang="en-US" sz="2200" dirty="0"/>
          </a:p>
          <a:p>
            <a:pPr>
              <a:lnSpc>
                <a:spcPct val="90000"/>
              </a:lnSpc>
              <a:spcAft>
                <a:spcPts val="600"/>
              </a:spcAft>
            </a:pPr>
            <a:r>
              <a:rPr lang="en-US" sz="2200" dirty="0"/>
              <a:t>Tester </a:t>
            </a:r>
            <a:r>
              <a:rPr lang="en-US" sz="2200" dirty="0" err="1"/>
              <a:t>membacakan</a:t>
            </a:r>
            <a:r>
              <a:rPr lang="en-US" sz="2200" dirty="0"/>
              <a:t> </a:t>
            </a:r>
            <a:r>
              <a:rPr lang="en-US" sz="2200" dirty="0" err="1"/>
              <a:t>petunjuk</a:t>
            </a:r>
            <a:r>
              <a:rPr lang="en-US" sz="2200" dirty="0"/>
              <a:t> </a:t>
            </a:r>
            <a:r>
              <a:rPr lang="en-US" sz="2200" dirty="0" err="1"/>
              <a:t>pelaksanaan</a:t>
            </a:r>
            <a:r>
              <a:rPr lang="en-US" sz="2200" dirty="0"/>
              <a:t> </a:t>
            </a:r>
            <a:r>
              <a:rPr lang="en-US" sz="2200" dirty="0" err="1"/>
              <a:t>tugas</a:t>
            </a:r>
            <a:r>
              <a:rPr lang="en-US" sz="2200" dirty="0"/>
              <a:t> </a:t>
            </a:r>
            <a:r>
              <a:rPr lang="en-US" sz="2200" dirty="0">
                <a:sym typeface="Wingdings" pitchFamily="2" charset="2"/>
              </a:rPr>
              <a:t> </a:t>
            </a:r>
            <a:r>
              <a:rPr lang="en-US" sz="2200" dirty="0" err="1">
                <a:sym typeface="Wingdings" pitchFamily="2" charset="2"/>
              </a:rPr>
              <a:t>menyajikan</a:t>
            </a:r>
            <a:r>
              <a:rPr lang="en-US" sz="2200" dirty="0">
                <a:sym typeface="Wingdings" pitchFamily="2" charset="2"/>
              </a:rPr>
              <a:t> </a:t>
            </a:r>
            <a:r>
              <a:rPr lang="en-US" sz="2200" dirty="0" err="1">
                <a:sym typeface="Wingdings" pitchFamily="2" charset="2"/>
              </a:rPr>
              <a:t>gambar</a:t>
            </a:r>
            <a:r>
              <a:rPr lang="en-US" sz="2200" dirty="0">
                <a:sym typeface="Wingdings" pitchFamily="2" charset="2"/>
              </a:rPr>
              <a:t> </a:t>
            </a:r>
            <a:r>
              <a:rPr lang="en-US" sz="2200" dirty="0" err="1">
                <a:sym typeface="Wingdings" pitchFamily="2" charset="2"/>
              </a:rPr>
              <a:t>satu</a:t>
            </a:r>
            <a:r>
              <a:rPr lang="en-US" sz="2200" dirty="0">
                <a:sym typeface="Wingdings" pitchFamily="2" charset="2"/>
              </a:rPr>
              <a:t> </a:t>
            </a:r>
            <a:r>
              <a:rPr lang="en-US" sz="2200" dirty="0" err="1">
                <a:sym typeface="Wingdings" pitchFamily="2" charset="2"/>
              </a:rPr>
              <a:t>persatu</a:t>
            </a:r>
            <a:r>
              <a:rPr lang="en-US" sz="2200" dirty="0">
                <a:sym typeface="Wingdings" pitchFamily="2" charset="2"/>
              </a:rPr>
              <a:t>  </a:t>
            </a:r>
            <a:r>
              <a:rPr lang="en-US" sz="2200" dirty="0" err="1">
                <a:sym typeface="Wingdings" pitchFamily="2" charset="2"/>
              </a:rPr>
              <a:t>klien</a:t>
            </a:r>
            <a:r>
              <a:rPr lang="en-US" sz="2200" dirty="0">
                <a:sym typeface="Wingdings" pitchFamily="2" charset="2"/>
              </a:rPr>
              <a:t> </a:t>
            </a:r>
            <a:r>
              <a:rPr lang="en-US" sz="2200" dirty="0" err="1">
                <a:sym typeface="Wingdings" pitchFamily="2" charset="2"/>
              </a:rPr>
              <a:t>menanggapi</a:t>
            </a:r>
            <a:r>
              <a:rPr lang="en-US" sz="2200" dirty="0">
                <a:sym typeface="Wingdings" pitchFamily="2" charset="2"/>
              </a:rPr>
              <a:t> </a:t>
            </a:r>
            <a:r>
              <a:rPr lang="en-US" sz="2200" dirty="0" err="1">
                <a:sym typeface="Wingdings" pitchFamily="2" charset="2"/>
              </a:rPr>
              <a:t>secara</a:t>
            </a:r>
            <a:r>
              <a:rPr lang="en-US" sz="2200" dirty="0">
                <a:sym typeface="Wingdings" pitchFamily="2" charset="2"/>
              </a:rPr>
              <a:t> verbal  tester </a:t>
            </a:r>
            <a:r>
              <a:rPr lang="en-US" sz="2200" dirty="0" err="1">
                <a:sym typeface="Wingdings" pitchFamily="2" charset="2"/>
              </a:rPr>
              <a:t>mencatat</a:t>
            </a:r>
            <a:r>
              <a:rPr lang="en-US" sz="2200" dirty="0">
                <a:sym typeface="Wingdings" pitchFamily="2" charset="2"/>
              </a:rPr>
              <a:t> </a:t>
            </a:r>
            <a:r>
              <a:rPr lang="en-US" sz="2200" dirty="0" err="1">
                <a:sym typeface="Wingdings" pitchFamily="2" charset="2"/>
              </a:rPr>
              <a:t>atau</a:t>
            </a:r>
            <a:r>
              <a:rPr lang="en-US" sz="2200" dirty="0">
                <a:sym typeface="Wingdings" pitchFamily="2" charset="2"/>
              </a:rPr>
              <a:t> </a:t>
            </a:r>
            <a:r>
              <a:rPr lang="en-US" sz="2200" dirty="0" err="1">
                <a:sym typeface="Wingdings" pitchFamily="2" charset="2"/>
              </a:rPr>
              <a:t>merekam</a:t>
            </a:r>
            <a:r>
              <a:rPr lang="en-US" sz="2200" dirty="0">
                <a:sym typeface="Wingdings" pitchFamily="2" charset="2"/>
              </a:rPr>
              <a:t> </a:t>
            </a:r>
            <a:r>
              <a:rPr lang="en-US" sz="2200" dirty="0" err="1">
                <a:sym typeface="Wingdings" pitchFamily="2" charset="2"/>
              </a:rPr>
              <a:t>semua</a:t>
            </a:r>
            <a:r>
              <a:rPr lang="en-US" sz="2200" dirty="0">
                <a:sym typeface="Wingdings" pitchFamily="2" charset="2"/>
              </a:rPr>
              <a:t> </a:t>
            </a:r>
            <a:r>
              <a:rPr lang="en-US" sz="2200" dirty="0" err="1">
                <a:sym typeface="Wingdings" pitchFamily="2" charset="2"/>
              </a:rPr>
              <a:t>tanggapan</a:t>
            </a:r>
            <a:r>
              <a:rPr lang="en-US" sz="2200" dirty="0">
                <a:sym typeface="Wingdings" pitchFamily="2" charset="2"/>
              </a:rPr>
              <a:t>/ </a:t>
            </a:r>
            <a:r>
              <a:rPr lang="en-US" sz="2200" dirty="0" err="1">
                <a:sym typeface="Wingdings" pitchFamily="2" charset="2"/>
              </a:rPr>
              <a:t>reaksi</a:t>
            </a:r>
            <a:r>
              <a:rPr lang="en-US" sz="2200" dirty="0">
                <a:sym typeface="Wingdings" pitchFamily="2" charset="2"/>
              </a:rPr>
              <a:t> </a:t>
            </a:r>
            <a:r>
              <a:rPr lang="en-US" sz="2200" dirty="0" err="1">
                <a:sym typeface="Wingdings" pitchFamily="2" charset="2"/>
              </a:rPr>
              <a:t>klien</a:t>
            </a:r>
            <a:r>
              <a:rPr lang="en-US" sz="2200" dirty="0">
                <a:sym typeface="Wingdings" pitchFamily="2" charset="2"/>
              </a:rPr>
              <a:t> </a:t>
            </a:r>
            <a:r>
              <a:rPr lang="en-US" sz="2200" dirty="0" err="1">
                <a:sym typeface="Wingdings" pitchFamily="2" charset="2"/>
              </a:rPr>
              <a:t>mulai</a:t>
            </a:r>
            <a:r>
              <a:rPr lang="en-US" sz="2200" dirty="0">
                <a:sym typeface="Wingdings" pitchFamily="2" charset="2"/>
              </a:rPr>
              <a:t> </a:t>
            </a:r>
            <a:r>
              <a:rPr lang="en-US" sz="2200" dirty="0" err="1">
                <a:sym typeface="Wingdings" pitchFamily="2" charset="2"/>
              </a:rPr>
              <a:t>dari</a:t>
            </a:r>
            <a:r>
              <a:rPr lang="en-US" sz="2200" dirty="0">
                <a:sym typeface="Wingdings" pitchFamily="2" charset="2"/>
              </a:rPr>
              <a:t> </a:t>
            </a:r>
            <a:r>
              <a:rPr lang="en-US" sz="2200" dirty="0" err="1">
                <a:sym typeface="Wingdings" pitchFamily="2" charset="2"/>
              </a:rPr>
              <a:t>awal</a:t>
            </a:r>
            <a:r>
              <a:rPr lang="en-US" sz="2200" dirty="0">
                <a:sym typeface="Wingdings" pitchFamily="2" charset="2"/>
              </a:rPr>
              <a:t> </a:t>
            </a:r>
            <a:r>
              <a:rPr lang="en-US" sz="2200" dirty="0" err="1">
                <a:sym typeface="Wingdings" pitchFamily="2" charset="2"/>
              </a:rPr>
              <a:t>hingga</a:t>
            </a:r>
            <a:r>
              <a:rPr lang="en-US" sz="2200" dirty="0">
                <a:sym typeface="Wingdings" pitchFamily="2" charset="2"/>
              </a:rPr>
              <a:t> </a:t>
            </a:r>
            <a:r>
              <a:rPr lang="en-US" sz="2200" dirty="0" err="1">
                <a:sym typeface="Wingdings" pitchFamily="2" charset="2"/>
              </a:rPr>
              <a:t>akhir</a:t>
            </a:r>
            <a:endParaRPr lang="en-US" sz="2200" dirty="0">
              <a:sym typeface="Wingdings" pitchFamily="2" charset="2"/>
            </a:endParaRPr>
          </a:p>
          <a:p>
            <a:pPr>
              <a:lnSpc>
                <a:spcPct val="90000"/>
              </a:lnSpc>
            </a:pPr>
            <a:r>
              <a:rPr lang="en-US" sz="2200" dirty="0" err="1" smtClean="0"/>
              <a:t>Penyajian</a:t>
            </a:r>
            <a:r>
              <a:rPr lang="en-US" sz="2200" dirty="0" smtClean="0"/>
              <a:t> </a:t>
            </a:r>
            <a:r>
              <a:rPr lang="en-US" sz="2200" dirty="0" err="1"/>
              <a:t>Kartu</a:t>
            </a:r>
            <a:r>
              <a:rPr lang="en-US" sz="2200" dirty="0"/>
              <a:t>:</a:t>
            </a:r>
          </a:p>
          <a:p>
            <a:pPr marL="702000">
              <a:lnSpc>
                <a:spcPct val="90000"/>
              </a:lnSpc>
              <a:buFont typeface="Wingdings" pitchFamily="2" charset="2"/>
              <a:buNone/>
            </a:pPr>
            <a:r>
              <a:rPr lang="en-US" sz="2200" dirty="0"/>
              <a:t>a. 20 </a:t>
            </a:r>
            <a:r>
              <a:rPr lang="en-US" sz="2200" dirty="0" err="1"/>
              <a:t>kartu</a:t>
            </a:r>
            <a:r>
              <a:rPr lang="en-US" sz="2200" dirty="0"/>
              <a:t> </a:t>
            </a:r>
            <a:r>
              <a:rPr lang="en-US" sz="2200" dirty="0" err="1"/>
              <a:t>disajikan</a:t>
            </a:r>
            <a:r>
              <a:rPr lang="en-US" sz="2200" dirty="0"/>
              <a:t> </a:t>
            </a:r>
            <a:r>
              <a:rPr lang="en-US" sz="2200" dirty="0" err="1"/>
              <a:t>dalam</a:t>
            </a:r>
            <a:r>
              <a:rPr lang="en-US" sz="2200" dirty="0"/>
              <a:t> 2 kali </a:t>
            </a:r>
            <a:r>
              <a:rPr lang="en-US" sz="2200" dirty="0" err="1"/>
              <a:t>pertemuan</a:t>
            </a:r>
            <a:r>
              <a:rPr lang="en-US" sz="2200" dirty="0"/>
              <a:t>.                            </a:t>
            </a:r>
            <a:r>
              <a:rPr lang="en-US" sz="2200" dirty="0" err="1"/>
              <a:t>Sesi</a:t>
            </a:r>
            <a:r>
              <a:rPr lang="en-US" sz="2200" dirty="0"/>
              <a:t> I: </a:t>
            </a:r>
            <a:r>
              <a:rPr lang="en-US" sz="2200" dirty="0" err="1"/>
              <a:t>kartu</a:t>
            </a:r>
            <a:r>
              <a:rPr lang="en-US" sz="2200" dirty="0"/>
              <a:t> 1-10, </a:t>
            </a:r>
            <a:r>
              <a:rPr lang="en-US" sz="2200" dirty="0" err="1"/>
              <a:t>sesi</a:t>
            </a:r>
            <a:r>
              <a:rPr lang="en-US" sz="2200" dirty="0"/>
              <a:t> 2: </a:t>
            </a:r>
            <a:r>
              <a:rPr lang="en-US" sz="2200" dirty="0" err="1"/>
              <a:t>kartu</a:t>
            </a:r>
            <a:r>
              <a:rPr lang="en-US" sz="2200" dirty="0"/>
              <a:t> 11-20</a:t>
            </a:r>
          </a:p>
          <a:p>
            <a:pPr marL="702000">
              <a:lnSpc>
                <a:spcPct val="90000"/>
              </a:lnSpc>
              <a:buFont typeface="Wingdings" pitchFamily="2" charset="2"/>
              <a:buNone/>
            </a:pPr>
            <a:r>
              <a:rPr lang="en-US" sz="2200" dirty="0"/>
              <a:t>b. </a:t>
            </a:r>
            <a:r>
              <a:rPr lang="en-US" sz="2200" dirty="0" err="1"/>
              <a:t>Dapat</a:t>
            </a:r>
            <a:r>
              <a:rPr lang="en-US" sz="2200" dirty="0"/>
              <a:t> </a:t>
            </a:r>
            <a:r>
              <a:rPr lang="en-US" sz="2200" dirty="0" err="1"/>
              <a:t>juga</a:t>
            </a:r>
            <a:r>
              <a:rPr lang="en-US" sz="2200" dirty="0"/>
              <a:t> tester </a:t>
            </a:r>
            <a:r>
              <a:rPr lang="en-US" sz="2200" dirty="0" err="1"/>
              <a:t>memilih</a:t>
            </a:r>
            <a:r>
              <a:rPr lang="en-US" sz="2200" dirty="0"/>
              <a:t> </a:t>
            </a:r>
            <a:r>
              <a:rPr lang="en-US" sz="2200" dirty="0" err="1"/>
              <a:t>kartu</a:t>
            </a:r>
            <a:r>
              <a:rPr lang="en-US" sz="2200" dirty="0"/>
              <a:t> yang </a:t>
            </a:r>
            <a:r>
              <a:rPr lang="en-US" sz="2200" dirty="0" err="1"/>
              <a:t>sesuai</a:t>
            </a:r>
            <a:r>
              <a:rPr lang="en-US" sz="2200" dirty="0"/>
              <a:t> </a:t>
            </a:r>
            <a:r>
              <a:rPr lang="en-US" sz="2200" dirty="0" err="1"/>
              <a:t>dengan</a:t>
            </a:r>
            <a:r>
              <a:rPr lang="en-US" sz="2200" dirty="0"/>
              <a:t> </a:t>
            </a:r>
            <a:r>
              <a:rPr lang="en-US" sz="2200" dirty="0" err="1"/>
              <a:t>permasalahan</a:t>
            </a:r>
            <a:r>
              <a:rPr lang="en-US" sz="2200" dirty="0"/>
              <a:t> </a:t>
            </a:r>
            <a:r>
              <a:rPr lang="en-US" sz="2200" dirty="0" err="1"/>
              <a:t>pasien</a:t>
            </a:r>
            <a:r>
              <a:rPr lang="en-US" sz="2200" dirty="0"/>
              <a:t> (</a:t>
            </a:r>
            <a:r>
              <a:rPr lang="en-US" sz="2200" dirty="0" smtClean="0"/>
              <a:t>8-10 </a:t>
            </a:r>
            <a:r>
              <a:rPr lang="en-US" sz="2200" dirty="0" err="1"/>
              <a:t>kartu</a:t>
            </a:r>
            <a:r>
              <a:rPr lang="en-US" sz="22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38200"/>
          </a:xfrm>
        </p:spPr>
        <p:txBody>
          <a:bodyPr/>
          <a:lstStyle/>
          <a:p>
            <a:r>
              <a:rPr lang="en-US" sz="3600" dirty="0" err="1"/>
              <a:t>Administrasi</a:t>
            </a:r>
            <a:r>
              <a:rPr lang="en-US" sz="3600" dirty="0"/>
              <a:t> TAT</a:t>
            </a:r>
          </a:p>
        </p:txBody>
      </p:sp>
      <p:sp>
        <p:nvSpPr>
          <p:cNvPr id="5124" name="Rectangle 4"/>
          <p:cNvSpPr>
            <a:spLocks noGrp="1" noChangeArrowheads="1"/>
          </p:cNvSpPr>
          <p:nvPr>
            <p:ph type="body" idx="1"/>
          </p:nvPr>
        </p:nvSpPr>
        <p:spPr>
          <a:xfrm>
            <a:off x="457200" y="914400"/>
            <a:ext cx="8229600" cy="5791200"/>
          </a:xfrm>
        </p:spPr>
        <p:txBody>
          <a:bodyPr/>
          <a:lstStyle/>
          <a:p>
            <a:pPr marL="609600" indent="-609600">
              <a:lnSpc>
                <a:spcPct val="90000"/>
              </a:lnSpc>
              <a:buClr>
                <a:schemeClr val="tx1"/>
              </a:buClr>
              <a:buSzPct val="100000"/>
              <a:buFontTx/>
              <a:buAutoNum type="alphaUcPeriod"/>
            </a:pPr>
            <a:r>
              <a:rPr lang="en-US" sz="2400" dirty="0" err="1"/>
              <a:t>Situasi</a:t>
            </a:r>
            <a:r>
              <a:rPr lang="en-US" sz="2400" dirty="0"/>
              <a:t> </a:t>
            </a:r>
            <a:r>
              <a:rPr lang="en-US" sz="2400" dirty="0" err="1"/>
              <a:t>Tes</a:t>
            </a:r>
            <a:endParaRPr lang="en-US" sz="2400" dirty="0"/>
          </a:p>
          <a:p>
            <a:pPr marL="968400" indent="-360000">
              <a:lnSpc>
                <a:spcPct val="90000"/>
              </a:lnSpc>
              <a:spcAft>
                <a:spcPts val="600"/>
              </a:spcAft>
              <a:buClr>
                <a:schemeClr val="tx1"/>
              </a:buClr>
            </a:pPr>
            <a:r>
              <a:rPr lang="en-US" sz="2400" dirty="0" err="1"/>
              <a:t>Perlu</a:t>
            </a:r>
            <a:r>
              <a:rPr lang="en-US" sz="2400" dirty="0"/>
              <a:t> </a:t>
            </a:r>
            <a:r>
              <a:rPr lang="en-US" sz="2400" dirty="0" err="1"/>
              <a:t>diciptakan</a:t>
            </a:r>
            <a:r>
              <a:rPr lang="en-US" sz="2400" dirty="0"/>
              <a:t> </a:t>
            </a:r>
            <a:r>
              <a:rPr lang="en-US" sz="2400" i="1" dirty="0"/>
              <a:t>rapport</a:t>
            </a:r>
            <a:r>
              <a:rPr lang="en-US" sz="2400" dirty="0"/>
              <a:t> yang </a:t>
            </a:r>
            <a:r>
              <a:rPr lang="en-US" sz="2400" dirty="0" err="1"/>
              <a:t>baik</a:t>
            </a:r>
            <a:r>
              <a:rPr lang="en-US" sz="2400" dirty="0"/>
              <a:t> (yang </a:t>
            </a:r>
            <a:r>
              <a:rPr lang="en-US" sz="2400" dirty="0" err="1"/>
              <a:t>akrab</a:t>
            </a:r>
            <a:r>
              <a:rPr lang="en-US" sz="2400" dirty="0"/>
              <a:t> </a:t>
            </a:r>
            <a:r>
              <a:rPr lang="en-US" sz="2400" dirty="0" err="1"/>
              <a:t>dan</a:t>
            </a:r>
            <a:r>
              <a:rPr lang="en-US" sz="2400" dirty="0"/>
              <a:t> </a:t>
            </a:r>
            <a:r>
              <a:rPr lang="en-US" sz="2400" dirty="0" err="1"/>
              <a:t>menyenangkan</a:t>
            </a:r>
            <a:r>
              <a:rPr lang="en-US" sz="2400" dirty="0"/>
              <a:t>) </a:t>
            </a:r>
            <a:r>
              <a:rPr lang="en-US" sz="2400" dirty="0" err="1"/>
              <a:t>antara</a:t>
            </a:r>
            <a:r>
              <a:rPr lang="en-US" sz="2400" dirty="0"/>
              <a:t> tester </a:t>
            </a:r>
            <a:r>
              <a:rPr lang="en-US" sz="2400" dirty="0" err="1"/>
              <a:t>dan</a:t>
            </a:r>
            <a:r>
              <a:rPr lang="en-US" sz="2400" dirty="0"/>
              <a:t> </a:t>
            </a:r>
            <a:r>
              <a:rPr lang="en-US" sz="2400" dirty="0" err="1"/>
              <a:t>klien</a:t>
            </a:r>
            <a:r>
              <a:rPr lang="en-US" sz="2400" dirty="0"/>
              <a:t> </a:t>
            </a:r>
            <a:r>
              <a:rPr lang="en-US" sz="2400" dirty="0" err="1"/>
              <a:t>karena</a:t>
            </a:r>
            <a:r>
              <a:rPr lang="en-US" sz="2400" dirty="0"/>
              <a:t> </a:t>
            </a:r>
            <a:r>
              <a:rPr lang="en-US" sz="2400" dirty="0" err="1"/>
              <a:t>dapat</a:t>
            </a:r>
            <a:r>
              <a:rPr lang="en-US" sz="2400" dirty="0"/>
              <a:t> </a:t>
            </a:r>
            <a:r>
              <a:rPr lang="en-US" sz="2400" dirty="0" err="1"/>
              <a:t>mempengaruhi</a:t>
            </a:r>
            <a:r>
              <a:rPr lang="en-US" sz="2400" dirty="0"/>
              <a:t> </a:t>
            </a:r>
            <a:r>
              <a:rPr lang="en-US" sz="2400" dirty="0" err="1"/>
              <a:t>kualitas</a:t>
            </a:r>
            <a:r>
              <a:rPr lang="en-US" sz="2400" dirty="0"/>
              <a:t> </a:t>
            </a:r>
            <a:r>
              <a:rPr lang="en-US" sz="2400" dirty="0" err="1"/>
              <a:t>cerita</a:t>
            </a:r>
            <a:r>
              <a:rPr lang="en-US" sz="2400" dirty="0"/>
              <a:t> </a:t>
            </a:r>
            <a:r>
              <a:rPr lang="en-US" sz="2400" dirty="0">
                <a:sym typeface="Wingdings" pitchFamily="2" charset="2"/>
              </a:rPr>
              <a:t> </a:t>
            </a:r>
            <a:r>
              <a:rPr lang="en-US" sz="2400" dirty="0" err="1">
                <a:sym typeface="Wingdings" pitchFamily="2" charset="2"/>
              </a:rPr>
              <a:t>kreativitas</a:t>
            </a:r>
            <a:r>
              <a:rPr lang="en-US" sz="2400" dirty="0">
                <a:sym typeface="Wingdings" pitchFamily="2" charset="2"/>
              </a:rPr>
              <a:t> </a:t>
            </a:r>
            <a:r>
              <a:rPr lang="en-US" sz="2400" dirty="0" err="1">
                <a:sym typeface="Wingdings" pitchFamily="2" charset="2"/>
              </a:rPr>
              <a:t>klien</a:t>
            </a:r>
            <a:r>
              <a:rPr lang="en-US" sz="2400" dirty="0">
                <a:sym typeface="Wingdings" pitchFamily="2" charset="2"/>
              </a:rPr>
              <a:t> </a:t>
            </a:r>
            <a:r>
              <a:rPr lang="en-US" sz="2400" dirty="0" err="1">
                <a:sym typeface="Wingdings" pitchFamily="2" charset="2"/>
              </a:rPr>
              <a:t>akan</a:t>
            </a:r>
            <a:r>
              <a:rPr lang="en-US" sz="2400" dirty="0">
                <a:sym typeface="Wingdings" pitchFamily="2" charset="2"/>
              </a:rPr>
              <a:t> </a:t>
            </a:r>
            <a:r>
              <a:rPr lang="en-US" sz="2400" dirty="0" err="1">
                <a:sym typeface="Wingdings" pitchFamily="2" charset="2"/>
              </a:rPr>
              <a:t>sulit</a:t>
            </a:r>
            <a:r>
              <a:rPr lang="en-US" sz="2400" dirty="0">
                <a:sym typeface="Wingdings" pitchFamily="2" charset="2"/>
              </a:rPr>
              <a:t> </a:t>
            </a:r>
            <a:r>
              <a:rPr lang="en-US" sz="2400" dirty="0" err="1">
                <a:sym typeface="Wingdings" pitchFamily="2" charset="2"/>
              </a:rPr>
              <a:t>berkembang</a:t>
            </a:r>
            <a:r>
              <a:rPr lang="en-US" sz="2400" dirty="0">
                <a:sym typeface="Wingdings" pitchFamily="2" charset="2"/>
              </a:rPr>
              <a:t> </a:t>
            </a:r>
            <a:r>
              <a:rPr lang="en-US" sz="2400" dirty="0" err="1">
                <a:sym typeface="Wingdings" pitchFamily="2" charset="2"/>
              </a:rPr>
              <a:t>dalam</a:t>
            </a:r>
            <a:r>
              <a:rPr lang="en-US" sz="2400" dirty="0">
                <a:sym typeface="Wingdings" pitchFamily="2" charset="2"/>
              </a:rPr>
              <a:t> </a:t>
            </a:r>
            <a:r>
              <a:rPr lang="en-US" sz="2400" dirty="0" err="1">
                <a:sym typeface="Wingdings" pitchFamily="2" charset="2"/>
              </a:rPr>
              <a:t>suasana</a:t>
            </a:r>
            <a:r>
              <a:rPr lang="en-US" sz="2400" dirty="0">
                <a:sym typeface="Wingdings" pitchFamily="2" charset="2"/>
              </a:rPr>
              <a:t> yang </a:t>
            </a:r>
            <a:r>
              <a:rPr lang="en-US" sz="2400" dirty="0" err="1">
                <a:sym typeface="Wingdings" pitchFamily="2" charset="2"/>
              </a:rPr>
              <a:t>kaku</a:t>
            </a:r>
            <a:endParaRPr lang="en-US" sz="2400" dirty="0">
              <a:sym typeface="Wingdings" pitchFamily="2" charset="2"/>
            </a:endParaRPr>
          </a:p>
          <a:p>
            <a:pPr marL="968400" indent="-360000">
              <a:lnSpc>
                <a:spcPct val="90000"/>
              </a:lnSpc>
              <a:spcAft>
                <a:spcPts val="600"/>
              </a:spcAft>
              <a:buClr>
                <a:schemeClr val="tx1"/>
              </a:buClr>
            </a:pPr>
            <a:r>
              <a:rPr lang="en-US" sz="2400" dirty="0" err="1">
                <a:sym typeface="Wingdings" pitchFamily="2" charset="2"/>
              </a:rPr>
              <a:t>Untuk</a:t>
            </a:r>
            <a:r>
              <a:rPr lang="en-US" sz="2400" dirty="0">
                <a:sym typeface="Wingdings" pitchFamily="2" charset="2"/>
              </a:rPr>
              <a:t> </a:t>
            </a:r>
            <a:r>
              <a:rPr lang="en-US" sz="2400" dirty="0" err="1">
                <a:sym typeface="Wingdings" pitchFamily="2" charset="2"/>
              </a:rPr>
              <a:t>klien</a:t>
            </a:r>
            <a:r>
              <a:rPr lang="en-US" sz="2400" dirty="0">
                <a:sym typeface="Wingdings" pitchFamily="2" charset="2"/>
              </a:rPr>
              <a:t> </a:t>
            </a:r>
            <a:r>
              <a:rPr lang="en-US" sz="2400" dirty="0" err="1">
                <a:sym typeface="Wingdings" pitchFamily="2" charset="2"/>
              </a:rPr>
              <a:t>dengan</a:t>
            </a:r>
            <a:r>
              <a:rPr lang="en-US" sz="2400" dirty="0">
                <a:sym typeface="Wingdings" pitchFamily="2" charset="2"/>
              </a:rPr>
              <a:t> </a:t>
            </a:r>
            <a:r>
              <a:rPr lang="en-US" sz="2400" dirty="0" err="1">
                <a:sym typeface="Wingdings" pitchFamily="2" charset="2"/>
              </a:rPr>
              <a:t>intelegensi</a:t>
            </a:r>
            <a:r>
              <a:rPr lang="en-US" sz="2400" dirty="0">
                <a:sym typeface="Wingdings" pitchFamily="2" charset="2"/>
              </a:rPr>
              <a:t> </a:t>
            </a:r>
            <a:r>
              <a:rPr lang="en-US" sz="2400" dirty="0" err="1">
                <a:sym typeface="Wingdings" pitchFamily="2" charset="2"/>
              </a:rPr>
              <a:t>rendah</a:t>
            </a:r>
            <a:r>
              <a:rPr lang="en-US" sz="2400" dirty="0">
                <a:sym typeface="Wingdings" pitchFamily="2" charset="2"/>
              </a:rPr>
              <a:t> </a:t>
            </a:r>
            <a:r>
              <a:rPr lang="en-US" sz="2400" dirty="0" err="1">
                <a:sym typeface="Wingdings" pitchFamily="2" charset="2"/>
              </a:rPr>
              <a:t>atau</a:t>
            </a:r>
            <a:r>
              <a:rPr lang="en-US" sz="2400" dirty="0">
                <a:sym typeface="Wingdings" pitchFamily="2" charset="2"/>
              </a:rPr>
              <a:t> yang </a:t>
            </a:r>
            <a:r>
              <a:rPr lang="en-US" sz="2400" dirty="0" err="1">
                <a:sym typeface="Wingdings" pitchFamily="2" charset="2"/>
              </a:rPr>
              <a:t>belum</a:t>
            </a:r>
            <a:r>
              <a:rPr lang="en-US" sz="2400" dirty="0">
                <a:sym typeface="Wingdings" pitchFamily="2" charset="2"/>
              </a:rPr>
              <a:t> </a:t>
            </a:r>
            <a:r>
              <a:rPr lang="en-US" sz="2400" dirty="0" err="1">
                <a:sym typeface="Wingdings" pitchFamily="2" charset="2"/>
              </a:rPr>
              <a:t>pernah</a:t>
            </a:r>
            <a:r>
              <a:rPr lang="en-US" sz="2400" dirty="0">
                <a:sym typeface="Wingdings" pitchFamily="2" charset="2"/>
              </a:rPr>
              <a:t> </a:t>
            </a:r>
            <a:r>
              <a:rPr lang="en-US" sz="2400" dirty="0" err="1">
                <a:sym typeface="Wingdings" pitchFamily="2" charset="2"/>
              </a:rPr>
              <a:t>mengikuti</a:t>
            </a:r>
            <a:r>
              <a:rPr lang="en-US" sz="2400" dirty="0">
                <a:sym typeface="Wingdings" pitchFamily="2" charset="2"/>
              </a:rPr>
              <a:t> </a:t>
            </a:r>
            <a:r>
              <a:rPr lang="en-US" sz="2400" dirty="0" err="1">
                <a:sym typeface="Wingdings" pitchFamily="2" charset="2"/>
              </a:rPr>
              <a:t>tes</a:t>
            </a:r>
            <a:r>
              <a:rPr lang="en-US" sz="2400" dirty="0">
                <a:sym typeface="Wingdings" pitchFamily="2" charset="2"/>
              </a:rPr>
              <a:t> </a:t>
            </a:r>
            <a:r>
              <a:rPr lang="en-US" sz="2400" dirty="0" err="1">
                <a:sym typeface="Wingdings" pitchFamily="2" charset="2"/>
              </a:rPr>
              <a:t>psikologi</a:t>
            </a:r>
            <a:r>
              <a:rPr lang="en-US" sz="2400" dirty="0">
                <a:sym typeface="Wingdings" pitchFamily="2" charset="2"/>
              </a:rPr>
              <a:t>, </a:t>
            </a:r>
            <a:r>
              <a:rPr lang="en-US" sz="2400" dirty="0" err="1">
                <a:sym typeface="Wingdings" pitchFamily="2" charset="2"/>
              </a:rPr>
              <a:t>berikan</a:t>
            </a:r>
            <a:r>
              <a:rPr lang="en-US" sz="2400" dirty="0">
                <a:sym typeface="Wingdings" pitchFamily="2" charset="2"/>
              </a:rPr>
              <a:t> </a:t>
            </a:r>
            <a:r>
              <a:rPr lang="en-US" sz="2400" dirty="0" err="1">
                <a:sym typeface="Wingdings" pitchFamily="2" charset="2"/>
              </a:rPr>
              <a:t>tes</a:t>
            </a:r>
            <a:r>
              <a:rPr lang="en-US" sz="2400" dirty="0">
                <a:sym typeface="Wingdings" pitchFamily="2" charset="2"/>
              </a:rPr>
              <a:t> lain </a:t>
            </a:r>
            <a:r>
              <a:rPr lang="en-US" sz="2400" dirty="0" err="1">
                <a:sym typeface="Wingdings" pitchFamily="2" charset="2"/>
              </a:rPr>
              <a:t>terlebih</a:t>
            </a:r>
            <a:r>
              <a:rPr lang="en-US" sz="2400" dirty="0">
                <a:sym typeface="Wingdings" pitchFamily="2" charset="2"/>
              </a:rPr>
              <a:t> </a:t>
            </a:r>
            <a:r>
              <a:rPr lang="en-US" sz="2400" dirty="0" err="1">
                <a:sym typeface="Wingdings" pitchFamily="2" charset="2"/>
              </a:rPr>
              <a:t>dahulu</a:t>
            </a:r>
            <a:r>
              <a:rPr lang="en-US" sz="2400" dirty="0">
                <a:sym typeface="Wingdings" pitchFamily="2" charset="2"/>
              </a:rPr>
              <a:t> </a:t>
            </a:r>
            <a:r>
              <a:rPr lang="en-US" sz="2400" dirty="0" err="1">
                <a:sym typeface="Wingdings" pitchFamily="2" charset="2"/>
              </a:rPr>
              <a:t>sebelum</a:t>
            </a:r>
            <a:r>
              <a:rPr lang="en-US" sz="2400" dirty="0">
                <a:sym typeface="Wingdings" pitchFamily="2" charset="2"/>
              </a:rPr>
              <a:t> </a:t>
            </a:r>
            <a:r>
              <a:rPr lang="en-US" sz="2400" dirty="0" err="1">
                <a:sym typeface="Wingdings" pitchFamily="2" charset="2"/>
              </a:rPr>
              <a:t>masuk</a:t>
            </a:r>
            <a:r>
              <a:rPr lang="en-US" sz="2400" dirty="0">
                <a:sym typeface="Wingdings" pitchFamily="2" charset="2"/>
              </a:rPr>
              <a:t> </a:t>
            </a:r>
            <a:r>
              <a:rPr lang="en-US" sz="2400" dirty="0" err="1">
                <a:sym typeface="Wingdings" pitchFamily="2" charset="2"/>
              </a:rPr>
              <a:t>ke</a:t>
            </a:r>
            <a:r>
              <a:rPr lang="en-US" sz="2400" dirty="0">
                <a:sym typeface="Wingdings" pitchFamily="2" charset="2"/>
              </a:rPr>
              <a:t> TAT</a:t>
            </a:r>
          </a:p>
          <a:p>
            <a:pPr marL="968400" indent="-360000">
              <a:lnSpc>
                <a:spcPct val="90000"/>
              </a:lnSpc>
              <a:spcAft>
                <a:spcPts val="600"/>
              </a:spcAft>
              <a:buClr>
                <a:schemeClr val="tx1"/>
              </a:buClr>
            </a:pPr>
            <a:r>
              <a:rPr lang="en-US" sz="2400" dirty="0" err="1">
                <a:sym typeface="Wingdings" pitchFamily="2" charset="2"/>
              </a:rPr>
              <a:t>Khusus</a:t>
            </a:r>
            <a:r>
              <a:rPr lang="en-US" sz="2400" dirty="0">
                <a:sym typeface="Wingdings" pitchFamily="2" charset="2"/>
              </a:rPr>
              <a:t> </a:t>
            </a:r>
            <a:r>
              <a:rPr lang="en-US" sz="2400" dirty="0" err="1">
                <a:sym typeface="Wingdings" pitchFamily="2" charset="2"/>
              </a:rPr>
              <a:t>untuk</a:t>
            </a:r>
            <a:r>
              <a:rPr lang="en-US" sz="2400" dirty="0">
                <a:sym typeface="Wingdings" pitchFamily="2" charset="2"/>
              </a:rPr>
              <a:t> </a:t>
            </a:r>
            <a:r>
              <a:rPr lang="en-US" sz="2400" dirty="0" err="1">
                <a:sym typeface="Wingdings" pitchFamily="2" charset="2"/>
              </a:rPr>
              <a:t>klien</a:t>
            </a:r>
            <a:r>
              <a:rPr lang="en-US" sz="2400" dirty="0">
                <a:sym typeface="Wingdings" pitchFamily="2" charset="2"/>
              </a:rPr>
              <a:t> </a:t>
            </a:r>
            <a:r>
              <a:rPr lang="en-US" sz="2400" dirty="0" err="1">
                <a:sym typeface="Wingdings" pitchFamily="2" charset="2"/>
              </a:rPr>
              <a:t>anak</a:t>
            </a:r>
            <a:r>
              <a:rPr lang="en-US" sz="2400" dirty="0">
                <a:sym typeface="Wingdings" pitchFamily="2" charset="2"/>
              </a:rPr>
              <a:t>, </a:t>
            </a:r>
            <a:r>
              <a:rPr lang="en-US" sz="2400" dirty="0" err="1">
                <a:sym typeface="Wingdings" pitchFamily="2" charset="2"/>
              </a:rPr>
              <a:t>latih</a:t>
            </a:r>
            <a:r>
              <a:rPr lang="en-US" sz="2400" dirty="0">
                <a:sym typeface="Wingdings" pitchFamily="2" charset="2"/>
              </a:rPr>
              <a:t> </a:t>
            </a:r>
            <a:r>
              <a:rPr lang="en-US" sz="2400" dirty="0" err="1">
                <a:sym typeface="Wingdings" pitchFamily="2" charset="2"/>
              </a:rPr>
              <a:t>anak</a:t>
            </a:r>
            <a:r>
              <a:rPr lang="en-US" sz="2400" dirty="0">
                <a:sym typeface="Wingdings" pitchFamily="2" charset="2"/>
              </a:rPr>
              <a:t> </a:t>
            </a:r>
            <a:r>
              <a:rPr lang="en-US" sz="2400" dirty="0" err="1">
                <a:sym typeface="Wingdings" pitchFamily="2" charset="2"/>
              </a:rPr>
              <a:t>untuk</a:t>
            </a:r>
            <a:r>
              <a:rPr lang="en-US" sz="2400" dirty="0">
                <a:sym typeface="Wingdings" pitchFamily="2" charset="2"/>
              </a:rPr>
              <a:t> </a:t>
            </a:r>
            <a:r>
              <a:rPr lang="en-US" sz="2400" dirty="0" err="1">
                <a:sym typeface="Wingdings" pitchFamily="2" charset="2"/>
              </a:rPr>
              <a:t>mengeluarkan</a:t>
            </a:r>
            <a:r>
              <a:rPr lang="en-US" sz="2400" dirty="0">
                <a:sym typeface="Wingdings" pitchFamily="2" charset="2"/>
              </a:rPr>
              <a:t> </a:t>
            </a:r>
            <a:r>
              <a:rPr lang="en-US" sz="2400" dirty="0" err="1">
                <a:sym typeface="Wingdings" pitchFamily="2" charset="2"/>
              </a:rPr>
              <a:t>fantasinya</a:t>
            </a:r>
            <a:r>
              <a:rPr lang="en-US" sz="2400" dirty="0">
                <a:sym typeface="Wingdings" pitchFamily="2" charset="2"/>
              </a:rPr>
              <a:t> </a:t>
            </a:r>
            <a:r>
              <a:rPr lang="en-US" sz="2400" dirty="0" err="1">
                <a:sym typeface="Wingdings" pitchFamily="2" charset="2"/>
              </a:rPr>
              <a:t>melalui</a:t>
            </a:r>
            <a:r>
              <a:rPr lang="en-US" sz="2400" dirty="0">
                <a:sym typeface="Wingdings" pitchFamily="2" charset="2"/>
              </a:rPr>
              <a:t> </a:t>
            </a:r>
            <a:r>
              <a:rPr lang="en-US" sz="2400" dirty="0" err="1">
                <a:sym typeface="Wingdings" pitchFamily="2" charset="2"/>
              </a:rPr>
              <a:t>permainan</a:t>
            </a:r>
            <a:r>
              <a:rPr lang="en-US" sz="2400" dirty="0">
                <a:sym typeface="Wingdings" pitchFamily="2" charset="2"/>
              </a:rPr>
              <a:t> (</a:t>
            </a:r>
            <a:r>
              <a:rPr lang="en-US" sz="2400" dirty="0" err="1">
                <a:sym typeface="Wingdings" pitchFamily="2" charset="2"/>
              </a:rPr>
              <a:t>mis</a:t>
            </a:r>
            <a:r>
              <a:rPr lang="en-US" sz="2400" dirty="0">
                <a:sym typeface="Wingdings" pitchFamily="2" charset="2"/>
              </a:rPr>
              <a:t>: </a:t>
            </a:r>
            <a:r>
              <a:rPr lang="en-US" sz="2400" dirty="0" err="1">
                <a:sym typeface="Wingdings" pitchFamily="2" charset="2"/>
              </a:rPr>
              <a:t>boneka</a:t>
            </a:r>
            <a:r>
              <a:rPr lang="en-US" sz="2400" dirty="0">
                <a:sym typeface="Wingdings" pitchFamily="2" charset="2"/>
              </a:rPr>
              <a:t>, </a:t>
            </a:r>
            <a:r>
              <a:rPr lang="en-US" sz="2400" dirty="0" err="1">
                <a:sym typeface="Wingdings" pitchFamily="2" charset="2"/>
              </a:rPr>
              <a:t>menggambar</a:t>
            </a:r>
            <a:r>
              <a:rPr lang="en-US" sz="2400" dirty="0">
                <a:sym typeface="Wingdings" pitchFamily="2" charset="2"/>
              </a:rPr>
              <a:t>) </a:t>
            </a:r>
            <a:r>
              <a:rPr lang="en-US" sz="2400" dirty="0" err="1">
                <a:sym typeface="Wingdings" pitchFamily="2" charset="2"/>
              </a:rPr>
              <a:t>terlebih</a:t>
            </a:r>
            <a:r>
              <a:rPr lang="en-US" sz="2400" dirty="0">
                <a:sym typeface="Wingdings" pitchFamily="2" charset="2"/>
              </a:rPr>
              <a:t> </a:t>
            </a:r>
            <a:r>
              <a:rPr lang="en-US" sz="2400" dirty="0" err="1">
                <a:sym typeface="Wingdings" pitchFamily="2" charset="2"/>
              </a:rPr>
              <a:t>dahulu</a:t>
            </a:r>
            <a:r>
              <a:rPr lang="en-US" sz="2400" dirty="0">
                <a:sym typeface="Wingdings" pitchFamily="2" charset="2"/>
              </a:rPr>
              <a:t> </a:t>
            </a:r>
            <a:r>
              <a:rPr lang="en-US" sz="2400" dirty="0" err="1">
                <a:sym typeface="Wingdings" pitchFamily="2" charset="2"/>
              </a:rPr>
              <a:t>sebelum</a:t>
            </a:r>
            <a:r>
              <a:rPr lang="en-US" sz="2400" dirty="0">
                <a:sym typeface="Wingdings" pitchFamily="2" charset="2"/>
              </a:rPr>
              <a:t> </a:t>
            </a:r>
            <a:r>
              <a:rPr lang="en-US" sz="2400" dirty="0" err="1">
                <a:sym typeface="Wingdings" pitchFamily="2" charset="2"/>
              </a:rPr>
              <a:t>mulai</a:t>
            </a:r>
            <a:r>
              <a:rPr lang="en-US" sz="2400" dirty="0">
                <a:sym typeface="Wingdings" pitchFamily="2" charset="2"/>
              </a:rPr>
              <a:t> </a:t>
            </a:r>
            <a:r>
              <a:rPr lang="en-US" sz="2400" dirty="0" err="1">
                <a:sym typeface="Wingdings" pitchFamily="2" charset="2"/>
              </a:rPr>
              <a:t>dengan</a:t>
            </a:r>
            <a:r>
              <a:rPr lang="en-US" sz="2400" dirty="0">
                <a:sym typeface="Wingdings" pitchFamily="2" charset="2"/>
              </a:rPr>
              <a:t> TAT</a:t>
            </a:r>
          </a:p>
          <a:p>
            <a:pPr marL="968400" indent="-360000">
              <a:lnSpc>
                <a:spcPct val="90000"/>
              </a:lnSpc>
              <a:spcAft>
                <a:spcPts val="600"/>
              </a:spcAft>
              <a:buClr>
                <a:schemeClr val="tx1"/>
              </a:buClr>
            </a:pPr>
            <a:r>
              <a:rPr lang="en-US" sz="2400" dirty="0"/>
              <a:t>Tester </a:t>
            </a:r>
            <a:r>
              <a:rPr lang="en-US" sz="2400" dirty="0" err="1"/>
              <a:t>dan</a:t>
            </a:r>
            <a:r>
              <a:rPr lang="en-US" sz="2400" dirty="0"/>
              <a:t> </a:t>
            </a:r>
            <a:r>
              <a:rPr lang="en-US" sz="2400" dirty="0" err="1"/>
              <a:t>klien</a:t>
            </a:r>
            <a:r>
              <a:rPr lang="en-US" sz="2400" dirty="0"/>
              <a:t> </a:t>
            </a:r>
            <a:r>
              <a:rPr lang="en-US" sz="2400" dirty="0" err="1"/>
              <a:t>duduk</a:t>
            </a:r>
            <a:r>
              <a:rPr lang="en-US" sz="2400" dirty="0"/>
              <a:t> </a:t>
            </a:r>
            <a:r>
              <a:rPr lang="en-US" sz="2400" dirty="0" err="1"/>
              <a:t>berhadapan</a:t>
            </a:r>
            <a:r>
              <a:rPr lang="en-US" sz="2400" dirty="0"/>
              <a:t> </a:t>
            </a:r>
            <a:r>
              <a:rPr lang="en-US" sz="2400" dirty="0" err="1"/>
              <a:t>atau</a:t>
            </a:r>
            <a:r>
              <a:rPr lang="en-US" sz="2400" dirty="0"/>
              <a:t> </a:t>
            </a:r>
            <a:r>
              <a:rPr lang="en-US" sz="2400" dirty="0" err="1"/>
              <a:t>klien</a:t>
            </a:r>
            <a:r>
              <a:rPr lang="en-US" sz="2400" dirty="0"/>
              <a:t> </a:t>
            </a:r>
            <a:r>
              <a:rPr lang="en-US" sz="2400" dirty="0" err="1"/>
              <a:t>duduk</a:t>
            </a:r>
            <a:r>
              <a:rPr lang="en-US" sz="2400" dirty="0"/>
              <a:t> </a:t>
            </a:r>
            <a:r>
              <a:rPr lang="en-US" sz="2400" dirty="0" err="1"/>
              <a:t>di</a:t>
            </a:r>
            <a:r>
              <a:rPr lang="en-US" sz="2400" dirty="0"/>
              <a:t> </a:t>
            </a:r>
            <a:r>
              <a:rPr lang="en-US" sz="2400" dirty="0" err="1"/>
              <a:t>samping</a:t>
            </a:r>
            <a:r>
              <a:rPr lang="en-US" sz="2400" dirty="0"/>
              <a:t> tester </a:t>
            </a:r>
            <a:r>
              <a:rPr lang="en-US" sz="2400" dirty="0" err="1"/>
              <a:t>dengan</a:t>
            </a:r>
            <a:r>
              <a:rPr lang="en-US" sz="2400" dirty="0"/>
              <a:t> </a:t>
            </a:r>
            <a:r>
              <a:rPr lang="en-US" sz="2400" dirty="0" err="1"/>
              <a:t>kursi</a:t>
            </a:r>
            <a:r>
              <a:rPr lang="en-US" sz="2400" dirty="0"/>
              <a:t> </a:t>
            </a:r>
            <a:r>
              <a:rPr lang="en-US" sz="2400" dirty="0" err="1"/>
              <a:t>dipalingkan</a:t>
            </a:r>
            <a:r>
              <a:rPr lang="en-US" sz="2400" dirty="0"/>
              <a:t>. </a:t>
            </a:r>
            <a:r>
              <a:rPr lang="en-US" sz="2400" dirty="0" err="1"/>
              <a:t>Cari</a:t>
            </a:r>
            <a:r>
              <a:rPr lang="en-US" sz="2400" dirty="0"/>
              <a:t> </a:t>
            </a:r>
            <a:r>
              <a:rPr lang="en-US" sz="2400" dirty="0" err="1"/>
              <a:t>posisi</a:t>
            </a:r>
            <a:r>
              <a:rPr lang="en-US" sz="2400" dirty="0"/>
              <a:t> yang </a:t>
            </a:r>
            <a:r>
              <a:rPr lang="en-US" sz="2400" dirty="0" err="1"/>
              <a:t>nyaman</a:t>
            </a:r>
            <a:r>
              <a:rPr lang="en-US" sz="2400" dirty="0"/>
              <a:t> </a:t>
            </a:r>
            <a:r>
              <a:rPr lang="en-US" sz="2400" dirty="0" err="1"/>
              <a:t>untuk</a:t>
            </a:r>
            <a:r>
              <a:rPr lang="en-US" sz="2400" dirty="0"/>
              <a:t> </a:t>
            </a:r>
            <a:r>
              <a:rPr lang="en-US" sz="2400" dirty="0" err="1"/>
              <a:t>klien</a:t>
            </a:r>
            <a:r>
              <a:rPr lang="en-US" sz="2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533400"/>
          </a:xfrm>
        </p:spPr>
        <p:txBody>
          <a:bodyPr/>
          <a:lstStyle/>
          <a:p>
            <a:pPr algn="l"/>
            <a:r>
              <a:rPr lang="en-US" sz="2400" dirty="0" err="1"/>
              <a:t>Lanjutan</a:t>
            </a:r>
            <a:r>
              <a:rPr lang="en-US" sz="2400" dirty="0"/>
              <a:t> </a:t>
            </a:r>
            <a:r>
              <a:rPr lang="en-US" sz="2400" dirty="0" err="1"/>
              <a:t>Administrasi</a:t>
            </a:r>
            <a:r>
              <a:rPr lang="en-US" sz="2400" dirty="0"/>
              <a:t> </a:t>
            </a:r>
            <a:r>
              <a:rPr lang="en-US" sz="2400" dirty="0" err="1"/>
              <a:t>Tes</a:t>
            </a:r>
            <a:endParaRPr lang="en-US" sz="2400" dirty="0"/>
          </a:p>
        </p:txBody>
      </p:sp>
      <p:sp>
        <p:nvSpPr>
          <p:cNvPr id="7171" name="Rectangle 3"/>
          <p:cNvSpPr>
            <a:spLocks noGrp="1" noChangeArrowheads="1"/>
          </p:cNvSpPr>
          <p:nvPr>
            <p:ph type="body" idx="1"/>
          </p:nvPr>
        </p:nvSpPr>
        <p:spPr>
          <a:xfrm>
            <a:off x="457200" y="1143000"/>
            <a:ext cx="8229600" cy="4953000"/>
          </a:xfrm>
        </p:spPr>
        <p:txBody>
          <a:bodyPr/>
          <a:lstStyle/>
          <a:p>
            <a:pPr marL="609600" indent="-609600">
              <a:lnSpc>
                <a:spcPct val="90000"/>
              </a:lnSpc>
              <a:spcAft>
                <a:spcPts val="600"/>
              </a:spcAft>
              <a:buFont typeface="Wingdings" pitchFamily="2" charset="2"/>
              <a:buNone/>
            </a:pPr>
            <a:r>
              <a:rPr lang="en-US" sz="2800" dirty="0"/>
              <a:t>B. </a:t>
            </a:r>
            <a:r>
              <a:rPr lang="en-US" sz="2800" dirty="0" err="1"/>
              <a:t>Faktor</a:t>
            </a:r>
            <a:r>
              <a:rPr lang="en-US" sz="2800" dirty="0"/>
              <a:t> yang </a:t>
            </a:r>
            <a:r>
              <a:rPr lang="en-US" sz="2800" dirty="0" err="1"/>
              <a:t>Perlu</a:t>
            </a:r>
            <a:r>
              <a:rPr lang="en-US" sz="2800" dirty="0"/>
              <a:t> </a:t>
            </a:r>
            <a:r>
              <a:rPr lang="en-US" sz="2800" dirty="0" err="1"/>
              <a:t>Diperhatikan</a:t>
            </a:r>
            <a:r>
              <a:rPr lang="en-US" sz="2800" dirty="0"/>
              <a:t>:</a:t>
            </a:r>
          </a:p>
          <a:p>
            <a:pPr marL="788400" indent="-360000">
              <a:lnSpc>
                <a:spcPct val="90000"/>
              </a:lnSpc>
              <a:spcAft>
                <a:spcPts val="600"/>
              </a:spcAft>
              <a:buClr>
                <a:schemeClr val="tx1"/>
              </a:buClr>
              <a:buSzPct val="100000"/>
              <a:buFontTx/>
              <a:buAutoNum type="arabicPeriod"/>
            </a:pPr>
            <a:r>
              <a:rPr lang="en-US" sz="2800" b="1" dirty="0"/>
              <a:t>Tester: </a:t>
            </a:r>
          </a:p>
          <a:p>
            <a:pPr marL="788400" indent="-360000">
              <a:lnSpc>
                <a:spcPct val="90000"/>
              </a:lnSpc>
              <a:spcAft>
                <a:spcPts val="600"/>
              </a:spcAft>
              <a:buFontTx/>
              <a:buNone/>
            </a:pPr>
            <a:r>
              <a:rPr lang="en-US" sz="2800" dirty="0"/>
              <a:t>	Cara </a:t>
            </a:r>
            <a:r>
              <a:rPr lang="en-US" sz="2800" dirty="0" err="1"/>
              <a:t>dan</a:t>
            </a:r>
            <a:r>
              <a:rPr lang="en-US" sz="2800" dirty="0"/>
              <a:t> </a:t>
            </a:r>
            <a:r>
              <a:rPr lang="en-US" sz="2800" dirty="0" err="1"/>
              <a:t>kepribadian</a:t>
            </a:r>
            <a:r>
              <a:rPr lang="en-US" sz="2800" dirty="0"/>
              <a:t> tester, </a:t>
            </a:r>
            <a:r>
              <a:rPr lang="en-US" sz="2800" dirty="0" err="1"/>
              <a:t>jenis</a:t>
            </a:r>
            <a:r>
              <a:rPr lang="en-US" sz="2800" dirty="0"/>
              <a:t> </a:t>
            </a:r>
            <a:r>
              <a:rPr lang="en-US" sz="2800" dirty="0" err="1"/>
              <a:t>kelamin</a:t>
            </a:r>
            <a:r>
              <a:rPr lang="en-US" sz="2800" dirty="0"/>
              <a:t>, </a:t>
            </a:r>
            <a:r>
              <a:rPr lang="en-US" sz="2800" dirty="0" err="1"/>
              <a:t>usia</a:t>
            </a:r>
            <a:r>
              <a:rPr lang="en-US" sz="2800" dirty="0"/>
              <a:t>, </a:t>
            </a:r>
            <a:r>
              <a:rPr lang="en-US" sz="2800" dirty="0" err="1"/>
              <a:t>estetika</a:t>
            </a:r>
            <a:r>
              <a:rPr lang="en-US" sz="2800" dirty="0"/>
              <a:t> </a:t>
            </a:r>
            <a:r>
              <a:rPr lang="en-US" sz="2800" dirty="0" err="1"/>
              <a:t>ruangan</a:t>
            </a:r>
            <a:r>
              <a:rPr lang="en-US" sz="2800" dirty="0"/>
              <a:t> </a:t>
            </a:r>
            <a:r>
              <a:rPr lang="en-US" sz="2800" dirty="0" err="1"/>
              <a:t>dapat</a:t>
            </a:r>
            <a:r>
              <a:rPr lang="en-US" sz="2800" dirty="0"/>
              <a:t> </a:t>
            </a:r>
            <a:r>
              <a:rPr lang="en-US" sz="2800" dirty="0" err="1"/>
              <a:t>mempengaruhi</a:t>
            </a:r>
            <a:r>
              <a:rPr lang="en-US" sz="2800" dirty="0"/>
              <a:t> </a:t>
            </a:r>
            <a:r>
              <a:rPr lang="en-US" sz="2800" dirty="0" err="1"/>
              <a:t>kebebasan</a:t>
            </a:r>
            <a:r>
              <a:rPr lang="en-US" sz="2800" dirty="0"/>
              <a:t> </a:t>
            </a:r>
            <a:r>
              <a:rPr lang="en-US" sz="2800" dirty="0" err="1"/>
              <a:t>dan</a:t>
            </a:r>
            <a:r>
              <a:rPr lang="en-US" sz="2800" dirty="0"/>
              <a:t> </a:t>
            </a:r>
            <a:r>
              <a:rPr lang="en-US" sz="2800" dirty="0" err="1"/>
              <a:t>arah</a:t>
            </a:r>
            <a:r>
              <a:rPr lang="en-US" sz="2800" dirty="0"/>
              <a:t> </a:t>
            </a:r>
            <a:r>
              <a:rPr lang="en-US" sz="2800" dirty="0" err="1"/>
              <a:t>imajinasi</a:t>
            </a:r>
            <a:endParaRPr lang="en-US" sz="2800" dirty="0"/>
          </a:p>
          <a:p>
            <a:pPr marL="788400" indent="-360000">
              <a:lnSpc>
                <a:spcPct val="90000"/>
              </a:lnSpc>
              <a:spcAft>
                <a:spcPts val="600"/>
              </a:spcAft>
              <a:buFontTx/>
              <a:buNone/>
            </a:pPr>
            <a:r>
              <a:rPr lang="en-US" sz="2800" b="1" dirty="0"/>
              <a:t>2. </a:t>
            </a:r>
            <a:r>
              <a:rPr lang="en-US" sz="2800" b="1" dirty="0" err="1"/>
              <a:t>Klien</a:t>
            </a:r>
            <a:r>
              <a:rPr lang="en-US" sz="2800" b="1" dirty="0"/>
              <a:t>:</a:t>
            </a:r>
          </a:p>
          <a:p>
            <a:pPr marL="788400" indent="-360000">
              <a:lnSpc>
                <a:spcPct val="90000"/>
              </a:lnSpc>
              <a:spcAft>
                <a:spcPts val="600"/>
              </a:spcAft>
              <a:buFontTx/>
              <a:buNone/>
            </a:pPr>
            <a:r>
              <a:rPr lang="en-US" sz="2800" dirty="0"/>
              <a:t>	</a:t>
            </a:r>
            <a:r>
              <a:rPr lang="en-US" sz="2800" dirty="0" err="1"/>
              <a:t>Kemauan</a:t>
            </a:r>
            <a:r>
              <a:rPr lang="en-US" sz="2800" dirty="0"/>
              <a:t>, </a:t>
            </a:r>
            <a:r>
              <a:rPr lang="en-US" sz="2800" dirty="0" err="1"/>
              <a:t>kreativitas</a:t>
            </a:r>
            <a:r>
              <a:rPr lang="en-US" sz="2800" dirty="0"/>
              <a:t>, </a:t>
            </a:r>
            <a:r>
              <a:rPr lang="en-US" sz="2800" dirty="0" err="1"/>
              <a:t>taraf</a:t>
            </a:r>
            <a:r>
              <a:rPr lang="en-US" sz="2800" dirty="0"/>
              <a:t> </a:t>
            </a:r>
            <a:r>
              <a:rPr lang="en-US" sz="2800" dirty="0" err="1"/>
              <a:t>intelegensi</a:t>
            </a:r>
            <a:r>
              <a:rPr lang="en-US" sz="2800" dirty="0"/>
              <a:t>, </a:t>
            </a:r>
            <a:r>
              <a:rPr lang="en-US" sz="2800" dirty="0" err="1"/>
              <a:t>kesan</a:t>
            </a:r>
            <a:r>
              <a:rPr lang="en-US" sz="2800" dirty="0"/>
              <a:t>, </a:t>
            </a:r>
            <a:r>
              <a:rPr lang="en-US" sz="2800" dirty="0" err="1"/>
              <a:t>perasaan</a:t>
            </a:r>
            <a:r>
              <a:rPr lang="en-US" sz="2800" dirty="0"/>
              <a:t> </a:t>
            </a:r>
            <a:r>
              <a:rPr lang="en-US" sz="2800" dirty="0" err="1"/>
              <a:t>klien</a:t>
            </a:r>
            <a:r>
              <a:rPr lang="en-US" sz="2800" dirty="0"/>
              <a:t> </a:t>
            </a:r>
            <a:r>
              <a:rPr lang="en-US" sz="2800" dirty="0" err="1"/>
              <a:t>ttg</a:t>
            </a:r>
            <a:r>
              <a:rPr lang="en-US" sz="2800" dirty="0"/>
              <a:t> </a:t>
            </a:r>
            <a:r>
              <a:rPr lang="en-US" sz="2800" dirty="0" err="1"/>
              <a:t>suasana</a:t>
            </a:r>
            <a:r>
              <a:rPr lang="en-US" sz="2800" dirty="0"/>
              <a:t> </a:t>
            </a:r>
            <a:r>
              <a:rPr lang="en-US" sz="2800" dirty="0" err="1"/>
              <a:t>tes</a:t>
            </a:r>
            <a:r>
              <a:rPr lang="en-US" sz="2800" dirty="0"/>
              <a:t>, </a:t>
            </a:r>
            <a:r>
              <a:rPr lang="en-US" sz="2800" dirty="0" err="1"/>
              <a:t>penerimaan</a:t>
            </a:r>
            <a:r>
              <a:rPr lang="en-US" sz="2800" dirty="0"/>
              <a:t>/ </a:t>
            </a:r>
            <a:r>
              <a:rPr lang="en-US" sz="2800" dirty="0" err="1"/>
              <a:t>apresiasi</a:t>
            </a:r>
            <a:r>
              <a:rPr lang="en-US" sz="2800" dirty="0"/>
              <a:t> </a:t>
            </a:r>
            <a:r>
              <a:rPr lang="en-US" sz="2800" dirty="0" err="1"/>
              <a:t>klien</a:t>
            </a:r>
            <a:r>
              <a:rPr lang="en-US" sz="2800" dirty="0"/>
              <a:t> </a:t>
            </a:r>
            <a:r>
              <a:rPr lang="en-US" sz="2800" dirty="0">
                <a:sym typeface="Wingdings" pitchFamily="2" charset="2"/>
              </a:rPr>
              <a:t> </a:t>
            </a:r>
            <a:r>
              <a:rPr lang="en-US" sz="2800" dirty="0" err="1">
                <a:sym typeface="Wingdings" pitchFamily="2" charset="2"/>
              </a:rPr>
              <a:t>mempengaruhi</a:t>
            </a:r>
            <a:r>
              <a:rPr lang="en-US" sz="2800" dirty="0">
                <a:sym typeface="Wingdings" pitchFamily="2" charset="2"/>
              </a:rPr>
              <a:t> </a:t>
            </a:r>
            <a:r>
              <a:rPr lang="en-US" sz="2800" dirty="0" err="1">
                <a:sym typeface="Wingdings" pitchFamily="2" charset="2"/>
              </a:rPr>
              <a:t>kualitas</a:t>
            </a:r>
            <a:r>
              <a:rPr lang="en-US" sz="2800" dirty="0">
                <a:sym typeface="Wingdings" pitchFamily="2" charset="2"/>
              </a:rPr>
              <a:t> </a:t>
            </a:r>
            <a:r>
              <a:rPr lang="en-US" sz="2800" dirty="0" err="1">
                <a:sym typeface="Wingdings" pitchFamily="2" charset="2"/>
              </a:rPr>
              <a:t>cerita</a:t>
            </a:r>
            <a:r>
              <a:rPr lang="en-US" sz="2800" dirty="0">
                <a:sym typeface="Wingdings" pitchFamily="2" charset="2"/>
              </a:rPr>
              <a:t> </a:t>
            </a:r>
            <a:r>
              <a:rPr lang="en-US" sz="2800" dirty="0" err="1">
                <a:sym typeface="Wingdings" pitchFamily="2" charset="2"/>
              </a:rPr>
              <a:t>dan</a:t>
            </a:r>
            <a:r>
              <a:rPr lang="en-US" sz="2800" dirty="0">
                <a:sym typeface="Wingdings" pitchFamily="2" charset="2"/>
              </a:rPr>
              <a:t> </a:t>
            </a:r>
            <a:r>
              <a:rPr lang="en-US" sz="2800" dirty="0" err="1">
                <a:sym typeface="Wingdings" pitchFamily="2" charset="2"/>
              </a:rPr>
              <a:t>optimalnya</a:t>
            </a:r>
            <a:r>
              <a:rPr lang="en-US" sz="2800" dirty="0">
                <a:sym typeface="Wingdings" pitchFamily="2" charset="2"/>
              </a:rPr>
              <a:t> </a:t>
            </a:r>
            <a:r>
              <a:rPr lang="en-US" sz="2800" dirty="0" err="1">
                <a:sym typeface="Wingdings" pitchFamily="2" charset="2"/>
              </a:rPr>
              <a:t>fungsi</a:t>
            </a:r>
            <a:r>
              <a:rPr lang="en-US" sz="2800" dirty="0">
                <a:sym typeface="Wingdings" pitchFamily="2" charset="2"/>
              </a:rPr>
              <a:t> </a:t>
            </a:r>
            <a:r>
              <a:rPr lang="en-US" sz="2800" dirty="0" err="1">
                <a:sym typeface="Wingdings" pitchFamily="2" charset="2"/>
              </a:rPr>
              <a:t>kreativitas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457200"/>
          </a:xfrm>
        </p:spPr>
        <p:txBody>
          <a:bodyPr/>
          <a:lstStyle/>
          <a:p>
            <a:pPr algn="l"/>
            <a:r>
              <a:rPr lang="en-US" sz="2000" dirty="0" err="1"/>
              <a:t>Lanjutan</a:t>
            </a:r>
            <a:r>
              <a:rPr lang="en-US" sz="2000" dirty="0"/>
              <a:t> </a:t>
            </a:r>
            <a:r>
              <a:rPr lang="en-US" sz="2000" dirty="0" err="1"/>
              <a:t>Administrasi</a:t>
            </a:r>
            <a:r>
              <a:rPr lang="en-US" sz="2000" dirty="0"/>
              <a:t> </a:t>
            </a:r>
            <a:r>
              <a:rPr lang="en-US" sz="2000" dirty="0" err="1"/>
              <a:t>Tes</a:t>
            </a:r>
            <a:endParaRPr lang="en-US" sz="2000" dirty="0"/>
          </a:p>
        </p:txBody>
      </p:sp>
      <p:sp>
        <p:nvSpPr>
          <p:cNvPr id="9219" name="Rectangle 3"/>
          <p:cNvSpPr>
            <a:spLocks noGrp="1" noChangeArrowheads="1"/>
          </p:cNvSpPr>
          <p:nvPr>
            <p:ph type="body" idx="1"/>
          </p:nvPr>
        </p:nvSpPr>
        <p:spPr>
          <a:xfrm>
            <a:off x="457200" y="685800"/>
            <a:ext cx="8382000" cy="6248400"/>
          </a:xfrm>
        </p:spPr>
        <p:txBody>
          <a:bodyPr/>
          <a:lstStyle/>
          <a:p>
            <a:pPr>
              <a:lnSpc>
                <a:spcPct val="80000"/>
              </a:lnSpc>
              <a:spcAft>
                <a:spcPts val="1800"/>
              </a:spcAft>
              <a:buFont typeface="Wingdings" pitchFamily="2" charset="2"/>
              <a:buNone/>
            </a:pPr>
            <a:r>
              <a:rPr lang="en-US" sz="2400" b="1" dirty="0"/>
              <a:t>3. </a:t>
            </a:r>
            <a:r>
              <a:rPr lang="en-US" sz="2400" b="1" dirty="0" err="1"/>
              <a:t>Instruksi</a:t>
            </a:r>
            <a:r>
              <a:rPr lang="en-US" sz="2400" b="1" dirty="0"/>
              <a:t> : </a:t>
            </a:r>
          </a:p>
          <a:p>
            <a:pPr lvl="1">
              <a:lnSpc>
                <a:spcPct val="90000"/>
              </a:lnSpc>
              <a:spcAft>
                <a:spcPts val="600"/>
              </a:spcAft>
              <a:buSzPct val="100000"/>
              <a:buFont typeface="Wingdings" pitchFamily="2" charset="2"/>
              <a:buChar char="§"/>
            </a:pPr>
            <a:r>
              <a:rPr lang="en-US" sz="2000" b="1" dirty="0" err="1" smtClean="0"/>
              <a:t>Harus</a:t>
            </a:r>
            <a:r>
              <a:rPr lang="en-US" sz="2000" b="1" dirty="0" smtClean="0"/>
              <a:t> </a:t>
            </a:r>
            <a:r>
              <a:rPr lang="en-US" sz="2000" b="1" dirty="0" err="1"/>
              <a:t>diberikan</a:t>
            </a:r>
            <a:r>
              <a:rPr lang="en-US" sz="2000" b="1" dirty="0"/>
              <a:t> </a:t>
            </a:r>
            <a:r>
              <a:rPr lang="en-US" sz="2000" b="1" dirty="0" err="1"/>
              <a:t>sejelas-jelasnya</a:t>
            </a:r>
            <a:r>
              <a:rPr lang="en-US" sz="2000" b="1" dirty="0"/>
              <a:t>!  </a:t>
            </a:r>
            <a:r>
              <a:rPr lang="en-US" sz="2000" dirty="0" err="1"/>
              <a:t>Instruksi</a:t>
            </a:r>
            <a:r>
              <a:rPr lang="en-US" sz="2000" dirty="0"/>
              <a:t> </a:t>
            </a:r>
            <a:r>
              <a:rPr lang="en-US" sz="2000" dirty="0" err="1"/>
              <a:t>dapat</a:t>
            </a:r>
            <a:r>
              <a:rPr lang="en-US" sz="2000" dirty="0"/>
              <a:t> </a:t>
            </a:r>
            <a:r>
              <a:rPr lang="en-US" sz="2000" dirty="0" err="1"/>
              <a:t>dimodifikasi</a:t>
            </a:r>
            <a:r>
              <a:rPr lang="en-US" sz="2000" dirty="0"/>
              <a:t>, </a:t>
            </a:r>
            <a:r>
              <a:rPr lang="en-US" sz="2000" dirty="0" err="1"/>
              <a:t>dielaborasi</a:t>
            </a:r>
            <a:r>
              <a:rPr lang="en-US" sz="2000" dirty="0"/>
              <a:t>, </a:t>
            </a:r>
            <a:r>
              <a:rPr lang="id-ID" sz="2000" dirty="0" smtClean="0"/>
              <a:t>dan diubah utk disesuaikan dg usia, intelegensi, kepribadian, dan keadaan lingkungan klien </a:t>
            </a:r>
            <a:r>
              <a:rPr lang="en-US" sz="2000" dirty="0" err="1" smtClean="0"/>
              <a:t>atau</a:t>
            </a:r>
            <a:r>
              <a:rPr lang="en-US" sz="2000" dirty="0" smtClean="0"/>
              <a:t> </a:t>
            </a:r>
            <a:r>
              <a:rPr lang="en-US" sz="2000" dirty="0" err="1"/>
              <a:t>diulang</a:t>
            </a:r>
            <a:r>
              <a:rPr lang="en-US" sz="2000" dirty="0"/>
              <a:t> </a:t>
            </a:r>
            <a:r>
              <a:rPr lang="en-US" sz="2000" dirty="0" err="1"/>
              <a:t>sesuai</a:t>
            </a:r>
            <a:r>
              <a:rPr lang="en-US" sz="2000" dirty="0"/>
              <a:t> </a:t>
            </a:r>
            <a:r>
              <a:rPr lang="en-US" sz="2000" dirty="0" err="1"/>
              <a:t>kebutuhan</a:t>
            </a:r>
            <a:r>
              <a:rPr lang="en-US" sz="2000" dirty="0"/>
              <a:t> </a:t>
            </a:r>
            <a:r>
              <a:rPr lang="en-US" sz="2000" dirty="0" err="1" smtClean="0"/>
              <a:t>klie</a:t>
            </a:r>
            <a:r>
              <a:rPr lang="id-ID" sz="2000" dirty="0" smtClean="0"/>
              <a:t>n.</a:t>
            </a:r>
          </a:p>
          <a:p>
            <a:pPr lvl="1">
              <a:lnSpc>
                <a:spcPct val="90000"/>
              </a:lnSpc>
              <a:spcAft>
                <a:spcPts val="600"/>
              </a:spcAft>
              <a:buSzPct val="100000"/>
              <a:buFont typeface="Wingdings" pitchFamily="2" charset="2"/>
              <a:buChar char="§"/>
            </a:pPr>
            <a:r>
              <a:rPr lang="id-ID" sz="2000" dirty="0" smtClean="0"/>
              <a:t>Jgn disampaikan sejak awal bahwa “Ini kesempatan utk melakukan imajinasi bebas”, krn bs menimbulkan kecurigaan klien bhw tester bermksd menginterpretasi isi cerita dan bs menghambat spontanitas pikiran klien. Klien hrs diyakinkan bahwa tester semata2 berminat thd kemampuan bahasa atau daya kreativitas klien.</a:t>
            </a:r>
          </a:p>
          <a:p>
            <a:pPr lvl="1">
              <a:lnSpc>
                <a:spcPct val="90000"/>
              </a:lnSpc>
              <a:spcAft>
                <a:spcPts val="600"/>
              </a:spcAft>
              <a:buSzPct val="100000"/>
              <a:buFont typeface="Wingdings" pitchFamily="2" charset="2"/>
              <a:buChar char="§"/>
            </a:pPr>
            <a:r>
              <a:rPr lang="id-ID" sz="2000" dirty="0" smtClean="0"/>
              <a:t>Setelah menyelesaikan cerita pertama, klien diingatkan kembali utk bercerita ssi dg instruksi (kecuali bl klien sdh langsung bercerita) dg mengatakan,”Cerita Anda sangat menarik, ttp Anda belum menceritakan bagaimana akhirnya, Anda menggunakan wkt  3 menit utk ceita itu, pd ceita2 berikutnya Anda dpt bercerita lebih lama. Nah, sekarang mari kita lihat apkh Anda dpt melakukannya dg lbh baik pd cerita yang kedua”.</a:t>
            </a:r>
          </a:p>
          <a:p>
            <a:pPr>
              <a:lnSpc>
                <a:spcPct val="80000"/>
              </a:lnSpc>
              <a:spcAft>
                <a:spcPts val="600"/>
              </a:spcAft>
              <a:buFont typeface="Wingdings" pitchFamily="2" charset="2"/>
              <a:buNone/>
            </a:pPr>
            <a:endParaRPr lang="id-ID" sz="1200" dirty="0" smtClean="0"/>
          </a:p>
          <a:p>
            <a:pPr>
              <a:lnSpc>
                <a:spcPct val="80000"/>
              </a:lnSpc>
              <a:buFont typeface="Wingdings" pitchFamily="2" charset="2"/>
              <a:buNone/>
            </a:pPr>
            <a:endParaRPr lang="en-US" sz="1200" dirty="0"/>
          </a:p>
          <a:p>
            <a:pPr>
              <a:lnSpc>
                <a:spcPct val="80000"/>
              </a:lnSpc>
              <a:buClr>
                <a:schemeClr val="tx1"/>
              </a:buClr>
            </a:pPr>
            <a:endParaRPr lang="en-US"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457200"/>
          </a:xfrm>
        </p:spPr>
        <p:txBody>
          <a:bodyPr/>
          <a:lstStyle/>
          <a:p>
            <a:pPr algn="l"/>
            <a:r>
              <a:rPr lang="en-US" sz="2000" dirty="0" err="1"/>
              <a:t>Lanjutan</a:t>
            </a:r>
            <a:r>
              <a:rPr lang="en-US" sz="2000" dirty="0"/>
              <a:t> </a:t>
            </a:r>
            <a:r>
              <a:rPr lang="id-ID" sz="2000" dirty="0" smtClean="0"/>
              <a:t>Instruksi</a:t>
            </a:r>
            <a:endParaRPr lang="en-US" sz="2000" dirty="0"/>
          </a:p>
        </p:txBody>
      </p:sp>
      <p:sp>
        <p:nvSpPr>
          <p:cNvPr id="9219" name="Rectangle 3"/>
          <p:cNvSpPr>
            <a:spLocks noGrp="1" noChangeArrowheads="1"/>
          </p:cNvSpPr>
          <p:nvPr>
            <p:ph type="body" idx="1"/>
          </p:nvPr>
        </p:nvSpPr>
        <p:spPr>
          <a:xfrm>
            <a:off x="457200" y="990600"/>
            <a:ext cx="8382000" cy="5029200"/>
          </a:xfrm>
        </p:spPr>
        <p:txBody>
          <a:bodyPr/>
          <a:lstStyle/>
          <a:p>
            <a:pPr marL="360000" lvl="1" indent="-360000">
              <a:lnSpc>
                <a:spcPct val="90000"/>
              </a:lnSpc>
              <a:spcAft>
                <a:spcPts val="1200"/>
              </a:spcAft>
              <a:buSzPct val="100000"/>
              <a:buFont typeface="Wingdings" pitchFamily="2" charset="2"/>
              <a:buChar char="§"/>
            </a:pPr>
            <a:r>
              <a:rPr lang="en-US" dirty="0" smtClean="0"/>
              <a:t>U</a:t>
            </a:r>
            <a:r>
              <a:rPr lang="id-ID" dirty="0" smtClean="0"/>
              <a:t>tk gbr2 selanjutnya, tester lbh baik tdk mengatakan apa2 lagi kecuali:</a:t>
            </a:r>
          </a:p>
          <a:p>
            <a:pPr marL="760050" lvl="2" indent="-360000">
              <a:lnSpc>
                <a:spcPct val="90000"/>
              </a:lnSpc>
              <a:spcAft>
                <a:spcPts val="600"/>
              </a:spcAft>
              <a:buSzPct val="100000"/>
              <a:buFont typeface="Wingdings" pitchFamily="2" charset="2"/>
              <a:buChar char="§"/>
            </a:pPr>
            <a:r>
              <a:rPr lang="id-ID" sz="2600" dirty="0" smtClean="0"/>
              <a:t>Memberitahukan kpd klien bila tll banyak atau tll sedikit menggunakan waktu (lbh krg 5 menit utk setiap cerita), karena sangat penting untuk diperhatikan bahwa subyek menyelesaikan kesepuluh cerita dan diharapkan menggunakan waktu yang lebih kurang sama untuk setiap cerita.</a:t>
            </a:r>
          </a:p>
          <a:p>
            <a:pPr marL="760050" lvl="2" indent="-360000">
              <a:lnSpc>
                <a:spcPct val="90000"/>
              </a:lnSpc>
              <a:spcAft>
                <a:spcPts val="600"/>
              </a:spcAft>
              <a:buSzPct val="100000"/>
              <a:buFont typeface="Wingdings" pitchFamily="2" charset="2"/>
              <a:buChar char="§"/>
            </a:pPr>
            <a:r>
              <a:rPr lang="id-ID" sz="2600" dirty="0" smtClean="0"/>
              <a:t>Terus-menerus mendorong subyek dengan memberi pujian, karena tidak ada perangsang yang lebih baik lagi untuk imajinasi selain hal tersebut.</a:t>
            </a:r>
          </a:p>
          <a:p>
            <a:pPr marL="360000" indent="-360000">
              <a:lnSpc>
                <a:spcPct val="90000"/>
              </a:lnSpc>
              <a:spcAft>
                <a:spcPts val="600"/>
              </a:spcAft>
              <a:buFont typeface="Wingdings" pitchFamily="2" charset="2"/>
              <a:buNone/>
            </a:pPr>
            <a:endParaRPr lang="en-US" sz="1200" dirty="0"/>
          </a:p>
          <a:p>
            <a:pPr>
              <a:lnSpc>
                <a:spcPct val="80000"/>
              </a:lnSpc>
              <a:buClr>
                <a:schemeClr val="tx1"/>
              </a:buClr>
            </a:pPr>
            <a:endParaRPr lang="en-US" sz="2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457200"/>
          </a:xfrm>
        </p:spPr>
        <p:txBody>
          <a:bodyPr/>
          <a:lstStyle/>
          <a:p>
            <a:pPr algn="l"/>
            <a:r>
              <a:rPr lang="en-US" sz="2000" dirty="0" err="1"/>
              <a:t>Lanjutan</a:t>
            </a:r>
            <a:r>
              <a:rPr lang="en-US" sz="2000" dirty="0"/>
              <a:t> </a:t>
            </a:r>
            <a:r>
              <a:rPr lang="id-ID" sz="2000" dirty="0" smtClean="0"/>
              <a:t>Instruksi</a:t>
            </a:r>
            <a:endParaRPr lang="en-US" sz="2000" dirty="0"/>
          </a:p>
        </p:txBody>
      </p:sp>
      <p:sp>
        <p:nvSpPr>
          <p:cNvPr id="9219" name="Rectangle 3"/>
          <p:cNvSpPr>
            <a:spLocks noGrp="1" noChangeArrowheads="1"/>
          </p:cNvSpPr>
          <p:nvPr>
            <p:ph type="body" idx="1"/>
          </p:nvPr>
        </p:nvSpPr>
        <p:spPr>
          <a:xfrm>
            <a:off x="304800" y="609600"/>
            <a:ext cx="8534400" cy="6248400"/>
          </a:xfrm>
        </p:spPr>
        <p:txBody>
          <a:bodyPr/>
          <a:lstStyle/>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Bila klien tidak mengatakan beberapa detil penting, apa yang terjadi sebelumnya atau akhir ceritanya, tester merangsangnya dengan komentar singkat seperti “Apa yang terjadi sebelumnya?” (atau “Mengapa hal tersebut terjadi?”). Tester tidak perlu melibatkan diri untuk berdiskusi dengan klien.</a:t>
            </a:r>
          </a:p>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Tester dapat memotong suatu cerita yang terlalu panjang dan melantur, dengan menanyakan “Bagaimana akhirnya?” dan tester dapat mengatakan kepada klien bahwa yang diinginkan ialah alur cerita dan tidak perlu terlalu mendetil.  </a:t>
            </a:r>
          </a:p>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Utk klien yang terlalu bertele-tele menceritakan gambaran deskriptif dari gambar, dapat diingatkan secara halus bahwa tes ini adalah tes imajinasi.   </a:t>
            </a:r>
          </a:p>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Bila klien menanyakan tentang detil gambar yang tidak jelas, tester harus menjawab: “Anda dapat menganggap-nya apa saja sesuka anda”.  </a:t>
            </a:r>
          </a:p>
          <a:p>
            <a:pPr>
              <a:lnSpc>
                <a:spcPct val="80000"/>
              </a:lnSpc>
              <a:buClr>
                <a:schemeClr val="tx1"/>
              </a:buClr>
            </a:pPr>
            <a:endParaRPr lang="en-US"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457200"/>
          </a:xfrm>
        </p:spPr>
        <p:txBody>
          <a:bodyPr/>
          <a:lstStyle/>
          <a:p>
            <a:pPr algn="l"/>
            <a:r>
              <a:rPr lang="en-US" sz="2000" dirty="0" err="1"/>
              <a:t>Lanjutan</a:t>
            </a:r>
            <a:r>
              <a:rPr lang="en-US" sz="2000" dirty="0"/>
              <a:t> </a:t>
            </a:r>
            <a:r>
              <a:rPr lang="id-ID" sz="2000" dirty="0" smtClean="0"/>
              <a:t>Instruksi</a:t>
            </a:r>
            <a:endParaRPr lang="en-US" sz="2000" dirty="0"/>
          </a:p>
        </p:txBody>
      </p:sp>
      <p:sp>
        <p:nvSpPr>
          <p:cNvPr id="9219" name="Rectangle 3"/>
          <p:cNvSpPr>
            <a:spLocks noGrp="1" noChangeArrowheads="1"/>
          </p:cNvSpPr>
          <p:nvPr>
            <p:ph type="body" idx="1"/>
          </p:nvPr>
        </p:nvSpPr>
        <p:spPr>
          <a:xfrm>
            <a:off x="457200" y="762000"/>
            <a:ext cx="8382000" cy="5867400"/>
          </a:xfrm>
        </p:spPr>
        <p:txBody>
          <a:bodyPr/>
          <a:lstStyle/>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Klien tidak diperkenankan untuk membuat beberapa cerita yang pendek untuk satu gambar. Bila ia berusaha melakukan hal seperti itu, minta kepadanya untuk mengkonsentrasikan energinya untuk membuat suatu cerita yang utuh, merupakan kesatuan.</a:t>
            </a:r>
            <a:endParaRPr lang="en-US" sz="1200" dirty="0" smtClean="0"/>
          </a:p>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Anak-anak kecil, orang2 dari kultur tertentu, dan psikotik, sering membutuhkan banyak dorongan sebelum mereka dapat berbicara/bercerita dengan bebas.  </a:t>
            </a:r>
          </a:p>
          <a:p>
            <a:pPr marL="360000" lvl="1" indent="-360000">
              <a:lnSpc>
                <a:spcPct val="90000"/>
              </a:lnSpc>
              <a:spcAft>
                <a:spcPts val="600"/>
              </a:spcAft>
              <a:buClr>
                <a:schemeClr val="tx2">
                  <a:lumMod val="50000"/>
                </a:schemeClr>
              </a:buClr>
              <a:buSzPct val="100000"/>
              <a:buFont typeface="Wingdings" pitchFamily="2" charset="2"/>
              <a:buChar char="§"/>
            </a:pPr>
            <a:r>
              <a:rPr lang="id-ID" sz="2400" dirty="0" smtClean="0"/>
              <a:t>Dalam melakukan tes ini kepada anak-anak yang sangat pemalu, bila perlu dapat diberi </a:t>
            </a:r>
            <a:r>
              <a:rPr lang="id-ID" sz="2400" i="1" dirty="0" smtClean="0"/>
              <a:t>rewards</a:t>
            </a:r>
            <a:r>
              <a:rPr lang="id-ID" sz="2400" dirty="0" smtClean="0"/>
              <a:t>.  Tester dapat mengatakan: “Saya akan memberi hadiah bila hari ini anda dapat menceritakan suatu cerita yang panjang” : atau “Bila anda sekarang melakukannya dengan baik, saya akan menceritakan suatu cerita yang menarik kalau anda sudah selesai bercerita” atau “Tersedia hadiah bagi yang dapat menceritakan ceita-cerita yang bagus”.</a:t>
            </a:r>
            <a:endParaRPr 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395</TotalTime>
  <Words>1429</Words>
  <Application>Microsoft Office PowerPoint</Application>
  <PresentationFormat>On-screen Show (4:3)</PresentationFormat>
  <Paragraphs>130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Textured</vt:lpstr>
      <vt:lpstr>Administrasi TAT dan Prosedur Penyajian Tes</vt:lpstr>
      <vt:lpstr>Gambar-Gambar pada TAT</vt:lpstr>
      <vt:lpstr>Prosedur Penyajian TAT</vt:lpstr>
      <vt:lpstr>Administrasi TAT</vt:lpstr>
      <vt:lpstr>Lanjutan Administrasi Tes</vt:lpstr>
      <vt:lpstr>Lanjutan Administrasi Tes</vt:lpstr>
      <vt:lpstr>Lanjutan Instruksi</vt:lpstr>
      <vt:lpstr>Lanjutan Instruksi</vt:lpstr>
      <vt:lpstr>Lanjutan Instruksi</vt:lpstr>
      <vt:lpstr>Lanjutan Instruksi</vt:lpstr>
      <vt:lpstr>Lanjutan Instruksi</vt:lpstr>
      <vt:lpstr>Lanjutan Instruksi</vt:lpstr>
      <vt:lpstr>Lanjutan Instruksi</vt:lpstr>
      <vt:lpstr>Lanjutan Instruksi</vt:lpstr>
      <vt:lpstr>Lanjutan Administrasi Tes</vt:lpstr>
      <vt:lpstr>Lanjutan Administrasi Tes</vt:lpstr>
      <vt:lpstr>Lanjutan Inquiry</vt:lpstr>
      <vt:lpstr>Lanjutan Administrasi Tes</vt:lpstr>
      <vt:lpstr>Lanjutan Pencatatan</vt:lpstr>
      <vt:lpstr>Lanjutan Pencatatan</vt:lpstr>
      <vt:lpstr>Observasi</vt:lpstr>
      <vt:lpstr>8. Penutup</vt:lpstr>
      <vt:lpstr>Sekian dan Terima Kasih  Atas Partisipasi dan Kehadirannya</vt:lpstr>
    </vt:vector>
  </TitlesOfParts>
  <Company>TBP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Administrasi TAT dan Prosedur Penyajian Tes</dc:title>
  <dc:creator>YENNY</dc:creator>
  <cp:lastModifiedBy>Toshiba</cp:lastModifiedBy>
  <cp:revision>37</cp:revision>
  <dcterms:created xsi:type="dcterms:W3CDTF">2007-09-13T00:16:46Z</dcterms:created>
  <dcterms:modified xsi:type="dcterms:W3CDTF">2014-02-12T07:43:52Z</dcterms:modified>
</cp:coreProperties>
</file>