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6F93-1744-414C-8D37-4259220935C0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7F98-40AB-4985-AD95-678B6FAD1E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6F93-1744-414C-8D37-4259220935C0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7F98-40AB-4985-AD95-678B6FAD1E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6F93-1744-414C-8D37-4259220935C0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7F98-40AB-4985-AD95-678B6FAD1E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6F93-1744-414C-8D37-4259220935C0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7F98-40AB-4985-AD95-678B6FAD1E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6F93-1744-414C-8D37-4259220935C0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7F98-40AB-4985-AD95-678B6FAD1E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6F93-1744-414C-8D37-4259220935C0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7F98-40AB-4985-AD95-678B6FAD1E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6F93-1744-414C-8D37-4259220935C0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7F98-40AB-4985-AD95-678B6FAD1E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6F93-1744-414C-8D37-4259220935C0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7F98-40AB-4985-AD95-678B6FAD1E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6F93-1744-414C-8D37-4259220935C0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7F98-40AB-4985-AD95-678B6FAD1E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6F93-1744-414C-8D37-4259220935C0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7F98-40AB-4985-AD95-678B6FAD1E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6F93-1744-414C-8D37-4259220935C0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7F98-40AB-4985-AD95-678B6FAD1E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16F93-1744-414C-8D37-4259220935C0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B7F98-40AB-4985-AD95-678B6FAD1E5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Stress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Sarita Candra Merida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Stres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tertekan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terancam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membangkitkan</a:t>
            </a:r>
            <a:r>
              <a:rPr lang="en-US" dirty="0" smtClean="0"/>
              <a:t> </a:t>
            </a:r>
            <a:r>
              <a:rPr lang="en-US" dirty="0" err="1" smtClean="0"/>
              <a:t>respons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yang </a:t>
            </a:r>
            <a:r>
              <a:rPr lang="en-US" dirty="0" err="1" smtClean="0"/>
              <a:t>alami</a:t>
            </a:r>
            <a:endParaRPr lang="en-US" dirty="0" smtClean="0"/>
          </a:p>
          <a:p>
            <a:r>
              <a:rPr lang="id-ID" dirty="0" smtClean="0"/>
              <a:t>Kondisi yang menekan yang dirasa sulit untuk diatasi</a:t>
            </a:r>
          </a:p>
          <a:p>
            <a:r>
              <a:rPr lang="id-ID" dirty="0" smtClean="0"/>
              <a:t>Respon yang kurang adaptif terhadap perubahan</a:t>
            </a:r>
          </a:p>
          <a:p>
            <a:r>
              <a:rPr lang="id-ID" dirty="0" smtClean="0"/>
              <a:t>Ketidakmampuan untuk mengelola konflik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Menurut Sarafino: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Stres meliputi :</a:t>
            </a:r>
          </a:p>
          <a:p>
            <a:pPr marL="514350" indent="-514350">
              <a:buAutoNum type="arabicPeriod"/>
            </a:pPr>
            <a:r>
              <a:rPr lang="id-ID" dirty="0" smtClean="0"/>
              <a:t>Stimulus</a:t>
            </a:r>
          </a:p>
          <a:p>
            <a:pPr marL="514350" indent="-514350">
              <a:buAutoNum type="arabicPeriod"/>
            </a:pPr>
            <a:r>
              <a:rPr lang="id-ID" dirty="0" smtClean="0"/>
              <a:t>Respons</a:t>
            </a:r>
          </a:p>
          <a:p>
            <a:pPr marL="514350" indent="-514350">
              <a:buAutoNum type="arabicPeriod"/>
            </a:pPr>
            <a:r>
              <a:rPr lang="id-ID" dirty="0" smtClean="0"/>
              <a:t>Proses</a:t>
            </a:r>
          </a:p>
          <a:p>
            <a:pPr marL="514350" indent="-514350">
              <a:buAutoNum type="arabicPeriod"/>
            </a:pP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Stimulus :</a:t>
            </a:r>
          </a:p>
          <a:p>
            <a:pPr marL="514350" indent="-514350">
              <a:buAutoNum type="alphaLcPeriod"/>
            </a:pPr>
            <a:r>
              <a:rPr lang="id-ID" dirty="0" smtClean="0"/>
              <a:t>Peristiwa Katastropik. Misalnya, bencana alam, gempa bumi</a:t>
            </a:r>
          </a:p>
          <a:p>
            <a:pPr marL="514350" indent="-514350">
              <a:buAutoNum type="alphaLcPeriod"/>
            </a:pPr>
            <a:r>
              <a:rPr lang="id-ID" dirty="0" smtClean="0"/>
              <a:t>Peristiwa Hidup yang penting. Misalnya, kehilangan pekerjaan atau orang yang dicintai</a:t>
            </a:r>
          </a:p>
          <a:p>
            <a:pPr marL="514350" indent="-514350">
              <a:buAutoNum type="alphaLcPeriod"/>
            </a:pPr>
            <a:r>
              <a:rPr lang="id-ID" dirty="0" smtClean="0"/>
              <a:t>Keadaan kronis. Misalnya, Hidup dalam kondisi sesak atau bising.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Respons :</a:t>
            </a:r>
          </a:p>
          <a:p>
            <a:pPr marL="514350" indent="-514350">
              <a:buAutoNum type="alphaLcPeriod"/>
            </a:pPr>
            <a:r>
              <a:rPr lang="id-ID" dirty="0" smtClean="0"/>
              <a:t>Komponen Psikologis : Perilaku, pola berpikir dan emosi</a:t>
            </a:r>
          </a:p>
          <a:p>
            <a:pPr marL="514350" indent="-514350">
              <a:buAutoNum type="alphaLcPeriod"/>
            </a:pPr>
            <a:r>
              <a:rPr lang="id-ID" dirty="0" smtClean="0"/>
              <a:t>Komponen Fisiologis : Detak Jantung, Mulut yang mengering (Sariawan), keringat dan sakit perut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Proses :</a:t>
            </a:r>
          </a:p>
          <a:p>
            <a:pPr marL="514350" indent="-514350">
              <a:buAutoNum type="alphaLcPeriod"/>
            </a:pPr>
            <a:r>
              <a:rPr lang="id-ID" dirty="0" smtClean="0"/>
              <a:t>Hubungan interaksi manusia dengan lingkungan</a:t>
            </a:r>
          </a:p>
          <a:p>
            <a:pPr marL="514350" indent="-514350">
              <a:buAutoNum type="alphaLcPeriod"/>
            </a:pPr>
            <a:r>
              <a:rPr lang="id-ID" dirty="0" smtClean="0"/>
              <a:t>Interaksi manusia dengan manusia yang lain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124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Stress</vt:lpstr>
      <vt:lpstr>Slide 2</vt:lpstr>
      <vt:lpstr>Menurut Sarafino:</vt:lpstr>
      <vt:lpstr>Slide 4</vt:lpstr>
      <vt:lpstr>Slide 5</vt:lpstr>
      <vt:lpstr>Slide 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</dc:title>
  <dc:creator>toshiba</dc:creator>
  <cp:lastModifiedBy>anin</cp:lastModifiedBy>
  <cp:revision>3</cp:revision>
  <dcterms:created xsi:type="dcterms:W3CDTF">2013-06-27T23:15:50Z</dcterms:created>
  <dcterms:modified xsi:type="dcterms:W3CDTF">2014-07-11T06:46:50Z</dcterms:modified>
</cp:coreProperties>
</file>