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C521-475F-4605-9B57-EE0014E68BA8}" type="datetimeFigureOut">
              <a:rPr lang="id-ID" smtClean="0"/>
              <a:pPr/>
              <a:t>11/07/2014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C913-21CD-4411-86D2-FE288FE4112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STRES DILIHAT DARI BERBAGAI SUDUT PANDANG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Aliran Psikodinamika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Ketidaksesuaian antara id dan superego </a:t>
            </a:r>
            <a:r>
              <a:rPr lang="id-ID" dirty="0" smtClean="0">
                <a:sym typeface="Wingdings" pitchFamily="2" charset="2"/>
              </a:rPr>
              <a:t> Ketidaksesuaian antara keinginan, dorongan tetapi terhambat oleh aturan dan moralitas yang ada.</a:t>
            </a:r>
          </a:p>
          <a:p>
            <a:r>
              <a:rPr lang="id-ID" dirty="0" smtClean="0">
                <a:sym typeface="Wingdings" pitchFamily="2" charset="2"/>
              </a:rPr>
              <a:t>Ketidakmampuan ego untuk menyeimbangkan antara id dan superego</a:t>
            </a:r>
          </a:p>
          <a:p>
            <a:r>
              <a:rPr lang="id-ID" dirty="0" smtClean="0">
                <a:sym typeface="Wingdings" pitchFamily="2" charset="2"/>
              </a:rPr>
              <a:t>Ketidakmampuan individu untuk menghadapi situasi yang “tidak biasa” di lingkungan.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Aliran Humanistik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Ketidaksesuaian antara ideal self dan real self</a:t>
            </a:r>
          </a:p>
          <a:p>
            <a:r>
              <a:rPr lang="id-ID" dirty="0" smtClean="0"/>
              <a:t>Ketidakmampuan untuk memenuhi kebutuhan hidup</a:t>
            </a:r>
          </a:p>
          <a:p>
            <a:r>
              <a:rPr lang="id-ID" dirty="0" smtClean="0"/>
              <a:t>Unfulfill Feeling </a:t>
            </a:r>
            <a:r>
              <a:rPr lang="id-ID" dirty="0" smtClean="0">
                <a:sym typeface="Wingdings" pitchFamily="2" charset="2"/>
              </a:rPr>
              <a:t> Ketidakmampuan untuk memaknai pengalaman secara bebas.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Aliran Kognitif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Ketidakmampuan untuk memenuhi tuntutan di lingkungan</a:t>
            </a:r>
          </a:p>
          <a:p>
            <a:r>
              <a:rPr lang="id-ID" dirty="0" smtClean="0"/>
              <a:t>Ketidakmampuan untuk merespon kenyataan yang tidak sesuai dengan harapan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Aliran Behavior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Hubungan antara stimulus dan respon</a:t>
            </a:r>
          </a:p>
          <a:p>
            <a:r>
              <a:rPr lang="id-ID" dirty="0" smtClean="0"/>
              <a:t>Semua stimulus adalah netral, dan respon tergantung dari bagaimana kita menanggapi stimulus tersebut</a:t>
            </a:r>
          </a:p>
          <a:p>
            <a:r>
              <a:rPr lang="id-ID" dirty="0" smtClean="0"/>
              <a:t>Respon ada yang adaptif dan maladaptif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STRES</vt:lpstr>
      <vt:lpstr>Aliran Psikodinamika</vt:lpstr>
      <vt:lpstr>Aliran Humanistik</vt:lpstr>
      <vt:lpstr>Aliran Kognitif</vt:lpstr>
      <vt:lpstr>Aliran Behavior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toshiba</dc:creator>
  <cp:lastModifiedBy>anin</cp:lastModifiedBy>
  <cp:revision>3</cp:revision>
  <dcterms:created xsi:type="dcterms:W3CDTF">2013-07-11T04:32:01Z</dcterms:created>
  <dcterms:modified xsi:type="dcterms:W3CDTF">2014-07-11T07:03:21Z</dcterms:modified>
</cp:coreProperties>
</file>