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82AD-53E2-4A70-85BE-36F0DE6D514C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B225-1B0D-4892-866D-3AC161A3E1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82AD-53E2-4A70-85BE-36F0DE6D514C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B225-1B0D-4892-866D-3AC161A3E1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82AD-53E2-4A70-85BE-36F0DE6D514C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B225-1B0D-4892-866D-3AC161A3E1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82AD-53E2-4A70-85BE-36F0DE6D514C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B225-1B0D-4892-866D-3AC161A3E1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82AD-53E2-4A70-85BE-36F0DE6D514C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B225-1B0D-4892-866D-3AC161A3E1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82AD-53E2-4A70-85BE-36F0DE6D514C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B225-1B0D-4892-866D-3AC161A3E1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82AD-53E2-4A70-85BE-36F0DE6D514C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B225-1B0D-4892-866D-3AC161A3E1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82AD-53E2-4A70-85BE-36F0DE6D514C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B225-1B0D-4892-866D-3AC161A3E1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82AD-53E2-4A70-85BE-36F0DE6D514C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B225-1B0D-4892-866D-3AC161A3E1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82AD-53E2-4A70-85BE-36F0DE6D514C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B225-1B0D-4892-866D-3AC161A3E1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82AD-53E2-4A70-85BE-36F0DE6D514C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B225-1B0D-4892-866D-3AC161A3E1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A82AD-53E2-4A70-85BE-36F0DE6D514C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0B225-1B0D-4892-866D-3AC161A3E1D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mtClean="0"/>
              <a:t>Macam-macam Penyebab Stres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Faktor Internal</a:t>
            </a:r>
          </a:p>
          <a:p>
            <a:pPr marL="514350" indent="-514350">
              <a:buAutoNum type="arabicPeriod"/>
            </a:pPr>
            <a:r>
              <a:rPr lang="id-ID" dirty="0" smtClean="0"/>
              <a:t>Faktor Eksternal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Faktor Internal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Tipe Kepribadian :</a:t>
            </a:r>
          </a:p>
          <a:p>
            <a:pPr>
              <a:buNone/>
            </a:pPr>
            <a:r>
              <a:rPr lang="id-ID" dirty="0" smtClean="0"/>
              <a:t>Ekstrovert vs Introvert</a:t>
            </a:r>
          </a:p>
          <a:p>
            <a:r>
              <a:rPr lang="id-ID" dirty="0" smtClean="0"/>
              <a:t>Jenis Kelamin :</a:t>
            </a:r>
          </a:p>
          <a:p>
            <a:pPr>
              <a:buNone/>
            </a:pPr>
            <a:r>
              <a:rPr lang="id-ID" dirty="0" smtClean="0"/>
              <a:t>Perempuan vs Laki-laki</a:t>
            </a:r>
          </a:p>
          <a:p>
            <a:pPr>
              <a:buNone/>
            </a:pPr>
            <a:r>
              <a:rPr lang="id-ID" dirty="0" smtClean="0"/>
              <a:t>Berbagai literatur menunjukkan kesehatan mental perempuan rentan terganggu. Misal, saat mengalami menstruasi pertama kali, menikah, hamil, mengalami keguguran, menopause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Keturunan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Faktor Eksternal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Tuntutan dari Lingkungan :</a:t>
            </a:r>
          </a:p>
          <a:p>
            <a:pPr>
              <a:buNone/>
            </a:pPr>
            <a:r>
              <a:rPr lang="id-ID" dirty="0" smtClean="0"/>
              <a:t>1. Keluarga : Peran di keluarga</a:t>
            </a:r>
          </a:p>
          <a:p>
            <a:pPr>
              <a:buNone/>
            </a:pPr>
            <a:r>
              <a:rPr lang="id-ID" dirty="0" smtClean="0"/>
              <a:t>2. Sekolah : Hubungan dengan teman, burn out, overload</a:t>
            </a:r>
          </a:p>
          <a:p>
            <a:pPr>
              <a:buNone/>
            </a:pPr>
            <a:r>
              <a:rPr lang="id-ID" dirty="0" smtClean="0"/>
              <a:t>3. Pekerjaan : Burn out, overload, Hubungan dengan sesama rekan kerja</a:t>
            </a:r>
          </a:p>
          <a:p>
            <a:pPr>
              <a:buNone/>
            </a:pPr>
            <a:r>
              <a:rPr lang="id-ID" dirty="0" smtClean="0"/>
              <a:t>4. Masyarakat : Peran di masyarakat</a:t>
            </a:r>
          </a:p>
          <a:p>
            <a:pPr>
              <a:buNone/>
            </a:pPr>
            <a:r>
              <a:rPr lang="id-ID" dirty="0" smtClean="0"/>
              <a:t>5. Kehidupan Pribadi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97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Macam-macam Penyebab Stres</vt:lpstr>
      <vt:lpstr>Slide 2</vt:lpstr>
      <vt:lpstr>Faktor Internal</vt:lpstr>
      <vt:lpstr>Slide 4</vt:lpstr>
      <vt:lpstr>Faktor Eksternal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Macam-macam Penyebab Stres</dc:title>
  <dc:creator>toshiba</dc:creator>
  <cp:lastModifiedBy>anin</cp:lastModifiedBy>
  <cp:revision>4</cp:revision>
  <dcterms:created xsi:type="dcterms:W3CDTF">2013-07-11T05:35:19Z</dcterms:created>
  <dcterms:modified xsi:type="dcterms:W3CDTF">2014-07-11T08:42:41Z</dcterms:modified>
</cp:coreProperties>
</file>