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1650C-16CA-4D7C-A9DB-3A75E8EB12C1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031B1-4515-49E6-9912-B7291D6FE90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Remaja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EFEK FISIK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Jantung berdebar-debar</a:t>
            </a:r>
          </a:p>
          <a:p>
            <a:r>
              <a:rPr lang="id-ID" dirty="0" smtClean="0"/>
              <a:t>Keringat dingin</a:t>
            </a:r>
          </a:p>
          <a:p>
            <a:r>
              <a:rPr lang="id-ID" dirty="0" smtClean="0"/>
              <a:t>Mata berkunang-kunang</a:t>
            </a:r>
          </a:p>
          <a:p>
            <a:r>
              <a:rPr lang="id-ID" dirty="0" smtClean="0"/>
              <a:t>Nafas tersengal-sengal</a:t>
            </a:r>
          </a:p>
          <a:p>
            <a:r>
              <a:rPr lang="id-ID" dirty="0" smtClean="0"/>
              <a:t>Gangguan sirkulasi darah </a:t>
            </a:r>
            <a:r>
              <a:rPr lang="id-ID" dirty="0" smtClean="0">
                <a:sym typeface="Wingdings" pitchFamily="2" charset="2"/>
              </a:rPr>
              <a:t> penyempitan pembuluh darah</a:t>
            </a:r>
          </a:p>
          <a:p>
            <a:r>
              <a:rPr lang="id-ID" dirty="0" smtClean="0">
                <a:sym typeface="Wingdings" pitchFamily="2" charset="2"/>
              </a:rPr>
              <a:t>Gen rusak</a:t>
            </a:r>
          </a:p>
          <a:p>
            <a:r>
              <a:rPr lang="id-ID" dirty="0" smtClean="0">
                <a:sym typeface="Wingdings" pitchFamily="2" charset="2"/>
              </a:rPr>
              <a:t>Zat-zat pemicu penuaan muncul : lipid peroksida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EFEK PSIKIS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Bingung</a:t>
            </a:r>
          </a:p>
          <a:p>
            <a:r>
              <a:rPr lang="id-ID" dirty="0" smtClean="0"/>
              <a:t>Mudah lupa</a:t>
            </a:r>
          </a:p>
          <a:p>
            <a:r>
              <a:rPr lang="id-ID" dirty="0" smtClean="0"/>
              <a:t>Mudah marah</a:t>
            </a:r>
          </a:p>
          <a:p>
            <a:r>
              <a:rPr lang="id-ID" dirty="0" smtClean="0"/>
              <a:t>Sedih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EFEK PERILAKU DAN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Menarik diri dan pergaulan</a:t>
            </a:r>
          </a:p>
          <a:p>
            <a:r>
              <a:rPr lang="id-ID" dirty="0" smtClean="0"/>
              <a:t>Terbatas hubungan sosialnya</a:t>
            </a:r>
          </a:p>
          <a:p>
            <a:r>
              <a:rPr lang="id-ID" dirty="0" smtClean="0"/>
              <a:t>Narkoba</a:t>
            </a:r>
          </a:p>
          <a:p>
            <a:r>
              <a:rPr lang="id-ID" dirty="0" smtClean="0"/>
              <a:t>Rokok</a:t>
            </a:r>
          </a:p>
          <a:p>
            <a:r>
              <a:rPr lang="id-ID" dirty="0" smtClean="0"/>
              <a:t>Seks pranikah</a:t>
            </a:r>
          </a:p>
          <a:p>
            <a:r>
              <a:rPr lang="id-ID" dirty="0" smtClean="0"/>
              <a:t>Makan berlebihan atau kurang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Remaja</vt:lpstr>
      <vt:lpstr>EFEK FISIK</vt:lpstr>
      <vt:lpstr>EFEK PSIKIS</vt:lpstr>
      <vt:lpstr>EFEK PERILAKU DAN SOSIAL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Remaja</dc:title>
  <dc:creator>toshiba</dc:creator>
  <cp:lastModifiedBy>anin</cp:lastModifiedBy>
  <cp:revision>1</cp:revision>
  <dcterms:created xsi:type="dcterms:W3CDTF">2013-07-11T22:27:30Z</dcterms:created>
  <dcterms:modified xsi:type="dcterms:W3CDTF">2014-07-11T09:04:38Z</dcterms:modified>
</cp:coreProperties>
</file>