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D313-A15D-4509-AB07-CBCF865A3E37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86853-F03A-4F3E-B7AE-D5F986E117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D313-A15D-4509-AB07-CBCF865A3E37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86853-F03A-4F3E-B7AE-D5F986E117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D313-A15D-4509-AB07-CBCF865A3E37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86853-F03A-4F3E-B7AE-D5F986E117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D313-A15D-4509-AB07-CBCF865A3E37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86853-F03A-4F3E-B7AE-D5F986E117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D313-A15D-4509-AB07-CBCF865A3E37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86853-F03A-4F3E-B7AE-D5F986E117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D313-A15D-4509-AB07-CBCF865A3E37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86853-F03A-4F3E-B7AE-D5F986E117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D313-A15D-4509-AB07-CBCF865A3E37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86853-F03A-4F3E-B7AE-D5F986E117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D313-A15D-4509-AB07-CBCF865A3E37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86853-F03A-4F3E-B7AE-D5F986E117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D313-A15D-4509-AB07-CBCF865A3E37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86853-F03A-4F3E-B7AE-D5F986E117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D313-A15D-4509-AB07-CBCF865A3E37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86853-F03A-4F3E-B7AE-D5F986E117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D313-A15D-4509-AB07-CBCF865A3E37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86853-F03A-4F3E-B7AE-D5F986E117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9D313-A15D-4509-AB07-CBCF865A3E37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86853-F03A-4F3E-B7AE-D5F986E117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late.googleusercontent.com/translate_c?hl=id&amp;langpair=en|id&amp;rurl=translate.google.co.id&amp;u=http://en.wikipedia.org/wiki/Brain&amp;usg=ALkJrhiqlGqTeJkgmwvLomnKXsAQsZwDZg" TargetMode="External"/><Relationship Id="rId2" Type="http://schemas.openxmlformats.org/officeDocument/2006/relationships/hyperlink" Target="http://translate.googleusercontent.com/translate_c?hl=id&amp;langpair=en|id&amp;rurl=translate.google.co.id&amp;u=http://en.wikipedia.org/wiki/Central_nervous_system&amp;usg=ALkJrhhZRR9Ew2GWS8PYYCiGFA7vfAyGc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late.googleusercontent.com/translate_c?hl=id&amp;langpair=en|id&amp;rurl=translate.google.co.id&amp;u=http://en.wikipedia.org/wiki/Thalamus&amp;usg=ALkJrhgX89uStUBEgpRrsiPQ8PjgKp9pEw" TargetMode="External"/><Relationship Id="rId2" Type="http://schemas.openxmlformats.org/officeDocument/2006/relationships/hyperlink" Target="http://translate.googleusercontent.com/translate_c?hl=id&amp;langpair=en|id&amp;rurl=translate.google.co.id&amp;u=http://en.wikipedia.org/wiki/Hypothalamus&amp;usg=ALkJrhgSCUlJVQSILdozcxMaS4Ie9Ef17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ranslate.googleusercontent.com/translate_c?hl=id&amp;langpair=en|id&amp;rurl=translate.google.co.id&amp;u=http://en.wikipedia.org/wiki/Corticotropin-releasing_hormone&amp;usg=ALkJrhgnA1cUwjCDHzj8MFVbMa3dJ1CB2Q" TargetMode="External"/><Relationship Id="rId4" Type="http://schemas.openxmlformats.org/officeDocument/2006/relationships/hyperlink" Target="http://translate.googleusercontent.com/translate_c?hl=id&amp;langpair=en|id&amp;rurl=translate.google.co.id&amp;u=http://en.wikipedia.org/wiki/Brainstem&amp;usg=ALkJrhgLIYNvJVmGi-AzSH55mR7vV-0J8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STRES DAN PENYAKIT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Sarita</a:t>
            </a:r>
            <a:r>
              <a:rPr lang="en-US" dirty="0" smtClean="0"/>
              <a:t> </a:t>
            </a:r>
            <a:r>
              <a:rPr lang="en-US" dirty="0" err="1" smtClean="0"/>
              <a:t>Candra</a:t>
            </a:r>
            <a:r>
              <a:rPr lang="en-US" dirty="0" smtClean="0"/>
              <a:t> Merida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en-US" dirty="0" err="1" smtClean="0"/>
              <a:t>Hipertensi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:</a:t>
            </a:r>
          </a:p>
          <a:p>
            <a:pPr marL="514350" indent="-514350"/>
            <a:r>
              <a:rPr lang="en-US" dirty="0" err="1" smtClean="0"/>
              <a:t>Detak</a:t>
            </a:r>
            <a:r>
              <a:rPr lang="en-US" dirty="0" smtClean="0"/>
              <a:t> </a:t>
            </a:r>
            <a:r>
              <a:rPr lang="en-US" dirty="0" err="1" smtClean="0"/>
              <a:t>jantung</a:t>
            </a:r>
            <a:r>
              <a:rPr lang="en-US" dirty="0" smtClean="0"/>
              <a:t> </a:t>
            </a:r>
            <a:r>
              <a:rPr lang="en-US" dirty="0" err="1" smtClean="0"/>
              <a:t>meningkat</a:t>
            </a:r>
            <a:endParaRPr lang="en-US" dirty="0" smtClean="0"/>
          </a:p>
          <a:p>
            <a:pPr marL="514350" indent="-514350"/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sv-SE" dirty="0" smtClean="0"/>
              <a:t>katekolamine, kortisol, vasopresin, endorphin dan  aldosteron, yang menyebabkan peningkatan tekanan darah</a:t>
            </a:r>
          </a:p>
          <a:p>
            <a:pPr marL="514350" indent="-514350"/>
            <a:r>
              <a:rPr lang="sv-SE" dirty="0" smtClean="0"/>
              <a:t>Ekskresi natrium ginjal berkurang</a:t>
            </a:r>
          </a:p>
          <a:p>
            <a:pPr marL="514350" indent="-514350"/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didalam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respon-respon</a:t>
            </a:r>
            <a:r>
              <a:rPr lang="en-US" dirty="0" smtClean="0"/>
              <a:t> </a:t>
            </a:r>
            <a:r>
              <a:rPr lang="en-US" dirty="0" err="1" smtClean="0"/>
              <a:t>kondisional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melawan</a:t>
            </a:r>
            <a:r>
              <a:rPr lang="en-US" dirty="0" smtClean="0"/>
              <a:t> </a:t>
            </a:r>
            <a:r>
              <a:rPr lang="en-US" dirty="0" err="1" smtClean="0"/>
              <a:t>rangsangan</a:t>
            </a:r>
            <a:r>
              <a:rPr lang="en-US" dirty="0" smtClean="0"/>
              <a:t> yang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yang </a:t>
            </a:r>
            <a:r>
              <a:rPr lang="en-US" dirty="0" err="1" smtClean="0"/>
              <a:t>mengubah</a:t>
            </a:r>
            <a:r>
              <a:rPr lang="en-US" dirty="0" smtClean="0"/>
              <a:t> signal-signal </a:t>
            </a:r>
            <a:r>
              <a:rPr lang="en-US" dirty="0" err="1" smtClean="0"/>
              <a:t>sensoris</a:t>
            </a:r>
            <a:r>
              <a:rPr lang="en-US" dirty="0" smtClean="0"/>
              <a:t> </a:t>
            </a:r>
            <a:r>
              <a:rPr lang="en-US" dirty="0" err="1" smtClean="0"/>
              <a:t>netral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rangsangan</a:t>
            </a:r>
            <a:r>
              <a:rPr lang="en-US" dirty="0" smtClean="0"/>
              <a:t> yang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mencetuskan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kardiovaskuler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2.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Pencernaan</a:t>
            </a:r>
            <a:r>
              <a:rPr lang="en-US" dirty="0" smtClean="0"/>
              <a:t> :</a:t>
            </a:r>
          </a:p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Enterik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Gastrointestinal (GI)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neuron </a:t>
            </a:r>
            <a:r>
              <a:rPr lang="en-US" dirty="0" err="1" smtClean="0"/>
              <a:t>dan</a:t>
            </a:r>
            <a:r>
              <a:rPr lang="en-US" dirty="0" smtClean="0"/>
              <a:t> neurotransmitter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en-US" dirty="0" smtClean="0"/>
          </a:p>
          <a:p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3. </a:t>
            </a:r>
            <a:r>
              <a:rPr lang="en-US" dirty="0" err="1" smtClean="0"/>
              <a:t>Menurunkan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:</a:t>
            </a:r>
          </a:p>
          <a:p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hormon</a:t>
            </a:r>
            <a:r>
              <a:rPr lang="en-US" dirty="0" smtClean="0"/>
              <a:t> </a:t>
            </a:r>
            <a:r>
              <a:rPr lang="en-US" dirty="0" err="1" smtClean="0"/>
              <a:t>kortisol</a:t>
            </a:r>
            <a:r>
              <a:rPr lang="en-US" dirty="0" smtClean="0"/>
              <a:t> </a:t>
            </a:r>
            <a:r>
              <a:rPr lang="en-US" dirty="0" err="1" smtClean="0"/>
              <a:t>meningkat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4.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pernafasan</a:t>
            </a:r>
            <a:r>
              <a:rPr lang="en-US" dirty="0" smtClean="0"/>
              <a:t> (</a:t>
            </a:r>
            <a:r>
              <a:rPr lang="en-US" dirty="0" err="1" smtClean="0"/>
              <a:t>asma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5. </a:t>
            </a:r>
            <a:r>
              <a:rPr lang="en-US" dirty="0" err="1" smtClean="0"/>
              <a:t>Sakit</a:t>
            </a:r>
            <a:r>
              <a:rPr lang="en-US" dirty="0" smtClean="0"/>
              <a:t> </a:t>
            </a:r>
            <a:r>
              <a:rPr lang="en-US" dirty="0" err="1" smtClean="0"/>
              <a:t>kepala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6. </a:t>
            </a:r>
            <a:r>
              <a:rPr lang="en-US" dirty="0" err="1" smtClean="0"/>
              <a:t>Permasalahan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menstruasi</a:t>
            </a:r>
            <a:r>
              <a:rPr lang="en-US" dirty="0" smtClean="0"/>
              <a:t> </a:t>
            </a:r>
            <a:r>
              <a:rPr lang="en-US" dirty="0" err="1" smtClean="0"/>
              <a:t>wanita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SISTEM SARAF PUSAT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hlinkClick r:id="rId2" tooltip="Sistem saraf pusat"/>
              </a:rPr>
              <a:t>sistem</a:t>
            </a:r>
            <a:r>
              <a:rPr lang="en-US" dirty="0">
                <a:hlinkClick r:id="rId2" tooltip="Sistem saraf pusat"/>
              </a:rPr>
              <a:t> </a:t>
            </a:r>
            <a:r>
              <a:rPr lang="en-US" dirty="0" err="1">
                <a:hlinkClick r:id="rId2" tooltip="Sistem saraf pusat"/>
              </a:rPr>
              <a:t>saraf</a:t>
            </a:r>
            <a:r>
              <a:rPr lang="en-US" dirty="0">
                <a:hlinkClick r:id="rId2" tooltip="Sistem saraf pusat"/>
              </a:rPr>
              <a:t> </a:t>
            </a:r>
            <a:r>
              <a:rPr lang="en-US" dirty="0" err="1">
                <a:hlinkClick r:id="rId2" tooltip="Sistem saraf pusat"/>
              </a:rPr>
              <a:t>pusat</a:t>
            </a:r>
            <a:r>
              <a:rPr lang="en-US" dirty="0"/>
              <a:t> (</a:t>
            </a:r>
            <a:r>
              <a:rPr lang="en-US" dirty="0" err="1"/>
              <a:t>otak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sumsum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) </a:t>
            </a:r>
            <a:r>
              <a:rPr lang="en-US" dirty="0" err="1"/>
              <a:t>memainkan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stres</a:t>
            </a:r>
            <a:r>
              <a:rPr lang="en-US" dirty="0"/>
              <a:t>. </a:t>
            </a:r>
          </a:p>
          <a:p>
            <a:r>
              <a:rPr lang="en-US" dirty="0" err="1">
                <a:hlinkClick r:id="rId3" tooltip="Otak"/>
              </a:rPr>
              <a:t>otak</a:t>
            </a:r>
            <a:r>
              <a:rPr lang="en-US" dirty="0"/>
              <a:t> </a:t>
            </a:r>
            <a:r>
              <a:rPr lang="en-US" dirty="0" err="1"/>
              <a:t>berperan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persepsi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respon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stres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33800"/>
            <a:ext cx="3810000" cy="3309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0264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Skema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stres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33400" y="1981200"/>
            <a:ext cx="24384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Amygdala</a:t>
            </a:r>
            <a:r>
              <a:rPr lang="en-US" dirty="0" smtClean="0"/>
              <a:t> :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emosi</a:t>
            </a:r>
            <a:endParaRPr lang="en-US" dirty="0" smtClean="0"/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pengolahan</a:t>
            </a:r>
            <a:r>
              <a:rPr lang="en-US" dirty="0" smtClean="0"/>
              <a:t> </a:t>
            </a:r>
            <a:r>
              <a:rPr lang="en-US" dirty="0" err="1" smtClean="0"/>
              <a:t>emosi</a:t>
            </a:r>
            <a:r>
              <a:rPr lang="en-US" dirty="0" smtClean="0"/>
              <a:t> :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stres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67200" y="2133600"/>
            <a:ext cx="3581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dirty="0" err="1" smtClean="0"/>
              <a:t>Hyphotalamus</a:t>
            </a:r>
            <a:r>
              <a:rPr lang="en-US" dirty="0" smtClean="0"/>
              <a:t> :</a:t>
            </a:r>
          </a:p>
          <a:p>
            <a:pPr algn="ctr">
              <a:buNone/>
            </a:pPr>
            <a:r>
              <a:rPr lang="en-US" sz="1600" dirty="0" err="1" smtClean="0"/>
              <a:t>Merangsang</a:t>
            </a:r>
            <a:r>
              <a:rPr lang="en-US" sz="1600" dirty="0" smtClean="0"/>
              <a:t> 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menghasilkan</a:t>
            </a:r>
            <a:r>
              <a:rPr lang="en-US" sz="1600" dirty="0" smtClean="0"/>
              <a:t> </a:t>
            </a:r>
            <a:r>
              <a:rPr lang="en-US" sz="1600" dirty="0" err="1" smtClean="0"/>
              <a:t>hormon</a:t>
            </a:r>
            <a:r>
              <a:rPr lang="en-US" sz="1600" dirty="0" smtClean="0"/>
              <a:t> </a:t>
            </a:r>
            <a:r>
              <a:rPr lang="en-US" sz="1600" dirty="0" err="1" smtClean="0"/>
              <a:t>stres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mulai</a:t>
            </a:r>
            <a:r>
              <a:rPr lang="en-US" sz="1600" dirty="0" smtClean="0"/>
              <a:t> </a:t>
            </a:r>
            <a:r>
              <a:rPr lang="en-US" sz="1600" dirty="0" err="1" smtClean="0"/>
              <a:t>membuat</a:t>
            </a:r>
            <a:r>
              <a:rPr lang="en-US" sz="1600" dirty="0" smtClean="0"/>
              <a:t> </a:t>
            </a:r>
            <a:r>
              <a:rPr lang="en-US" sz="1600" dirty="0" err="1" smtClean="0"/>
              <a:t>jalur</a:t>
            </a:r>
            <a:r>
              <a:rPr lang="en-US" sz="1600" dirty="0" smtClean="0"/>
              <a:t> </a:t>
            </a:r>
            <a:r>
              <a:rPr lang="en-US" sz="1600" dirty="0" err="1" smtClean="0"/>
              <a:t>stres</a:t>
            </a:r>
            <a:r>
              <a:rPr lang="en-US" sz="1600" dirty="0" smtClean="0"/>
              <a:t> </a:t>
            </a:r>
            <a:r>
              <a:rPr lang="en-US" sz="1600" dirty="0" err="1" smtClean="0"/>
              <a:t>oada</a:t>
            </a:r>
            <a:r>
              <a:rPr lang="en-US" sz="1600" dirty="0" smtClean="0"/>
              <a:t> </a:t>
            </a:r>
            <a:r>
              <a:rPr lang="en-US" sz="1600" dirty="0" err="1" smtClean="0"/>
              <a:t>otak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HYPOTHALAMUS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hlinkClick r:id="rId2" tooltip="Hipotalamus"/>
              </a:rPr>
              <a:t>hipotalamus</a:t>
            </a:r>
            <a:r>
              <a:rPr lang="en-US" sz="2400" dirty="0" smtClean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otak</a:t>
            </a:r>
            <a:r>
              <a:rPr lang="en-US" sz="2400" dirty="0"/>
              <a:t> yang </a:t>
            </a:r>
            <a:r>
              <a:rPr lang="en-US" sz="2400" dirty="0" err="1"/>
              <a:t>terletak</a:t>
            </a:r>
            <a:r>
              <a:rPr lang="en-US" sz="2400" dirty="0"/>
              <a:t> </a:t>
            </a:r>
            <a:r>
              <a:rPr lang="en-US" sz="2400" dirty="0" smtClean="0"/>
              <a:t>di </a:t>
            </a:r>
            <a:r>
              <a:rPr lang="en-US" sz="2400" dirty="0" err="1"/>
              <a:t>bawah</a:t>
            </a:r>
            <a:r>
              <a:rPr lang="en-US" sz="2400" dirty="0"/>
              <a:t> </a:t>
            </a:r>
            <a:r>
              <a:rPr lang="en-US" sz="2400" dirty="0">
                <a:hlinkClick r:id="rId3" tooltip="Thalamus"/>
              </a:rPr>
              <a:t>thalamus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/>
              <a:t>di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>
                <a:hlinkClick r:id="rId4" tooltip="Batang otak"/>
              </a:rPr>
              <a:t>batang</a:t>
            </a:r>
            <a:r>
              <a:rPr lang="en-US" sz="2400" dirty="0">
                <a:hlinkClick r:id="rId4" tooltip="Batang otak"/>
              </a:rPr>
              <a:t> </a:t>
            </a:r>
            <a:r>
              <a:rPr lang="en-US" sz="2400" dirty="0" err="1">
                <a:hlinkClick r:id="rId4" tooltip="Batang otak"/>
              </a:rPr>
              <a:t>otak</a:t>
            </a:r>
            <a:r>
              <a:rPr lang="en-US" sz="2400" dirty="0"/>
              <a:t> . </a:t>
            </a:r>
            <a:endParaRPr lang="en-US" sz="2400" dirty="0" smtClean="0"/>
          </a:p>
          <a:p>
            <a:r>
              <a:rPr lang="en-US" sz="2400" dirty="0" err="1" smtClean="0"/>
              <a:t>Selama</a:t>
            </a:r>
            <a:r>
              <a:rPr lang="en-US" sz="2400" dirty="0" smtClean="0"/>
              <a:t> </a:t>
            </a:r>
            <a:r>
              <a:rPr lang="en-US" sz="2400" dirty="0" err="1"/>
              <a:t>respon</a:t>
            </a:r>
            <a:r>
              <a:rPr lang="en-US" sz="2400" dirty="0"/>
              <a:t> </a:t>
            </a:r>
            <a:r>
              <a:rPr lang="en-US" sz="2400" dirty="0" err="1"/>
              <a:t>stres</a:t>
            </a:r>
            <a:r>
              <a:rPr lang="en-US" sz="2400" dirty="0"/>
              <a:t>, </a:t>
            </a:r>
            <a:r>
              <a:rPr lang="en-US" sz="2400" dirty="0" err="1"/>
              <a:t>hipotalamus</a:t>
            </a:r>
            <a:r>
              <a:rPr lang="en-US" sz="2400" dirty="0"/>
              <a:t> </a:t>
            </a:r>
            <a:r>
              <a:rPr lang="en-US" sz="2400" dirty="0" err="1"/>
              <a:t>mengeluarkan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hormon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>
                <a:hlinkClick r:id="rId5" tooltip="Corticotropin-releasing hormone"/>
              </a:rPr>
              <a:t>corticotropin</a:t>
            </a:r>
            <a:r>
              <a:rPr lang="en-US" sz="2400" dirty="0">
                <a:hlinkClick r:id="rId5" tooltip="Corticotropin-releasing hormone"/>
              </a:rPr>
              <a:t>-releasing </a:t>
            </a:r>
            <a:r>
              <a:rPr lang="en-US" sz="2400" dirty="0" err="1" smtClean="0">
                <a:hlinkClick r:id="rId5" tooltip="Corticotropin-releasing hormone"/>
              </a:rPr>
              <a:t>hormon</a:t>
            </a:r>
            <a:r>
              <a:rPr lang="en-US" sz="2400" dirty="0" smtClean="0"/>
              <a:t>, </a:t>
            </a:r>
            <a:r>
              <a:rPr lang="en-US" sz="2400" dirty="0"/>
              <a:t>yang </a:t>
            </a:r>
            <a:r>
              <a:rPr lang="en-US" sz="2400" dirty="0" err="1"/>
              <a:t>merangsang</a:t>
            </a:r>
            <a:r>
              <a:rPr lang="en-US" sz="2400" dirty="0"/>
              <a:t> </a:t>
            </a:r>
            <a:r>
              <a:rPr lang="en-US" sz="2400" dirty="0" err="1"/>
              <a:t>kelenjar</a:t>
            </a:r>
            <a:r>
              <a:rPr lang="en-US" sz="2400" dirty="0"/>
              <a:t> </a:t>
            </a:r>
            <a:r>
              <a:rPr lang="en-US" sz="2400" dirty="0" err="1"/>
              <a:t>hipofisis</a:t>
            </a:r>
            <a:r>
              <a:rPr lang="en-US" sz="2400" dirty="0"/>
              <a:t> </a:t>
            </a:r>
            <a:r>
              <a:rPr lang="en-US" sz="2400" dirty="0" err="1"/>
              <a:t>tubuh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memulai</a:t>
            </a:r>
            <a:r>
              <a:rPr lang="en-US" sz="2400" dirty="0" smtClean="0"/>
              <a:t>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/>
              <a:t>jalur</a:t>
            </a:r>
            <a:r>
              <a:rPr lang="en-US" sz="2400" dirty="0"/>
              <a:t> </a:t>
            </a:r>
            <a:r>
              <a:rPr lang="en-US" sz="2400" dirty="0" err="1" smtClean="0"/>
              <a:t>stres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otak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770847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KELENJAR PITUITARY-ADRENALIN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stres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mengaktifkan</a:t>
            </a:r>
            <a:r>
              <a:rPr lang="en-US" dirty="0" smtClean="0"/>
              <a:t> </a:t>
            </a:r>
            <a:r>
              <a:rPr lang="en-US" i="1" dirty="0" smtClean="0"/>
              <a:t>anterior pituitary-adrenal cortex system.</a:t>
            </a:r>
          </a:p>
          <a:p>
            <a:r>
              <a:rPr lang="en-US" i="1" dirty="0" smtClean="0"/>
              <a:t>Anterior pituitary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menstimulasi</a:t>
            </a:r>
            <a:r>
              <a:rPr lang="en-US" dirty="0" smtClean="0"/>
              <a:t> </a:t>
            </a:r>
            <a:r>
              <a:rPr lang="en-US" dirty="0" err="1" smtClean="0"/>
              <a:t>sekresi</a:t>
            </a:r>
            <a:r>
              <a:rPr lang="en-US" dirty="0" smtClean="0"/>
              <a:t> </a:t>
            </a:r>
            <a:r>
              <a:rPr lang="en-US" dirty="0" err="1" smtClean="0"/>
              <a:t>hormon</a:t>
            </a:r>
            <a:r>
              <a:rPr lang="en-US" dirty="0" smtClean="0"/>
              <a:t> </a:t>
            </a:r>
            <a:r>
              <a:rPr lang="en-US" dirty="0" err="1" smtClean="0"/>
              <a:t>adrenokortikotropis</a:t>
            </a:r>
            <a:r>
              <a:rPr lang="en-US" dirty="0" smtClean="0"/>
              <a:t> </a:t>
            </a:r>
            <a:r>
              <a:rPr lang="en-US" i="1" dirty="0" smtClean="0"/>
              <a:t>(adrenocorticotropic hormone</a:t>
            </a:r>
            <a:r>
              <a:rPr lang="en-US" i="1" dirty="0" smtClean="0">
                <a:sym typeface="Wingdings" pitchFamily="2" charset="2"/>
              </a:rPr>
              <a:t> ACTH)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yg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kemudian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memicu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i="1" dirty="0" smtClean="0">
                <a:sym typeface="Wingdings" pitchFamily="2" charset="2"/>
              </a:rPr>
              <a:t>adrenal cortex </a:t>
            </a:r>
            <a:r>
              <a:rPr lang="en-US" dirty="0" err="1" smtClean="0">
                <a:sym typeface="Wingdings" pitchFamily="2" charset="2"/>
              </a:rPr>
              <a:t>untuk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menghasilkan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glukokortisol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i="1" dirty="0" smtClean="0">
                <a:sym typeface="Wingdings" pitchFamily="2" charset="2"/>
              </a:rPr>
              <a:t>(</a:t>
            </a:r>
            <a:r>
              <a:rPr lang="en-US" i="1" dirty="0" err="1" smtClean="0">
                <a:sym typeface="Wingdings" pitchFamily="2" charset="2"/>
              </a:rPr>
              <a:t>glucocortisol</a:t>
            </a:r>
            <a:r>
              <a:rPr lang="en-US" i="1" dirty="0" smtClean="0">
                <a:sym typeface="Wingdings" pitchFamily="2" charset="2"/>
              </a:rPr>
              <a:t>).</a:t>
            </a:r>
          </a:p>
          <a:p>
            <a:r>
              <a:rPr lang="en-US" dirty="0" err="1" smtClean="0">
                <a:sym typeface="Wingdings" pitchFamily="2" charset="2"/>
              </a:rPr>
              <a:t>Glukokortisol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memunculkan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reaksi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stres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r>
              <a:rPr lang="en-US" dirty="0" smtClean="0">
                <a:sym typeface="Wingdings" pitchFamily="2" charset="2"/>
              </a:rPr>
              <a:t>Tingkat </a:t>
            </a:r>
            <a:r>
              <a:rPr lang="en-US" dirty="0" err="1" smtClean="0">
                <a:sym typeface="Wingdings" pitchFamily="2" charset="2"/>
              </a:rPr>
              <a:t>sekresi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glukokortisol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ini</a:t>
            </a:r>
            <a:r>
              <a:rPr lang="en-US" dirty="0" smtClean="0">
                <a:sym typeface="Wingdings" pitchFamily="2" charset="2"/>
              </a:rPr>
              <a:t>  </a:t>
            </a:r>
            <a:r>
              <a:rPr lang="en-US" dirty="0" err="1" smtClean="0">
                <a:sym typeface="Wingdings" pitchFamily="2" charset="2"/>
              </a:rPr>
              <a:t>yg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menentukan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tingkat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stres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seseorang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003675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01000" cy="1524000"/>
          </a:xfrm>
        </p:spPr>
        <p:txBody>
          <a:bodyPr/>
          <a:lstStyle/>
          <a:p>
            <a:r>
              <a:rPr lang="en-US" sz="4000" dirty="0" err="1" smtClean="0"/>
              <a:t>Gambar</a:t>
            </a:r>
            <a:r>
              <a:rPr lang="en-US" sz="4000" dirty="0" smtClean="0"/>
              <a:t> : Hypothalamus, </a:t>
            </a:r>
            <a:r>
              <a:rPr lang="en-US" sz="4000" dirty="0" err="1" smtClean="0"/>
              <a:t>Kelenjar</a:t>
            </a:r>
            <a:r>
              <a:rPr lang="en-US" sz="4000" dirty="0" smtClean="0"/>
              <a:t> Pituitary, </a:t>
            </a:r>
            <a:r>
              <a:rPr lang="en-US" sz="4000" dirty="0" err="1" smtClean="0"/>
              <a:t>Kelenjar</a:t>
            </a:r>
            <a:r>
              <a:rPr lang="en-US" sz="4000" dirty="0" smtClean="0"/>
              <a:t> Pineal</a:t>
            </a:r>
            <a:endParaRPr lang="en-US" sz="4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90800"/>
            <a:ext cx="4174066" cy="3756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78788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KELENJAR ADRENALIN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68780"/>
            <a:ext cx="4114800" cy="466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2662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 DAN OTAK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sirkulasi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: </a:t>
            </a:r>
            <a:r>
              <a:rPr lang="en-US" dirty="0" err="1" smtClean="0"/>
              <a:t>penyempitan</a:t>
            </a:r>
            <a:r>
              <a:rPr lang="en-US" dirty="0" smtClean="0"/>
              <a:t> </a:t>
            </a:r>
            <a:r>
              <a:rPr lang="en-US" dirty="0" err="1" smtClean="0"/>
              <a:t>pembuluh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endParaRPr lang="en-US" dirty="0" smtClean="0"/>
          </a:p>
          <a:p>
            <a:r>
              <a:rPr lang="en-US" dirty="0" smtClean="0"/>
              <a:t>Gen </a:t>
            </a:r>
            <a:r>
              <a:rPr lang="en-US" dirty="0" err="1" smtClean="0"/>
              <a:t>rusak</a:t>
            </a:r>
            <a:endParaRPr lang="en-US" dirty="0" smtClean="0"/>
          </a:p>
          <a:p>
            <a:r>
              <a:rPr lang="en-US" dirty="0" err="1" smtClean="0"/>
              <a:t>Zat-zat</a:t>
            </a:r>
            <a:r>
              <a:rPr lang="en-US" dirty="0" smtClean="0"/>
              <a:t> </a:t>
            </a:r>
            <a:r>
              <a:rPr lang="en-US" dirty="0" err="1" smtClean="0"/>
              <a:t>pemicu</a:t>
            </a:r>
            <a:r>
              <a:rPr lang="en-US" dirty="0" smtClean="0"/>
              <a:t> </a:t>
            </a:r>
            <a:r>
              <a:rPr lang="en-US" dirty="0" err="1" smtClean="0"/>
              <a:t>penuaan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: lipid </a:t>
            </a:r>
            <a:r>
              <a:rPr lang="en-US" dirty="0" err="1" smtClean="0"/>
              <a:t>peroksida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Jantung</a:t>
            </a:r>
            <a:r>
              <a:rPr lang="en-US" dirty="0" smtClean="0"/>
              <a:t> </a:t>
            </a:r>
            <a:r>
              <a:rPr lang="en-US" dirty="0" err="1" smtClean="0"/>
              <a:t>berdebar</a:t>
            </a:r>
            <a:r>
              <a:rPr lang="en-US" dirty="0" smtClean="0"/>
              <a:t>-debar</a:t>
            </a:r>
          </a:p>
          <a:p>
            <a:r>
              <a:rPr lang="en-US" dirty="0" err="1" smtClean="0"/>
              <a:t>Keringat</a:t>
            </a:r>
            <a:r>
              <a:rPr lang="en-US" dirty="0" smtClean="0"/>
              <a:t> </a:t>
            </a:r>
            <a:r>
              <a:rPr lang="en-US" dirty="0" err="1" smtClean="0"/>
              <a:t>dingin</a:t>
            </a:r>
            <a:endParaRPr lang="en-US" dirty="0" smtClean="0"/>
          </a:p>
          <a:p>
            <a:r>
              <a:rPr lang="en-US" dirty="0" smtClean="0"/>
              <a:t>Mata </a:t>
            </a:r>
            <a:r>
              <a:rPr lang="en-US" dirty="0" err="1" smtClean="0"/>
              <a:t>berkunang-kunang</a:t>
            </a:r>
            <a:endParaRPr lang="en-US" dirty="0" smtClean="0"/>
          </a:p>
          <a:p>
            <a:r>
              <a:rPr lang="en-US" dirty="0" err="1" smtClean="0"/>
              <a:t>Nafas</a:t>
            </a:r>
            <a:r>
              <a:rPr lang="en-US" dirty="0" smtClean="0"/>
              <a:t> </a:t>
            </a:r>
            <a:r>
              <a:rPr lang="en-US" dirty="0" err="1" smtClean="0"/>
              <a:t>tersengal-sengal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279</Words>
  <Application>Microsoft Office PowerPoint</Application>
  <PresentationFormat>On-screen Show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STRES DAN PENYAKIT</vt:lpstr>
      <vt:lpstr>SISTEM SARAF PUSAT</vt:lpstr>
      <vt:lpstr>Skema terjadinya stres</vt:lpstr>
      <vt:lpstr>HYPOTHALAMUS</vt:lpstr>
      <vt:lpstr>KELENJAR PITUITARY-ADRENALIN</vt:lpstr>
      <vt:lpstr>Gambar : Hypothalamus, Kelenjar Pituitary, Kelenjar Pineal</vt:lpstr>
      <vt:lpstr>KELENJAR ADRENALIN</vt:lpstr>
      <vt:lpstr>STRES DAN OTAK</vt:lpstr>
      <vt:lpstr>FISIK</vt:lpstr>
      <vt:lpstr>Berbagai Penyakit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 DAN PENYAKIT</dc:title>
  <dc:creator>sari</dc:creator>
  <cp:lastModifiedBy>anin</cp:lastModifiedBy>
  <cp:revision>10</cp:revision>
  <dcterms:created xsi:type="dcterms:W3CDTF">2013-07-31T06:35:09Z</dcterms:created>
  <dcterms:modified xsi:type="dcterms:W3CDTF">2014-07-11T09:08:20Z</dcterms:modified>
</cp:coreProperties>
</file>