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830F-31C1-46B1-8CC2-23BA18C6B7EE}" type="datetimeFigureOut">
              <a:rPr lang="id-ID" smtClean="0"/>
              <a:pPr/>
              <a:t>06/05/2015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1DB0-F72F-4E65-98D4-EF6C5948281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</a:t>
            </a:r>
            <a:r>
              <a:rPr lang="en-US" smtClean="0"/>
              <a:t>E</a:t>
            </a:r>
            <a:r>
              <a:rPr lang="id-ID" smtClean="0"/>
              <a:t>MEN </a:t>
            </a:r>
            <a:r>
              <a:rPr lang="id-ID" dirty="0" smtClean="0"/>
              <a:t>STRES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Teknik Stabilisasi (Relaksasi, Senam Otak, SEFT)</a:t>
            </a:r>
          </a:p>
          <a:p>
            <a:r>
              <a:rPr lang="id-ID" dirty="0" smtClean="0"/>
              <a:t>Psikoedukasi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Penanganan PTSD Pasca Gempa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Pengantar : Identifikasi Stimulus, Pengukuran Stres</a:t>
            </a:r>
          </a:p>
          <a:p>
            <a:pPr marL="514350" indent="-514350">
              <a:buAutoNum type="arabicPeriod"/>
            </a:pPr>
            <a:r>
              <a:rPr lang="id-ID" dirty="0" smtClean="0"/>
              <a:t>Psikoedukasi : Ketrampilan Mengatasi Masalah, Cara yang benar dan cara yang salah dalam mengatasi masalah</a:t>
            </a:r>
          </a:p>
          <a:p>
            <a:pPr marL="514350" indent="-514350">
              <a:buAutoNum type="arabicPeriod"/>
            </a:pPr>
            <a:r>
              <a:rPr lang="id-ID" dirty="0" smtClean="0"/>
              <a:t>Latihan : Latihan Relaksasi, Pengaturan emosi</a:t>
            </a:r>
          </a:p>
          <a:p>
            <a:pPr marL="514350" indent="-514350">
              <a:buAutoNum type="arabicPeriod"/>
            </a:pPr>
            <a:r>
              <a:rPr lang="id-ID" smtClean="0"/>
              <a:t>Latihan : Review latihan sebelumnya, menambahkan latihan untuk anak-anak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MANAJEMEN STRES</vt:lpstr>
      <vt:lpstr>PowerPoint Presentation</vt:lpstr>
      <vt:lpstr>Penanganan PTSD Pasca Gempa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MANAJAMEN STRES</dc:title>
  <dc:creator>toshiba</dc:creator>
  <cp:lastModifiedBy>May</cp:lastModifiedBy>
  <cp:revision>3</cp:revision>
  <dcterms:created xsi:type="dcterms:W3CDTF">2013-08-21T05:43:12Z</dcterms:created>
  <dcterms:modified xsi:type="dcterms:W3CDTF">2015-05-06T07:31:34Z</dcterms:modified>
</cp:coreProperties>
</file>