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16" r:id="rId3"/>
    <p:sldId id="335" r:id="rId4"/>
    <p:sldId id="387" r:id="rId5"/>
    <p:sldId id="398" r:id="rId6"/>
    <p:sldId id="397" r:id="rId7"/>
    <p:sldId id="393" r:id="rId8"/>
    <p:sldId id="395" r:id="rId9"/>
    <p:sldId id="39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112" d="100"/>
          <a:sy n="112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A401B-ED17-44D0-AE44-A80EA49DA3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8ECF3-4AE9-4285-B76A-9375734FD67D}">
      <dgm:prSet phldrT="[Text]" custT="1"/>
      <dgm:spPr/>
      <dgm:t>
        <a:bodyPr/>
        <a:lstStyle/>
        <a:p>
          <a:r>
            <a:rPr lang="en-ID" sz="2400" dirty="0" err="1" smtClean="0"/>
            <a:t>Rekam</a:t>
          </a:r>
          <a:r>
            <a:rPr lang="en-ID" sz="2400" dirty="0" smtClean="0"/>
            <a:t> </a:t>
          </a:r>
          <a:r>
            <a:rPr lang="en-ID" sz="2400" dirty="0" err="1" smtClean="0"/>
            <a:t>Psikologi</a:t>
          </a:r>
          <a:r>
            <a:rPr lang="en-ID" sz="2400" dirty="0" smtClean="0"/>
            <a:t> </a:t>
          </a:r>
          <a:r>
            <a:rPr lang="en-ID" sz="2400" dirty="0" err="1" smtClean="0"/>
            <a:t>Lengkap</a:t>
          </a:r>
          <a:endParaRPr lang="en-US" sz="2400" dirty="0"/>
        </a:p>
      </dgm:t>
    </dgm:pt>
    <dgm:pt modelId="{C4F8F27E-54D5-4171-8F83-92AAEA2106CF}" type="parTrans" cxnId="{463B2CCE-C39F-4217-B564-D7F1E51D6670}">
      <dgm:prSet/>
      <dgm:spPr/>
      <dgm:t>
        <a:bodyPr/>
        <a:lstStyle/>
        <a:p>
          <a:endParaRPr lang="en-US"/>
        </a:p>
      </dgm:t>
    </dgm:pt>
    <dgm:pt modelId="{279938D4-E96F-4922-846F-60CADADB59CA}" type="sibTrans" cxnId="{463B2CCE-C39F-4217-B564-D7F1E51D6670}">
      <dgm:prSet/>
      <dgm:spPr/>
      <dgm:t>
        <a:bodyPr/>
        <a:lstStyle/>
        <a:p>
          <a:endParaRPr lang="en-US"/>
        </a:p>
      </dgm:t>
    </dgm:pt>
    <dgm:pt modelId="{FCC41789-5644-4957-9A4C-BE842B691507}">
      <dgm:prSet phldrT="[Text]" custT="1"/>
      <dgm:spPr/>
      <dgm:t>
        <a:bodyPr/>
        <a:lstStyle/>
        <a:p>
          <a:r>
            <a:rPr lang="en-ID" sz="1800" dirty="0" err="1" smtClean="0"/>
            <a:t>Membuat</a:t>
          </a:r>
          <a:r>
            <a:rPr lang="en-ID" sz="1800" dirty="0" smtClean="0"/>
            <a:t>, </a:t>
          </a:r>
          <a:r>
            <a:rPr lang="en-ID" sz="1800" dirty="0" err="1" smtClean="0"/>
            <a:t>menyimpan</a:t>
          </a:r>
          <a:r>
            <a:rPr lang="en-ID" sz="1800" dirty="0" smtClean="0"/>
            <a:t>, </a:t>
          </a:r>
          <a:r>
            <a:rPr lang="en-ID" sz="1800" dirty="0" err="1" smtClean="0"/>
            <a:t>menjaga</a:t>
          </a:r>
          <a:r>
            <a:rPr lang="en-ID" sz="1800" dirty="0" smtClean="0"/>
            <a:t> </a:t>
          </a:r>
          <a:r>
            <a:rPr lang="en-ID" sz="1800" dirty="0" err="1" smtClean="0"/>
            <a:t>dan</a:t>
          </a:r>
          <a:r>
            <a:rPr lang="en-ID" sz="1800" dirty="0" smtClean="0"/>
            <a:t> </a:t>
          </a:r>
          <a:r>
            <a:rPr lang="en-ID" sz="1800" dirty="0" err="1" smtClean="0"/>
            <a:t>memberikan</a:t>
          </a:r>
          <a:r>
            <a:rPr lang="en-ID" sz="1800" dirty="0" smtClean="0"/>
            <a:t> </a:t>
          </a:r>
          <a:r>
            <a:rPr lang="en-ID" sz="1800" dirty="0" err="1" smtClean="0"/>
            <a:t>catatan</a:t>
          </a:r>
          <a:r>
            <a:rPr lang="en-ID" sz="1800" dirty="0" smtClean="0"/>
            <a:t> &amp; data </a:t>
          </a:r>
          <a:r>
            <a:rPr lang="en-ID" sz="1800" dirty="0" err="1" smtClean="0"/>
            <a:t>yg</a:t>
          </a:r>
          <a:r>
            <a:rPr lang="en-ID" sz="1800" dirty="0" smtClean="0"/>
            <a:t> </a:t>
          </a:r>
          <a:r>
            <a:rPr lang="en-ID" sz="1800" dirty="0" err="1" smtClean="0"/>
            <a:t>berhubungan</a:t>
          </a:r>
          <a:endParaRPr lang="en-US" sz="1800" dirty="0"/>
        </a:p>
      </dgm:t>
    </dgm:pt>
    <dgm:pt modelId="{26005472-5543-4896-9F19-DAD87B496E2E}" type="parTrans" cxnId="{B241CEBB-A832-41F2-84E9-9713C8632629}">
      <dgm:prSet/>
      <dgm:spPr/>
      <dgm:t>
        <a:bodyPr/>
        <a:lstStyle/>
        <a:p>
          <a:endParaRPr lang="en-US"/>
        </a:p>
      </dgm:t>
    </dgm:pt>
    <dgm:pt modelId="{B65D7A9A-EB53-4491-A14A-D8393C682B04}" type="sibTrans" cxnId="{B241CEBB-A832-41F2-84E9-9713C8632629}">
      <dgm:prSet/>
      <dgm:spPr/>
      <dgm:t>
        <a:bodyPr/>
        <a:lstStyle/>
        <a:p>
          <a:endParaRPr lang="en-US"/>
        </a:p>
      </dgm:t>
    </dgm:pt>
    <dgm:pt modelId="{6B9698D2-B2A9-403E-A333-C61013B4D670}">
      <dgm:prSet phldrT="[Text]" custT="1"/>
      <dgm:spPr/>
      <dgm:t>
        <a:bodyPr/>
        <a:lstStyle/>
        <a:p>
          <a:r>
            <a:rPr lang="en-ID" sz="2400" dirty="0" err="1" smtClean="0"/>
            <a:t>Rekam</a:t>
          </a:r>
          <a:r>
            <a:rPr lang="en-ID" sz="2400" dirty="0" smtClean="0"/>
            <a:t> </a:t>
          </a:r>
          <a:r>
            <a:rPr lang="en-ID" sz="2400" dirty="0" err="1" smtClean="0"/>
            <a:t>Psikologi</a:t>
          </a:r>
          <a:r>
            <a:rPr lang="en-ID" sz="2400" dirty="0" smtClean="0"/>
            <a:t> u/ </a:t>
          </a:r>
          <a:r>
            <a:rPr lang="en-ID" sz="2400" dirty="0" err="1" smtClean="0"/>
            <a:t>kepentingan</a:t>
          </a:r>
          <a:r>
            <a:rPr lang="en-ID" sz="2400" dirty="0" smtClean="0"/>
            <a:t> </a:t>
          </a:r>
          <a:r>
            <a:rPr lang="en-ID" sz="2400" dirty="0" err="1" smtClean="0"/>
            <a:t>khusus</a:t>
          </a:r>
          <a:endParaRPr lang="en-US" sz="2400" dirty="0"/>
        </a:p>
      </dgm:t>
    </dgm:pt>
    <dgm:pt modelId="{ECA44896-209B-4257-B1E5-EB8E5CB00424}" type="parTrans" cxnId="{8E438C3D-F27C-48BC-9ACC-F56872191FBA}">
      <dgm:prSet/>
      <dgm:spPr/>
      <dgm:t>
        <a:bodyPr/>
        <a:lstStyle/>
        <a:p>
          <a:endParaRPr lang="en-US"/>
        </a:p>
      </dgm:t>
    </dgm:pt>
    <dgm:pt modelId="{B3D4502A-4161-4DCD-A163-CECAF991B670}" type="sibTrans" cxnId="{8E438C3D-F27C-48BC-9ACC-F56872191FBA}">
      <dgm:prSet/>
      <dgm:spPr/>
      <dgm:t>
        <a:bodyPr/>
        <a:lstStyle/>
        <a:p>
          <a:endParaRPr lang="en-US"/>
        </a:p>
      </dgm:t>
    </dgm:pt>
    <dgm:pt modelId="{F083DA5F-7C1A-4E04-AEC6-259CB2DEAEF0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Hanya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dpt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diberikan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kpd</a:t>
          </a:r>
          <a:r>
            <a:rPr lang="en-US" sz="1800" dirty="0" smtClean="0">
              <a:solidFill>
                <a:schemeClr val="tx1"/>
              </a:solidFill>
            </a:rPr>
            <a:t> personal / </a:t>
          </a:r>
          <a:r>
            <a:rPr lang="en-US" sz="1800" dirty="0" err="1" smtClean="0">
              <a:solidFill>
                <a:schemeClr val="tx1"/>
              </a:solidFill>
            </a:rPr>
            <a:t>organisasi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yg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membutuhkan</a:t>
          </a:r>
          <a:r>
            <a:rPr lang="en-US" sz="1800" dirty="0" smtClean="0">
              <a:solidFill>
                <a:schemeClr val="tx1"/>
              </a:solidFill>
            </a:rPr>
            <a:t> &amp; u/ </a:t>
          </a:r>
          <a:r>
            <a:rPr lang="en-US" sz="1800" dirty="0" err="1" smtClean="0">
              <a:solidFill>
                <a:schemeClr val="tx1"/>
              </a:solidFill>
            </a:rPr>
            <a:t>kepentingan</a:t>
          </a:r>
          <a:r>
            <a:rPr lang="en-US" sz="1800" dirty="0" smtClean="0">
              <a:solidFill>
                <a:schemeClr val="tx1"/>
              </a:solidFill>
            </a:rPr>
            <a:t> / </a:t>
          </a:r>
          <a:r>
            <a:rPr lang="en-US" sz="1800" dirty="0" err="1" smtClean="0">
              <a:solidFill>
                <a:schemeClr val="tx1"/>
              </a:solidFill>
            </a:rPr>
            <a:t>kesejahteraan</a:t>
          </a:r>
          <a:r>
            <a:rPr lang="en-US" sz="1800" dirty="0" smtClean="0">
              <a:solidFill>
                <a:schemeClr val="tx1"/>
              </a:solidFill>
            </a:rPr>
            <a:t> org </a:t>
          </a:r>
          <a:r>
            <a:rPr lang="en-US" sz="1800" dirty="0" err="1" smtClean="0">
              <a:solidFill>
                <a:schemeClr val="tx1"/>
              </a:solidFill>
            </a:rPr>
            <a:t>yg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mengalami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pemeriksaan</a:t>
          </a:r>
          <a:endParaRPr lang="en-US" sz="1800" dirty="0">
            <a:solidFill>
              <a:schemeClr val="tx1"/>
            </a:solidFill>
          </a:endParaRPr>
        </a:p>
      </dgm:t>
    </dgm:pt>
    <dgm:pt modelId="{986F27DE-925F-40CC-B309-95B9CB976114}" type="parTrans" cxnId="{80DBF018-1A86-4CF8-BEC3-E10205FD8DE7}">
      <dgm:prSet/>
      <dgm:spPr/>
      <dgm:t>
        <a:bodyPr/>
        <a:lstStyle/>
        <a:p>
          <a:endParaRPr lang="en-US"/>
        </a:p>
      </dgm:t>
    </dgm:pt>
    <dgm:pt modelId="{9F683E6D-9EEE-4621-BC9A-4E03202A42C2}" type="sibTrans" cxnId="{80DBF018-1A86-4CF8-BEC3-E10205FD8DE7}">
      <dgm:prSet/>
      <dgm:spPr/>
      <dgm:t>
        <a:bodyPr/>
        <a:lstStyle/>
        <a:p>
          <a:endParaRPr lang="en-US"/>
        </a:p>
      </dgm:t>
    </dgm:pt>
    <dgm:pt modelId="{C718A246-36A9-4568-8A02-B8A33EA8C2FB}">
      <dgm:prSet phldrT="[Text]" custT="1"/>
      <dgm:spPr/>
      <dgm:t>
        <a:bodyPr/>
        <a:lstStyle/>
        <a:p>
          <a:r>
            <a:rPr lang="en-ID" sz="1800" dirty="0" err="1" smtClean="0"/>
            <a:t>Membuat</a:t>
          </a:r>
          <a:r>
            <a:rPr lang="en-ID" sz="1800" dirty="0" smtClean="0"/>
            <a:t> </a:t>
          </a:r>
          <a:r>
            <a:rPr lang="en-ID" sz="1800" dirty="0" err="1" smtClean="0"/>
            <a:t>dokumentasi</a:t>
          </a:r>
          <a:r>
            <a:rPr lang="en-ID" sz="1800" dirty="0" smtClean="0"/>
            <a:t> (u/ </a:t>
          </a:r>
          <a:r>
            <a:rPr lang="en-ID" sz="1800" dirty="0" err="1" smtClean="0"/>
            <a:t>memudahkan</a:t>
          </a:r>
          <a:r>
            <a:rPr lang="en-ID" sz="1800" dirty="0" smtClean="0"/>
            <a:t> </a:t>
          </a:r>
          <a:r>
            <a:rPr lang="en-ID" sz="1800" dirty="0" err="1" smtClean="0"/>
            <a:t>dikemudian</a:t>
          </a:r>
          <a:r>
            <a:rPr lang="en-ID" sz="1800" dirty="0" smtClean="0"/>
            <a:t> </a:t>
          </a:r>
          <a:r>
            <a:rPr lang="en-ID" sz="1800" dirty="0" err="1" smtClean="0"/>
            <a:t>hari</a:t>
          </a:r>
          <a:r>
            <a:rPr lang="en-ID" sz="1800" dirty="0" smtClean="0"/>
            <a:t>, </a:t>
          </a:r>
          <a:r>
            <a:rPr lang="en-ID" sz="1800" dirty="0" err="1" smtClean="0"/>
            <a:t>bukti</a:t>
          </a:r>
          <a:r>
            <a:rPr lang="en-ID" sz="1800" dirty="0" smtClean="0"/>
            <a:t> </a:t>
          </a:r>
          <a:r>
            <a:rPr lang="en-ID" sz="1800" dirty="0" err="1" smtClean="0"/>
            <a:t>pertanggungjawaban</a:t>
          </a:r>
          <a:r>
            <a:rPr lang="en-ID" sz="1800" dirty="0" smtClean="0"/>
            <a:t>, </a:t>
          </a:r>
          <a:r>
            <a:rPr lang="en-ID" sz="1800" dirty="0" err="1" smtClean="0"/>
            <a:t>memenuhi</a:t>
          </a:r>
          <a:r>
            <a:rPr lang="en-ID" sz="1800" dirty="0" smtClean="0"/>
            <a:t> </a:t>
          </a:r>
          <a:r>
            <a:rPr lang="en-ID" sz="1800" dirty="0" err="1" smtClean="0"/>
            <a:t>prasyarat</a:t>
          </a:r>
          <a:r>
            <a:rPr lang="en-ID" sz="1800" dirty="0" smtClean="0"/>
            <a:t> </a:t>
          </a:r>
          <a:r>
            <a:rPr lang="en-ID" sz="1800" dirty="0" err="1" smtClean="0"/>
            <a:t>oleh</a:t>
          </a:r>
          <a:r>
            <a:rPr lang="en-ID" sz="1800" dirty="0" smtClean="0"/>
            <a:t> </a:t>
          </a:r>
          <a:r>
            <a:rPr lang="en-ID" sz="1800" dirty="0" err="1" smtClean="0"/>
            <a:t>institusi</a:t>
          </a:r>
          <a:r>
            <a:rPr lang="en-ID" sz="1800" dirty="0" smtClean="0"/>
            <a:t>)</a:t>
          </a:r>
          <a:endParaRPr lang="en-US" sz="1800" dirty="0"/>
        </a:p>
      </dgm:t>
    </dgm:pt>
    <dgm:pt modelId="{576882C4-6B74-44B4-8CBE-F47166DE633C}" type="parTrans" cxnId="{5D2AEC95-EC26-4396-B238-49EEA132939C}">
      <dgm:prSet/>
      <dgm:spPr/>
      <dgm:t>
        <a:bodyPr/>
        <a:lstStyle/>
        <a:p>
          <a:endParaRPr lang="en-US"/>
        </a:p>
      </dgm:t>
    </dgm:pt>
    <dgm:pt modelId="{8080247E-3EAA-48EE-B6C2-43FB3EB8576F}" type="sibTrans" cxnId="{5D2AEC95-EC26-4396-B238-49EEA132939C}">
      <dgm:prSet/>
      <dgm:spPr/>
      <dgm:t>
        <a:bodyPr/>
        <a:lstStyle/>
        <a:p>
          <a:endParaRPr lang="en-US"/>
        </a:p>
      </dgm:t>
    </dgm:pt>
    <dgm:pt modelId="{357131B1-2A2A-46EF-B0CC-E50D27F4E80B}">
      <dgm:prSet phldrT="[Text]" custT="1"/>
      <dgm:spPr/>
      <dgm:t>
        <a:bodyPr/>
        <a:lstStyle/>
        <a:p>
          <a:r>
            <a:rPr lang="en-ID" sz="1800" dirty="0" err="1" smtClean="0"/>
            <a:t>Menjaga</a:t>
          </a:r>
          <a:r>
            <a:rPr lang="en-ID" sz="1800" dirty="0" smtClean="0"/>
            <a:t> </a:t>
          </a:r>
          <a:r>
            <a:rPr lang="en-ID" sz="1800" dirty="0" err="1" smtClean="0"/>
            <a:t>kerahasiaan</a:t>
          </a:r>
          <a:r>
            <a:rPr lang="en-ID" sz="1800" dirty="0" smtClean="0"/>
            <a:t> </a:t>
          </a:r>
          <a:r>
            <a:rPr lang="en-ID" sz="1800" dirty="0" err="1" smtClean="0"/>
            <a:t>klien</a:t>
          </a:r>
          <a:r>
            <a:rPr lang="en-ID" sz="1800" dirty="0" smtClean="0"/>
            <a:t> (</a:t>
          </a:r>
          <a:r>
            <a:rPr lang="en-ID" sz="1800" dirty="0" err="1" smtClean="0"/>
            <a:t>semua</a:t>
          </a:r>
          <a:r>
            <a:rPr lang="en-ID" sz="1800" dirty="0" smtClean="0"/>
            <a:t> di </a:t>
          </a:r>
          <a:r>
            <a:rPr lang="en-ID" sz="1800" dirty="0" err="1" smtClean="0"/>
            <a:t>bawah</a:t>
          </a:r>
          <a:r>
            <a:rPr lang="en-ID" sz="1800" dirty="0" smtClean="0"/>
            <a:t> </a:t>
          </a:r>
          <a:r>
            <a:rPr lang="en-ID" sz="1800" dirty="0" err="1" smtClean="0"/>
            <a:t>pengawasannya</a:t>
          </a:r>
          <a:r>
            <a:rPr lang="en-ID" sz="1800" dirty="0" smtClean="0"/>
            <a:t>)</a:t>
          </a:r>
          <a:endParaRPr lang="en-US" sz="1800" dirty="0"/>
        </a:p>
      </dgm:t>
    </dgm:pt>
    <dgm:pt modelId="{2CF79BCD-9669-4FFB-A28D-DAB77F537FC4}" type="parTrans" cxnId="{E2899D15-7C92-4914-B6F6-098D11610925}">
      <dgm:prSet/>
      <dgm:spPr/>
      <dgm:t>
        <a:bodyPr/>
        <a:lstStyle/>
        <a:p>
          <a:endParaRPr lang="en-US"/>
        </a:p>
      </dgm:t>
    </dgm:pt>
    <dgm:pt modelId="{F95FA8FA-2B06-47EE-BE27-F705FB25B88B}" type="sibTrans" cxnId="{E2899D15-7C92-4914-B6F6-098D11610925}">
      <dgm:prSet/>
      <dgm:spPr/>
      <dgm:t>
        <a:bodyPr/>
        <a:lstStyle/>
        <a:p>
          <a:endParaRPr lang="en-US"/>
        </a:p>
      </dgm:t>
    </dgm:pt>
    <dgm:pt modelId="{DA6DCAEA-C26D-4584-A505-F29F309C17E3}">
      <dgm:prSet phldrT="[Text]" custT="1"/>
      <dgm:spPr/>
      <dgm:t>
        <a:bodyPr/>
        <a:lstStyle/>
        <a:p>
          <a:r>
            <a:rPr lang="en-ID" sz="1800" dirty="0" err="1" smtClean="0"/>
            <a:t>Menjaga</a:t>
          </a:r>
          <a:r>
            <a:rPr lang="en-ID" sz="1800" dirty="0" smtClean="0"/>
            <a:t> &amp; </a:t>
          </a:r>
          <a:r>
            <a:rPr lang="en-ID" sz="1800" dirty="0" err="1" smtClean="0"/>
            <a:t>memusnahkan</a:t>
          </a:r>
          <a:r>
            <a:rPr lang="en-ID" sz="1800" dirty="0" smtClean="0"/>
            <a:t> </a:t>
          </a:r>
          <a:r>
            <a:rPr lang="en-ID" sz="1800" dirty="0" err="1" smtClean="0"/>
            <a:t>dgn</a:t>
          </a:r>
          <a:r>
            <a:rPr lang="en-ID" sz="1800" dirty="0" smtClean="0"/>
            <a:t> </a:t>
          </a:r>
          <a:r>
            <a:rPr lang="en-ID" sz="1800" dirty="0" err="1" smtClean="0"/>
            <a:t>memperhatikan</a:t>
          </a:r>
          <a:r>
            <a:rPr lang="en-ID" sz="1800" dirty="0" smtClean="0"/>
            <a:t> </a:t>
          </a:r>
          <a:r>
            <a:rPr lang="en-ID" sz="1800" dirty="0" err="1" smtClean="0"/>
            <a:t>kaidah</a:t>
          </a:r>
          <a:r>
            <a:rPr lang="en-ID" sz="1800" dirty="0" smtClean="0"/>
            <a:t> </a:t>
          </a:r>
          <a:r>
            <a:rPr lang="en-ID" sz="1800" dirty="0" err="1" smtClean="0"/>
            <a:t>hukum</a:t>
          </a:r>
          <a:r>
            <a:rPr lang="en-ID" sz="1800" dirty="0" smtClean="0"/>
            <a:t> &amp; </a:t>
          </a:r>
          <a:r>
            <a:rPr lang="en-ID" sz="1800" dirty="0" err="1" smtClean="0"/>
            <a:t>pelaksanaan</a:t>
          </a:r>
          <a:r>
            <a:rPr lang="en-ID" sz="1800" dirty="0" smtClean="0"/>
            <a:t> </a:t>
          </a:r>
          <a:r>
            <a:rPr lang="en-ID" sz="1800" dirty="0" err="1" smtClean="0"/>
            <a:t>kodet</a:t>
          </a:r>
          <a:endParaRPr lang="en-US" sz="1800" dirty="0"/>
        </a:p>
      </dgm:t>
    </dgm:pt>
    <dgm:pt modelId="{E0E4F933-63CF-422A-9C51-0B523D38D058}" type="parTrans" cxnId="{22AA6BB6-5060-44DC-9317-76BA9DD74014}">
      <dgm:prSet/>
      <dgm:spPr/>
      <dgm:t>
        <a:bodyPr/>
        <a:lstStyle/>
        <a:p>
          <a:endParaRPr lang="en-US"/>
        </a:p>
      </dgm:t>
    </dgm:pt>
    <dgm:pt modelId="{E103ACE4-CC03-4F43-BB39-15803618AE31}" type="sibTrans" cxnId="{22AA6BB6-5060-44DC-9317-76BA9DD74014}">
      <dgm:prSet/>
      <dgm:spPr/>
      <dgm:t>
        <a:bodyPr/>
        <a:lstStyle/>
        <a:p>
          <a:endParaRPr lang="en-US"/>
        </a:p>
      </dgm:t>
    </dgm:pt>
    <dgm:pt modelId="{9D418145-A30D-43DC-AA11-E23B005C04A5}">
      <dgm:prSet phldrT="[Text]" custT="1"/>
      <dgm:spPr/>
      <dgm:t>
        <a:bodyPr/>
        <a:lstStyle/>
        <a:p>
          <a:r>
            <a:rPr lang="en-ID" sz="1800" dirty="0" err="1" smtClean="0"/>
            <a:t>Jika</a:t>
          </a:r>
          <a:r>
            <a:rPr lang="en-ID" sz="1800" dirty="0" smtClean="0"/>
            <a:t> data </a:t>
          </a:r>
          <a:r>
            <a:rPr lang="en-ID" sz="1800" dirty="0" err="1" smtClean="0"/>
            <a:t>akan</a:t>
          </a:r>
          <a:r>
            <a:rPr lang="en-ID" sz="1800" dirty="0" smtClean="0"/>
            <a:t> </a:t>
          </a:r>
          <a:r>
            <a:rPr lang="en-ID" sz="1800" dirty="0" err="1" smtClean="0"/>
            <a:t>digunakan</a:t>
          </a:r>
          <a:r>
            <a:rPr lang="en-ID" sz="1800" dirty="0" smtClean="0"/>
            <a:t> u/ </a:t>
          </a:r>
          <a:r>
            <a:rPr lang="en-ID" sz="1800" dirty="0" err="1" smtClean="0"/>
            <a:t>keperluan</a:t>
          </a:r>
          <a:r>
            <a:rPr lang="en-ID" sz="1800" dirty="0" smtClean="0"/>
            <a:t> </a:t>
          </a:r>
          <a:r>
            <a:rPr lang="en-ID" sz="1800" dirty="0" err="1" smtClean="0"/>
            <a:t>hukum,bertanggung</a:t>
          </a:r>
          <a:r>
            <a:rPr lang="en-ID" sz="1800" dirty="0" smtClean="0"/>
            <a:t> </a:t>
          </a:r>
          <a:r>
            <a:rPr lang="en-ID" sz="1800" dirty="0" err="1" smtClean="0"/>
            <a:t>jawab</a:t>
          </a:r>
          <a:r>
            <a:rPr lang="en-ID" sz="1800" dirty="0" smtClean="0"/>
            <a:t> u/ </a:t>
          </a:r>
          <a:r>
            <a:rPr lang="en-ID" sz="1800" dirty="0" err="1" smtClean="0"/>
            <a:t>membuat</a:t>
          </a:r>
          <a:r>
            <a:rPr lang="en-ID" sz="1800" dirty="0" smtClean="0"/>
            <a:t> &amp; </a:t>
          </a:r>
          <a:r>
            <a:rPr lang="en-ID" sz="1800" dirty="0" err="1" smtClean="0"/>
            <a:t>mempertahankan</a:t>
          </a:r>
          <a:r>
            <a:rPr lang="en-ID" sz="1800" dirty="0" smtClean="0"/>
            <a:t> </a:t>
          </a:r>
          <a:r>
            <a:rPr lang="en-ID" sz="1800" dirty="0" err="1" smtClean="0"/>
            <a:t>dokumentasi</a:t>
          </a:r>
          <a:r>
            <a:rPr lang="en-ID" sz="1800" dirty="0" smtClean="0"/>
            <a:t> </a:t>
          </a:r>
          <a:r>
            <a:rPr lang="en-ID" sz="1800" dirty="0" err="1" smtClean="0"/>
            <a:t>yg</a:t>
          </a:r>
          <a:r>
            <a:rPr lang="en-ID" sz="1800" dirty="0" smtClean="0"/>
            <a:t> </a:t>
          </a:r>
          <a:r>
            <a:rPr lang="en-ID" sz="1800" dirty="0" err="1" smtClean="0"/>
            <a:t>telah</a:t>
          </a:r>
          <a:r>
            <a:rPr lang="en-ID" sz="1800" dirty="0" smtClean="0"/>
            <a:t> </a:t>
          </a:r>
          <a:r>
            <a:rPr lang="en-ID" sz="1800" dirty="0" err="1" smtClean="0"/>
            <a:t>dibuat</a:t>
          </a:r>
          <a:endParaRPr lang="en-US" sz="1800" dirty="0"/>
        </a:p>
      </dgm:t>
    </dgm:pt>
    <dgm:pt modelId="{5E475A41-2314-410A-8035-58D396BDC25F}" type="parTrans" cxnId="{861F67F8-64D9-4D3F-BA58-DBF76AAB8A1F}">
      <dgm:prSet/>
      <dgm:spPr/>
      <dgm:t>
        <a:bodyPr/>
        <a:lstStyle/>
        <a:p>
          <a:endParaRPr lang="en-US"/>
        </a:p>
      </dgm:t>
    </dgm:pt>
    <dgm:pt modelId="{042BD4D2-1AFA-45B6-BCFD-BAE53984945C}" type="sibTrans" cxnId="{861F67F8-64D9-4D3F-BA58-DBF76AAB8A1F}">
      <dgm:prSet/>
      <dgm:spPr/>
      <dgm:t>
        <a:bodyPr/>
        <a:lstStyle/>
        <a:p>
          <a:endParaRPr lang="en-US"/>
        </a:p>
      </dgm:t>
    </dgm:pt>
    <dgm:pt modelId="{84EC48AE-3059-43D0-9C35-228093BBE663}">
      <dgm:prSet phldrT="[Text]" custT="1"/>
      <dgm:spPr/>
      <dgm:t>
        <a:bodyPr/>
        <a:lstStyle/>
        <a:p>
          <a:r>
            <a:rPr lang="en-ID" sz="1800" dirty="0" err="1" smtClean="0"/>
            <a:t>Jika</a:t>
          </a:r>
          <a:r>
            <a:rPr lang="en-ID" sz="1800" dirty="0" smtClean="0"/>
            <a:t> </a:t>
          </a:r>
          <a:r>
            <a:rPr lang="en-ID" sz="1800" dirty="0" err="1" smtClean="0"/>
            <a:t>tidak</a:t>
          </a:r>
          <a:r>
            <a:rPr lang="en-ID" sz="1800" dirty="0" smtClean="0"/>
            <a:t> </a:t>
          </a:r>
          <a:r>
            <a:rPr lang="en-ID" sz="1800" dirty="0" err="1" smtClean="0"/>
            <a:t>memungkinkan</a:t>
          </a:r>
          <a:r>
            <a:rPr lang="en-ID" sz="1800" dirty="0" smtClean="0"/>
            <a:t> u/ </a:t>
          </a:r>
          <a:r>
            <a:rPr lang="en-ID" sz="1800" dirty="0" err="1" smtClean="0"/>
            <a:t>disimpan</a:t>
          </a:r>
          <a:r>
            <a:rPr lang="en-ID" sz="1800" dirty="0" smtClean="0"/>
            <a:t>, </a:t>
          </a:r>
          <a:r>
            <a:rPr lang="en-ID" sz="1800" dirty="0" err="1" smtClean="0"/>
            <a:t>dipindahkan</a:t>
          </a:r>
          <a:r>
            <a:rPr lang="en-ID" sz="1800" dirty="0" smtClean="0"/>
            <a:t> </a:t>
          </a:r>
          <a:r>
            <a:rPr lang="en-ID" sz="1800" dirty="0" err="1" smtClean="0"/>
            <a:t>ke</a:t>
          </a:r>
          <a:r>
            <a:rPr lang="en-ID" sz="1800" dirty="0" smtClean="0"/>
            <a:t> </a:t>
          </a:r>
          <a:r>
            <a:rPr lang="en-ID" sz="1800" dirty="0" err="1" smtClean="0"/>
            <a:t>rekan</a:t>
          </a:r>
          <a:r>
            <a:rPr lang="en-ID" sz="1800" dirty="0" smtClean="0"/>
            <a:t> </a:t>
          </a:r>
          <a:r>
            <a:rPr lang="en-ID" sz="1800" dirty="0" err="1" smtClean="0"/>
            <a:t>sejawat</a:t>
          </a:r>
          <a:r>
            <a:rPr lang="en-ID" sz="1800" dirty="0" smtClean="0"/>
            <a:t> </a:t>
          </a:r>
          <a:r>
            <a:rPr lang="en-ID" sz="1800" dirty="0" err="1" smtClean="0"/>
            <a:t>dgn</a:t>
          </a:r>
          <a:r>
            <a:rPr lang="en-ID" sz="1800" dirty="0" smtClean="0"/>
            <a:t> </a:t>
          </a:r>
          <a:r>
            <a:rPr lang="en-ID" sz="1800" dirty="0" err="1" smtClean="0"/>
            <a:t>pemberian</a:t>
          </a:r>
          <a:r>
            <a:rPr lang="en-ID" sz="1800" dirty="0" smtClean="0"/>
            <a:t> </a:t>
          </a:r>
          <a:r>
            <a:rPr lang="en-ID" sz="1800" dirty="0" err="1" smtClean="0"/>
            <a:t>kuasa</a:t>
          </a:r>
          <a:r>
            <a:rPr lang="en-ID" sz="1800" dirty="0" smtClean="0"/>
            <a:t> </a:t>
          </a:r>
          <a:r>
            <a:rPr lang="en-ID" sz="1800" dirty="0" err="1" smtClean="0"/>
            <a:t>secara</a:t>
          </a:r>
          <a:r>
            <a:rPr lang="en-ID" sz="1800" dirty="0" smtClean="0"/>
            <a:t> </a:t>
          </a:r>
          <a:r>
            <a:rPr lang="en-ID" sz="1800" dirty="0" err="1" smtClean="0"/>
            <a:t>tertulis</a:t>
          </a:r>
          <a:endParaRPr lang="en-US" sz="1800" dirty="0"/>
        </a:p>
      </dgm:t>
    </dgm:pt>
    <dgm:pt modelId="{E3F14382-1F1E-4721-891B-99388CCC62DA}" type="parTrans" cxnId="{6B41BC53-8D23-46D8-B47A-F388EB423111}">
      <dgm:prSet/>
      <dgm:spPr/>
      <dgm:t>
        <a:bodyPr/>
        <a:lstStyle/>
        <a:p>
          <a:endParaRPr lang="en-US"/>
        </a:p>
      </dgm:t>
    </dgm:pt>
    <dgm:pt modelId="{03178D87-2F66-416B-8BBF-6B192FDC1729}" type="sibTrans" cxnId="{6B41BC53-8D23-46D8-B47A-F388EB423111}">
      <dgm:prSet/>
      <dgm:spPr/>
      <dgm:t>
        <a:bodyPr/>
        <a:lstStyle/>
        <a:p>
          <a:endParaRPr lang="en-US"/>
        </a:p>
      </dgm:t>
    </dgm:pt>
    <dgm:pt modelId="{E0EBAB25-A5A3-404D-98B4-7F1557FE46B2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Dibuat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sesuai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dgn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kebutuhan</a:t>
          </a:r>
          <a:r>
            <a:rPr lang="en-US" sz="1800" dirty="0" smtClean="0">
              <a:solidFill>
                <a:schemeClr val="tx1"/>
              </a:solidFill>
            </a:rPr>
            <a:t> &amp; </a:t>
          </a:r>
          <a:r>
            <a:rPr lang="en-US" sz="1800" dirty="0" err="1" smtClean="0">
              <a:solidFill>
                <a:schemeClr val="tx1"/>
              </a:solidFill>
            </a:rPr>
            <a:t>tetap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mempertimbangkan</a:t>
          </a:r>
          <a:r>
            <a:rPr lang="en-US" sz="1800" dirty="0" smtClean="0">
              <a:solidFill>
                <a:schemeClr val="tx1"/>
              </a:solidFill>
            </a:rPr>
            <a:t> unsur2 </a:t>
          </a:r>
          <a:r>
            <a:rPr lang="en-US" sz="1800" dirty="0" err="1" smtClean="0">
              <a:solidFill>
                <a:schemeClr val="tx1"/>
              </a:solidFill>
            </a:rPr>
            <a:t>ketelitian</a:t>
          </a:r>
          <a:r>
            <a:rPr lang="en-US" sz="1800" dirty="0" smtClean="0">
              <a:solidFill>
                <a:schemeClr val="tx1"/>
              </a:solidFill>
            </a:rPr>
            <a:t> &amp; </a:t>
          </a:r>
          <a:r>
            <a:rPr lang="en-US" sz="1800" dirty="0" err="1" smtClean="0">
              <a:solidFill>
                <a:schemeClr val="tx1"/>
              </a:solidFill>
            </a:rPr>
            <a:t>ketepatan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hsl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pemeriksaan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serta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menjaga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kerahasiaan</a:t>
          </a:r>
          <a:endParaRPr lang="en-US" sz="1800" dirty="0">
            <a:solidFill>
              <a:schemeClr val="tx1"/>
            </a:solidFill>
          </a:endParaRPr>
        </a:p>
      </dgm:t>
    </dgm:pt>
    <dgm:pt modelId="{5A383C96-A153-4605-A004-F564284E27C8}" type="parTrans" cxnId="{9144436C-C96E-401F-90D6-B7DB9B06AF04}">
      <dgm:prSet/>
      <dgm:spPr/>
      <dgm:t>
        <a:bodyPr/>
        <a:lstStyle/>
        <a:p>
          <a:endParaRPr lang="en-US"/>
        </a:p>
      </dgm:t>
    </dgm:pt>
    <dgm:pt modelId="{E312E02E-DFF9-43AA-AD96-304B5D5652E6}" type="sibTrans" cxnId="{9144436C-C96E-401F-90D6-B7DB9B06AF04}">
      <dgm:prSet/>
      <dgm:spPr/>
      <dgm:t>
        <a:bodyPr/>
        <a:lstStyle/>
        <a:p>
          <a:endParaRPr lang="en-US"/>
        </a:p>
      </dgm:t>
    </dgm:pt>
    <dgm:pt modelId="{2EFD620A-D2B4-4EE7-B6DE-DBC6891B1174}" type="pres">
      <dgm:prSet presAssocID="{FE0A401B-ED17-44D0-AE44-A80EA49DA3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F0EDC1-A097-4DD4-A082-70470915FB27}" type="pres">
      <dgm:prSet presAssocID="{8608ECF3-4AE9-4285-B76A-9375734FD67D}" presName="parentText" presStyleLbl="node1" presStyleIdx="0" presStyleCnt="2" custScaleY="88825" custLinFactNeighborY="-505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8F860-9088-4772-95D8-45A9A8460165}" type="pres">
      <dgm:prSet presAssocID="{8608ECF3-4AE9-4285-B76A-9375734FD67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426FC-2D17-498F-9686-1D1CF5531A3D}" type="pres">
      <dgm:prSet presAssocID="{6B9698D2-B2A9-403E-A333-C61013B4D670}" presName="parentText" presStyleLbl="node1" presStyleIdx="1" presStyleCnt="2" custScaleY="92242" custLinFactNeighborY="14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6DE82-298E-41C9-B631-714FEDB39B6D}" type="pres">
      <dgm:prSet presAssocID="{6B9698D2-B2A9-403E-A333-C61013B4D67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327E17-0384-409B-A57D-C2E07E49291E}" type="presOf" srcId="{357131B1-2A2A-46EF-B0CC-E50D27F4E80B}" destId="{F088F860-9088-4772-95D8-45A9A8460165}" srcOrd="0" destOrd="2" presId="urn:microsoft.com/office/officeart/2005/8/layout/vList2"/>
    <dgm:cxn modelId="{D481EA91-FA30-4E33-8957-F7D1CD8D4511}" type="presOf" srcId="{F083DA5F-7C1A-4E04-AEC6-259CB2DEAEF0}" destId="{AC36DE82-298E-41C9-B631-714FEDB39B6D}" srcOrd="0" destOrd="0" presId="urn:microsoft.com/office/officeart/2005/8/layout/vList2"/>
    <dgm:cxn modelId="{5D2AEC95-EC26-4396-B238-49EEA132939C}" srcId="{8608ECF3-4AE9-4285-B76A-9375734FD67D}" destId="{C718A246-36A9-4568-8A02-B8A33EA8C2FB}" srcOrd="1" destOrd="0" parTransId="{576882C4-6B74-44B4-8CBE-F47166DE633C}" sibTransId="{8080247E-3EAA-48EE-B6C2-43FB3EB8576F}"/>
    <dgm:cxn modelId="{8AA85B93-D74B-4505-B755-F01578C58A54}" type="presOf" srcId="{8608ECF3-4AE9-4285-B76A-9375734FD67D}" destId="{16F0EDC1-A097-4DD4-A082-70470915FB27}" srcOrd="0" destOrd="0" presId="urn:microsoft.com/office/officeart/2005/8/layout/vList2"/>
    <dgm:cxn modelId="{F1F45331-FF5A-4878-825E-286461A8912B}" type="presOf" srcId="{DA6DCAEA-C26D-4584-A505-F29F309C17E3}" destId="{F088F860-9088-4772-95D8-45A9A8460165}" srcOrd="0" destOrd="3" presId="urn:microsoft.com/office/officeart/2005/8/layout/vList2"/>
    <dgm:cxn modelId="{463B2CCE-C39F-4217-B564-D7F1E51D6670}" srcId="{FE0A401B-ED17-44D0-AE44-A80EA49DA311}" destId="{8608ECF3-4AE9-4285-B76A-9375734FD67D}" srcOrd="0" destOrd="0" parTransId="{C4F8F27E-54D5-4171-8F83-92AAEA2106CF}" sibTransId="{279938D4-E96F-4922-846F-60CADADB59CA}"/>
    <dgm:cxn modelId="{F1A1D4AD-6D9D-4A66-8387-2F8C03D48420}" type="presOf" srcId="{C718A246-36A9-4568-8A02-B8A33EA8C2FB}" destId="{F088F860-9088-4772-95D8-45A9A8460165}" srcOrd="0" destOrd="1" presId="urn:microsoft.com/office/officeart/2005/8/layout/vList2"/>
    <dgm:cxn modelId="{6B41BC53-8D23-46D8-B47A-F388EB423111}" srcId="{8608ECF3-4AE9-4285-B76A-9375734FD67D}" destId="{84EC48AE-3059-43D0-9C35-228093BBE663}" srcOrd="5" destOrd="0" parTransId="{E3F14382-1F1E-4721-891B-99388CCC62DA}" sibTransId="{03178D87-2F66-416B-8BBF-6B192FDC1729}"/>
    <dgm:cxn modelId="{FBF2A181-2AF6-4B70-9906-D65FC955BAC1}" type="presOf" srcId="{FE0A401B-ED17-44D0-AE44-A80EA49DA311}" destId="{2EFD620A-D2B4-4EE7-B6DE-DBC6891B1174}" srcOrd="0" destOrd="0" presId="urn:microsoft.com/office/officeart/2005/8/layout/vList2"/>
    <dgm:cxn modelId="{599CC9CF-A834-4184-9A7B-2E82C1051983}" type="presOf" srcId="{E0EBAB25-A5A3-404D-98B4-7F1557FE46B2}" destId="{AC36DE82-298E-41C9-B631-714FEDB39B6D}" srcOrd="0" destOrd="1" presId="urn:microsoft.com/office/officeart/2005/8/layout/vList2"/>
    <dgm:cxn modelId="{A6251DE3-F135-4215-96E3-09FF453775F8}" type="presOf" srcId="{6B9698D2-B2A9-403E-A333-C61013B4D670}" destId="{400426FC-2D17-498F-9686-1D1CF5531A3D}" srcOrd="0" destOrd="0" presId="urn:microsoft.com/office/officeart/2005/8/layout/vList2"/>
    <dgm:cxn modelId="{108499E4-889E-41FE-B6C8-983CE834F047}" type="presOf" srcId="{84EC48AE-3059-43D0-9C35-228093BBE663}" destId="{F088F860-9088-4772-95D8-45A9A8460165}" srcOrd="0" destOrd="5" presId="urn:microsoft.com/office/officeart/2005/8/layout/vList2"/>
    <dgm:cxn modelId="{3E36AE0B-FE91-406E-AD74-4C6E6A2F5F3D}" type="presOf" srcId="{9D418145-A30D-43DC-AA11-E23B005C04A5}" destId="{F088F860-9088-4772-95D8-45A9A8460165}" srcOrd="0" destOrd="4" presId="urn:microsoft.com/office/officeart/2005/8/layout/vList2"/>
    <dgm:cxn modelId="{B241CEBB-A832-41F2-84E9-9713C8632629}" srcId="{8608ECF3-4AE9-4285-B76A-9375734FD67D}" destId="{FCC41789-5644-4957-9A4C-BE842B691507}" srcOrd="0" destOrd="0" parTransId="{26005472-5543-4896-9F19-DAD87B496E2E}" sibTransId="{B65D7A9A-EB53-4491-A14A-D8393C682B04}"/>
    <dgm:cxn modelId="{8E438C3D-F27C-48BC-9ACC-F56872191FBA}" srcId="{FE0A401B-ED17-44D0-AE44-A80EA49DA311}" destId="{6B9698D2-B2A9-403E-A333-C61013B4D670}" srcOrd="1" destOrd="0" parTransId="{ECA44896-209B-4257-B1E5-EB8E5CB00424}" sibTransId="{B3D4502A-4161-4DCD-A163-CECAF991B670}"/>
    <dgm:cxn modelId="{9144436C-C96E-401F-90D6-B7DB9B06AF04}" srcId="{6B9698D2-B2A9-403E-A333-C61013B4D670}" destId="{E0EBAB25-A5A3-404D-98B4-7F1557FE46B2}" srcOrd="1" destOrd="0" parTransId="{5A383C96-A153-4605-A004-F564284E27C8}" sibTransId="{E312E02E-DFF9-43AA-AD96-304B5D5652E6}"/>
    <dgm:cxn modelId="{22AA6BB6-5060-44DC-9317-76BA9DD74014}" srcId="{8608ECF3-4AE9-4285-B76A-9375734FD67D}" destId="{DA6DCAEA-C26D-4584-A505-F29F309C17E3}" srcOrd="3" destOrd="0" parTransId="{E0E4F933-63CF-422A-9C51-0B523D38D058}" sibTransId="{E103ACE4-CC03-4F43-BB39-15803618AE31}"/>
    <dgm:cxn modelId="{F39A5BAA-19E1-474D-8F86-D93B3568088B}" type="presOf" srcId="{FCC41789-5644-4957-9A4C-BE842B691507}" destId="{F088F860-9088-4772-95D8-45A9A8460165}" srcOrd="0" destOrd="0" presId="urn:microsoft.com/office/officeart/2005/8/layout/vList2"/>
    <dgm:cxn modelId="{E2899D15-7C92-4914-B6F6-098D11610925}" srcId="{8608ECF3-4AE9-4285-B76A-9375734FD67D}" destId="{357131B1-2A2A-46EF-B0CC-E50D27F4E80B}" srcOrd="2" destOrd="0" parTransId="{2CF79BCD-9669-4FFB-A28D-DAB77F537FC4}" sibTransId="{F95FA8FA-2B06-47EE-BE27-F705FB25B88B}"/>
    <dgm:cxn modelId="{861F67F8-64D9-4D3F-BA58-DBF76AAB8A1F}" srcId="{8608ECF3-4AE9-4285-B76A-9375734FD67D}" destId="{9D418145-A30D-43DC-AA11-E23B005C04A5}" srcOrd="4" destOrd="0" parTransId="{5E475A41-2314-410A-8035-58D396BDC25F}" sibTransId="{042BD4D2-1AFA-45B6-BCFD-BAE53984945C}"/>
    <dgm:cxn modelId="{80DBF018-1A86-4CF8-BEC3-E10205FD8DE7}" srcId="{6B9698D2-B2A9-403E-A333-C61013B4D670}" destId="{F083DA5F-7C1A-4E04-AEC6-259CB2DEAEF0}" srcOrd="0" destOrd="0" parTransId="{986F27DE-925F-40CC-B309-95B9CB976114}" sibTransId="{9F683E6D-9EEE-4621-BC9A-4E03202A42C2}"/>
    <dgm:cxn modelId="{D500F972-6883-43E3-BDCB-ACC7CA60022E}" type="presParOf" srcId="{2EFD620A-D2B4-4EE7-B6DE-DBC6891B1174}" destId="{16F0EDC1-A097-4DD4-A082-70470915FB27}" srcOrd="0" destOrd="0" presId="urn:microsoft.com/office/officeart/2005/8/layout/vList2"/>
    <dgm:cxn modelId="{16B9A73C-9CDD-4B1C-8F35-8D14942017D1}" type="presParOf" srcId="{2EFD620A-D2B4-4EE7-B6DE-DBC6891B1174}" destId="{F088F860-9088-4772-95D8-45A9A8460165}" srcOrd="1" destOrd="0" presId="urn:microsoft.com/office/officeart/2005/8/layout/vList2"/>
    <dgm:cxn modelId="{F0BBD641-B0E3-4482-BD9F-ACC6F8395B40}" type="presParOf" srcId="{2EFD620A-D2B4-4EE7-B6DE-DBC6891B1174}" destId="{400426FC-2D17-498F-9686-1D1CF5531A3D}" srcOrd="2" destOrd="0" presId="urn:microsoft.com/office/officeart/2005/8/layout/vList2"/>
    <dgm:cxn modelId="{697FF6D0-B511-4630-B61A-04A94E0D95E4}" type="presParOf" srcId="{2EFD620A-D2B4-4EE7-B6DE-DBC6891B1174}" destId="{AC36DE82-298E-41C9-B631-714FEDB39B6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6DE09E-E02A-45B7-93DD-64F35030A807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DFEE18D-ECCC-4853-AFDF-69F4EC153AEB}">
      <dgm:prSet phldrT="[Text]" custT="1"/>
      <dgm:spPr/>
      <dgm:t>
        <a:bodyPr/>
        <a:lstStyle/>
        <a:p>
          <a:r>
            <a:rPr lang="en-ID" sz="1800" dirty="0" smtClean="0">
              <a:solidFill>
                <a:schemeClr val="bg1"/>
              </a:solidFill>
            </a:rPr>
            <a:t>Hal2 </a:t>
          </a:r>
          <a:r>
            <a:rPr lang="en-ID" sz="1800" dirty="0" err="1" smtClean="0">
              <a:solidFill>
                <a:schemeClr val="bg1"/>
              </a:solidFill>
            </a:rPr>
            <a:t>yg</a:t>
          </a:r>
          <a:r>
            <a:rPr lang="en-ID" sz="1800" dirty="0" smtClean="0">
              <a:solidFill>
                <a:schemeClr val="bg1"/>
              </a:solidFill>
            </a:rPr>
            <a:t> </a:t>
          </a:r>
          <a:r>
            <a:rPr lang="en-ID" sz="1800" dirty="0" err="1" smtClean="0">
              <a:solidFill>
                <a:schemeClr val="bg1"/>
              </a:solidFill>
            </a:rPr>
            <a:t>hendaknya</a:t>
          </a:r>
          <a:r>
            <a:rPr lang="en-ID" sz="1800" dirty="0" smtClean="0">
              <a:solidFill>
                <a:schemeClr val="bg1"/>
              </a:solidFill>
            </a:rPr>
            <a:t> </a:t>
          </a:r>
          <a:r>
            <a:rPr lang="en-ID" sz="1800" dirty="0" err="1" smtClean="0">
              <a:solidFill>
                <a:schemeClr val="bg1"/>
              </a:solidFill>
            </a:rPr>
            <a:t>dipatuhi</a:t>
          </a:r>
          <a:endParaRPr lang="en-US" sz="1800" dirty="0">
            <a:solidFill>
              <a:schemeClr val="bg1"/>
            </a:solidFill>
          </a:endParaRPr>
        </a:p>
      </dgm:t>
    </dgm:pt>
    <dgm:pt modelId="{28689E4D-C642-4852-BB05-B44B3722F239}" type="parTrans" cxnId="{434ADD6B-EDE4-4582-82D6-794A6F06B816}">
      <dgm:prSet/>
      <dgm:spPr/>
      <dgm:t>
        <a:bodyPr/>
        <a:lstStyle/>
        <a:p>
          <a:endParaRPr lang="en-US" sz="1800"/>
        </a:p>
      </dgm:t>
    </dgm:pt>
    <dgm:pt modelId="{7648947C-5BDE-4716-A365-EB21BE74FBFB}" type="sibTrans" cxnId="{434ADD6B-EDE4-4582-82D6-794A6F06B816}">
      <dgm:prSet/>
      <dgm:spPr/>
      <dgm:t>
        <a:bodyPr/>
        <a:lstStyle/>
        <a:p>
          <a:endParaRPr lang="en-US" sz="1800"/>
        </a:p>
      </dgm:t>
    </dgm:pt>
    <dgm:pt modelId="{DE1F75EB-7040-487C-BFE4-8B923D250991}">
      <dgm:prSet phldrT="[Text]" custT="1"/>
      <dgm:spPr/>
      <dgm:t>
        <a:bodyPr/>
        <a:lstStyle/>
        <a:p>
          <a:pPr algn="l"/>
          <a:r>
            <a:rPr lang="en-US" sz="1800" dirty="0" err="1" smtClean="0">
              <a:solidFill>
                <a:schemeClr val="bg1"/>
              </a:solidFill>
            </a:rPr>
            <a:t>diberikan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hanya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kpd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berwenang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mengetahuinya</a:t>
          </a:r>
          <a:r>
            <a:rPr lang="en-US" sz="1800" dirty="0" smtClean="0">
              <a:solidFill>
                <a:schemeClr val="bg1"/>
              </a:solidFill>
            </a:rPr>
            <a:t> &amp; </a:t>
          </a:r>
          <a:r>
            <a:rPr lang="en-US" sz="1800" dirty="0" err="1" smtClean="0">
              <a:solidFill>
                <a:schemeClr val="bg1"/>
              </a:solidFill>
            </a:rPr>
            <a:t>hanya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memuat</a:t>
          </a:r>
          <a:r>
            <a:rPr lang="en-US" sz="1800" dirty="0" smtClean="0">
              <a:solidFill>
                <a:schemeClr val="bg1"/>
              </a:solidFill>
            </a:rPr>
            <a:t> hal2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lgsg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berkaitan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dgn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tujuan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pemberian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layanan</a:t>
          </a:r>
          <a:endParaRPr lang="en-US" sz="1800" dirty="0"/>
        </a:p>
      </dgm:t>
    </dgm:pt>
    <dgm:pt modelId="{E98B3570-A4FB-41EA-919B-BB924A41E545}" type="parTrans" cxnId="{1F4FBF8D-9314-46AF-AF5D-BDCC1B0E24A9}">
      <dgm:prSet/>
      <dgm:spPr/>
      <dgm:t>
        <a:bodyPr/>
        <a:lstStyle/>
        <a:p>
          <a:endParaRPr lang="en-US" sz="1800"/>
        </a:p>
      </dgm:t>
    </dgm:pt>
    <dgm:pt modelId="{4D8A9EA7-50D4-4060-B470-7941F64D8B31}" type="sibTrans" cxnId="{1F4FBF8D-9314-46AF-AF5D-BDCC1B0E24A9}">
      <dgm:prSet/>
      <dgm:spPr/>
      <dgm:t>
        <a:bodyPr/>
        <a:lstStyle/>
        <a:p>
          <a:endParaRPr lang="en-US" sz="1800"/>
        </a:p>
      </dgm:t>
    </dgm:pt>
    <dgm:pt modelId="{1144F460-6639-4F52-98AA-0229E3AA32D5}">
      <dgm:prSet phldrT="[Text]" custT="1"/>
      <dgm:spPr/>
      <dgm:t>
        <a:bodyPr/>
        <a:lstStyle/>
        <a:p>
          <a:pPr algn="l"/>
          <a:r>
            <a:rPr lang="en-US" sz="1800" dirty="0" err="1" smtClean="0">
              <a:solidFill>
                <a:schemeClr val="bg1"/>
              </a:solidFill>
            </a:rPr>
            <a:t>Dpt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didiskusikan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hanya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dgn</a:t>
          </a:r>
          <a:r>
            <a:rPr lang="en-US" sz="1800" dirty="0" smtClean="0">
              <a:solidFill>
                <a:schemeClr val="bg1"/>
              </a:solidFill>
            </a:rPr>
            <a:t> org2/</a:t>
          </a:r>
          <a:r>
            <a:rPr lang="en-US" sz="1800" dirty="0" err="1" smtClean="0">
              <a:solidFill>
                <a:schemeClr val="bg1"/>
              </a:solidFill>
            </a:rPr>
            <a:t>pihak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scra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lgsg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berwenang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atas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diri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klien</a:t>
          </a:r>
          <a:endParaRPr lang="en-US" sz="1800" dirty="0"/>
        </a:p>
      </dgm:t>
    </dgm:pt>
    <dgm:pt modelId="{A5833F89-2991-474D-BBBE-E1F5EDB95EEC}" type="parTrans" cxnId="{AC3B49E5-8442-4B25-8157-A7B1EECF493A}">
      <dgm:prSet/>
      <dgm:spPr/>
      <dgm:t>
        <a:bodyPr/>
        <a:lstStyle/>
        <a:p>
          <a:endParaRPr lang="en-US" sz="1800"/>
        </a:p>
      </dgm:t>
    </dgm:pt>
    <dgm:pt modelId="{AE23F667-C0BA-404A-9D9A-17A6E6807C12}" type="sibTrans" cxnId="{AC3B49E5-8442-4B25-8157-A7B1EECF493A}">
      <dgm:prSet/>
      <dgm:spPr/>
      <dgm:t>
        <a:bodyPr/>
        <a:lstStyle/>
        <a:p>
          <a:endParaRPr lang="en-US" sz="1800"/>
        </a:p>
      </dgm:t>
    </dgm:pt>
    <dgm:pt modelId="{AE8B2757-3553-41EF-896F-C7C1EB4A7EEC}">
      <dgm:prSet phldrT="[Text]" custT="1"/>
      <dgm:spPr/>
      <dgm:t>
        <a:bodyPr/>
        <a:lstStyle/>
        <a:p>
          <a:pPr algn="l"/>
          <a:r>
            <a:rPr lang="en-US" sz="1600" dirty="0" err="1" smtClean="0">
              <a:solidFill>
                <a:schemeClr val="bg1"/>
              </a:solidFill>
            </a:rPr>
            <a:t>Dpt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dikomunikasikan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dgn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bijaksana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scra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lisan</a:t>
          </a:r>
          <a:r>
            <a:rPr lang="en-US" sz="1600" dirty="0" smtClean="0">
              <a:solidFill>
                <a:schemeClr val="bg1"/>
              </a:solidFill>
            </a:rPr>
            <a:t>/</a:t>
          </a:r>
          <a:r>
            <a:rPr lang="en-US" sz="1600" dirty="0" err="1" smtClean="0">
              <a:solidFill>
                <a:schemeClr val="bg1"/>
              </a:solidFill>
            </a:rPr>
            <a:t>tertulis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kpd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pihak</a:t>
          </a:r>
          <a:r>
            <a:rPr lang="en-US" sz="1600" dirty="0" smtClean="0">
              <a:solidFill>
                <a:schemeClr val="bg1"/>
              </a:solidFill>
            </a:rPr>
            <a:t> k-3 </a:t>
          </a:r>
          <a:r>
            <a:rPr lang="en-US" sz="1600" dirty="0" err="1" smtClean="0">
              <a:solidFill>
                <a:schemeClr val="bg1"/>
              </a:solidFill>
            </a:rPr>
            <a:t>hny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bila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pemberitahuan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ini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diperlukan</a:t>
          </a:r>
          <a:r>
            <a:rPr lang="en-US" sz="1600" dirty="0" smtClean="0">
              <a:solidFill>
                <a:schemeClr val="bg1"/>
              </a:solidFill>
            </a:rPr>
            <a:t> u/</a:t>
          </a:r>
          <a:r>
            <a:rPr lang="en-US" sz="1600" dirty="0" err="1" smtClean="0">
              <a:solidFill>
                <a:schemeClr val="bg1"/>
              </a:solidFill>
            </a:rPr>
            <a:t>kepentingan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pengguna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layanan</a:t>
          </a:r>
          <a:r>
            <a:rPr lang="en-US" sz="1600" dirty="0" smtClean="0">
              <a:solidFill>
                <a:schemeClr val="bg1"/>
              </a:solidFill>
            </a:rPr>
            <a:t>, </a:t>
          </a:r>
          <a:r>
            <a:rPr lang="en-US" sz="1600" dirty="0" err="1" smtClean="0">
              <a:solidFill>
                <a:schemeClr val="bg1"/>
              </a:solidFill>
            </a:rPr>
            <a:t>profesi</a:t>
          </a:r>
          <a:r>
            <a:rPr lang="en-US" sz="1600" dirty="0" smtClean="0">
              <a:solidFill>
                <a:schemeClr val="bg1"/>
              </a:solidFill>
            </a:rPr>
            <a:t>, &amp; </a:t>
          </a:r>
          <a:r>
            <a:rPr lang="en-US" sz="1600" dirty="0" err="1" smtClean="0">
              <a:solidFill>
                <a:schemeClr val="bg1"/>
              </a:solidFill>
            </a:rPr>
            <a:t>akademisi</a:t>
          </a:r>
          <a:r>
            <a:rPr lang="en-US" sz="1600" dirty="0" smtClean="0">
              <a:solidFill>
                <a:schemeClr val="bg1"/>
              </a:solidFill>
            </a:rPr>
            <a:t>. </a:t>
          </a:r>
          <a:r>
            <a:rPr lang="en-US" sz="1600" dirty="0" err="1" smtClean="0">
              <a:solidFill>
                <a:schemeClr val="bg1"/>
              </a:solidFill>
            </a:rPr>
            <a:t>Identitas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Klien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tetap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dijaga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kerahasiaannya</a:t>
          </a:r>
          <a:endParaRPr lang="en-US" sz="1600" dirty="0"/>
        </a:p>
      </dgm:t>
    </dgm:pt>
    <dgm:pt modelId="{A2EFEE2A-9AB0-45CD-B2CC-CBD4942B3797}" type="parTrans" cxnId="{6126700E-8A0C-415C-9A89-A4D967C7EB7C}">
      <dgm:prSet/>
      <dgm:spPr/>
      <dgm:t>
        <a:bodyPr/>
        <a:lstStyle/>
        <a:p>
          <a:endParaRPr lang="en-US" sz="1800"/>
        </a:p>
      </dgm:t>
    </dgm:pt>
    <dgm:pt modelId="{762D31A1-D75C-44A6-8CD8-53A27987AE4F}" type="sibTrans" cxnId="{6126700E-8A0C-415C-9A89-A4D967C7EB7C}">
      <dgm:prSet/>
      <dgm:spPr/>
      <dgm:t>
        <a:bodyPr/>
        <a:lstStyle/>
        <a:p>
          <a:endParaRPr lang="en-US" sz="1800"/>
        </a:p>
      </dgm:t>
    </dgm:pt>
    <dgm:pt modelId="{BF44D554-1A3E-4165-92B4-B5BB24A1F77C}" type="pres">
      <dgm:prSet presAssocID="{396DE09E-E02A-45B7-93DD-64F35030A8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D8BF9F-B5C4-4166-8D87-A0B36AE1600B}" type="pres">
      <dgm:prSet presAssocID="{9DFEE18D-ECCC-4853-AFDF-69F4EC153AEB}" presName="hierRoot1" presStyleCnt="0">
        <dgm:presLayoutVars>
          <dgm:hierBranch val="init"/>
        </dgm:presLayoutVars>
      </dgm:prSet>
      <dgm:spPr/>
    </dgm:pt>
    <dgm:pt modelId="{91677C29-E6C7-4F16-B914-333D050E0343}" type="pres">
      <dgm:prSet presAssocID="{9DFEE18D-ECCC-4853-AFDF-69F4EC153AEB}" presName="rootComposite1" presStyleCnt="0"/>
      <dgm:spPr/>
    </dgm:pt>
    <dgm:pt modelId="{C4673338-DD75-47BF-8113-55DA04311601}" type="pres">
      <dgm:prSet presAssocID="{9DFEE18D-ECCC-4853-AFDF-69F4EC153AEB}" presName="rootText1" presStyleLbl="node0" presStyleIdx="0" presStyleCnt="1" custScaleY="68631" custLinFactNeighborY="-46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845FEA-3391-442D-83FA-885BA26CEA3A}" type="pres">
      <dgm:prSet presAssocID="{9DFEE18D-ECCC-4853-AFDF-69F4EC153AE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FCF7DDF-E32B-4840-91D3-B4A6F4141EB1}" type="pres">
      <dgm:prSet presAssocID="{9DFEE18D-ECCC-4853-AFDF-69F4EC153AEB}" presName="hierChild2" presStyleCnt="0"/>
      <dgm:spPr/>
    </dgm:pt>
    <dgm:pt modelId="{A38F441A-C2B2-4A0C-9F22-2F38ACE6FD22}" type="pres">
      <dgm:prSet presAssocID="{E98B3570-A4FB-41EA-919B-BB924A41E545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F99DFC3-8B25-4D0F-8DF9-1EE17E1E9A1E}" type="pres">
      <dgm:prSet presAssocID="{DE1F75EB-7040-487C-BFE4-8B923D250991}" presName="hierRoot2" presStyleCnt="0">
        <dgm:presLayoutVars>
          <dgm:hierBranch val="init"/>
        </dgm:presLayoutVars>
      </dgm:prSet>
      <dgm:spPr/>
    </dgm:pt>
    <dgm:pt modelId="{23B46063-80A6-4227-8BE6-E2DC9038CA89}" type="pres">
      <dgm:prSet presAssocID="{DE1F75EB-7040-487C-BFE4-8B923D250991}" presName="rootComposite" presStyleCnt="0"/>
      <dgm:spPr/>
    </dgm:pt>
    <dgm:pt modelId="{06C94FB5-5389-45FF-9B72-0004C732E0EC}" type="pres">
      <dgm:prSet presAssocID="{DE1F75EB-7040-487C-BFE4-8B923D250991}" presName="rootText" presStyleLbl="node2" presStyleIdx="0" presStyleCnt="3" custScaleY="207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F33123-A07F-4F12-A0E1-5A4AE13770CB}" type="pres">
      <dgm:prSet presAssocID="{DE1F75EB-7040-487C-BFE4-8B923D250991}" presName="rootConnector" presStyleLbl="node2" presStyleIdx="0" presStyleCnt="3"/>
      <dgm:spPr/>
      <dgm:t>
        <a:bodyPr/>
        <a:lstStyle/>
        <a:p>
          <a:endParaRPr lang="en-US"/>
        </a:p>
      </dgm:t>
    </dgm:pt>
    <dgm:pt modelId="{9EA344D4-97F0-4136-A9FE-27F9A126961E}" type="pres">
      <dgm:prSet presAssocID="{DE1F75EB-7040-487C-BFE4-8B923D250991}" presName="hierChild4" presStyleCnt="0"/>
      <dgm:spPr/>
    </dgm:pt>
    <dgm:pt modelId="{99344B2E-9F04-47B0-AB1F-BBDABB9CB715}" type="pres">
      <dgm:prSet presAssocID="{DE1F75EB-7040-487C-BFE4-8B923D250991}" presName="hierChild5" presStyleCnt="0"/>
      <dgm:spPr/>
    </dgm:pt>
    <dgm:pt modelId="{3AFFE892-A54B-4113-BB19-410BD73D214A}" type="pres">
      <dgm:prSet presAssocID="{A5833F89-2991-474D-BBBE-E1F5EDB95EEC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1100A5C-48F5-4F51-AD5A-5FA43115B1A4}" type="pres">
      <dgm:prSet presAssocID="{1144F460-6639-4F52-98AA-0229E3AA32D5}" presName="hierRoot2" presStyleCnt="0">
        <dgm:presLayoutVars>
          <dgm:hierBranch val="init"/>
        </dgm:presLayoutVars>
      </dgm:prSet>
      <dgm:spPr/>
    </dgm:pt>
    <dgm:pt modelId="{33F1E22B-C593-4673-A116-5C373F9AA61E}" type="pres">
      <dgm:prSet presAssocID="{1144F460-6639-4F52-98AA-0229E3AA32D5}" presName="rootComposite" presStyleCnt="0"/>
      <dgm:spPr/>
    </dgm:pt>
    <dgm:pt modelId="{F7A7BFD6-BB98-45D1-8FEE-3D2F0CCD4C7C}" type="pres">
      <dgm:prSet presAssocID="{1144F460-6639-4F52-98AA-0229E3AA32D5}" presName="rootText" presStyleLbl="node2" presStyleIdx="1" presStyleCnt="3" custScaleY="207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D3A5CC-6E5A-4A88-95F4-FA124847F2FD}" type="pres">
      <dgm:prSet presAssocID="{1144F460-6639-4F52-98AA-0229E3AA32D5}" presName="rootConnector" presStyleLbl="node2" presStyleIdx="1" presStyleCnt="3"/>
      <dgm:spPr/>
      <dgm:t>
        <a:bodyPr/>
        <a:lstStyle/>
        <a:p>
          <a:endParaRPr lang="en-US"/>
        </a:p>
      </dgm:t>
    </dgm:pt>
    <dgm:pt modelId="{2BF31222-665B-43EB-A4DD-B4E14CCCFC66}" type="pres">
      <dgm:prSet presAssocID="{1144F460-6639-4F52-98AA-0229E3AA32D5}" presName="hierChild4" presStyleCnt="0"/>
      <dgm:spPr/>
    </dgm:pt>
    <dgm:pt modelId="{CBFE6382-1511-4D19-9970-48C927883432}" type="pres">
      <dgm:prSet presAssocID="{1144F460-6639-4F52-98AA-0229E3AA32D5}" presName="hierChild5" presStyleCnt="0"/>
      <dgm:spPr/>
    </dgm:pt>
    <dgm:pt modelId="{54DA0636-7065-4D05-B4A7-AC6B9DD025BA}" type="pres">
      <dgm:prSet presAssocID="{A2EFEE2A-9AB0-45CD-B2CC-CBD4942B379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40A178E9-F637-44A8-9FEF-841BA20A0EED}" type="pres">
      <dgm:prSet presAssocID="{AE8B2757-3553-41EF-896F-C7C1EB4A7EEC}" presName="hierRoot2" presStyleCnt="0">
        <dgm:presLayoutVars>
          <dgm:hierBranch val="init"/>
        </dgm:presLayoutVars>
      </dgm:prSet>
      <dgm:spPr/>
    </dgm:pt>
    <dgm:pt modelId="{B7ABE100-A5E6-4A48-85D7-A7C0F2E83DD6}" type="pres">
      <dgm:prSet presAssocID="{AE8B2757-3553-41EF-896F-C7C1EB4A7EEC}" presName="rootComposite" presStyleCnt="0"/>
      <dgm:spPr/>
    </dgm:pt>
    <dgm:pt modelId="{E647EF0D-1C55-4BB7-9B67-3639ABDD6F11}" type="pres">
      <dgm:prSet presAssocID="{AE8B2757-3553-41EF-896F-C7C1EB4A7EEC}" presName="rootText" presStyleLbl="node2" presStyleIdx="2" presStyleCnt="3" custScaleY="207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D22365-9537-44D7-AA2F-827D5AB87D61}" type="pres">
      <dgm:prSet presAssocID="{AE8B2757-3553-41EF-896F-C7C1EB4A7EEC}" presName="rootConnector" presStyleLbl="node2" presStyleIdx="2" presStyleCnt="3"/>
      <dgm:spPr/>
      <dgm:t>
        <a:bodyPr/>
        <a:lstStyle/>
        <a:p>
          <a:endParaRPr lang="en-US"/>
        </a:p>
      </dgm:t>
    </dgm:pt>
    <dgm:pt modelId="{0D41AEEE-9D92-421D-8D4C-6998474C2576}" type="pres">
      <dgm:prSet presAssocID="{AE8B2757-3553-41EF-896F-C7C1EB4A7EEC}" presName="hierChild4" presStyleCnt="0"/>
      <dgm:spPr/>
    </dgm:pt>
    <dgm:pt modelId="{22B0B4F3-93B8-4C79-94EE-3EAE7FCF4879}" type="pres">
      <dgm:prSet presAssocID="{AE8B2757-3553-41EF-896F-C7C1EB4A7EEC}" presName="hierChild5" presStyleCnt="0"/>
      <dgm:spPr/>
    </dgm:pt>
    <dgm:pt modelId="{C37669C7-BD3F-4B03-8C03-B0768095DED0}" type="pres">
      <dgm:prSet presAssocID="{9DFEE18D-ECCC-4853-AFDF-69F4EC153AEB}" presName="hierChild3" presStyleCnt="0"/>
      <dgm:spPr/>
    </dgm:pt>
  </dgm:ptLst>
  <dgm:cxnLst>
    <dgm:cxn modelId="{DFC0A8D9-224A-4899-92DD-1599FD277D03}" type="presOf" srcId="{AE8B2757-3553-41EF-896F-C7C1EB4A7EEC}" destId="{39D22365-9537-44D7-AA2F-827D5AB87D61}" srcOrd="1" destOrd="0" presId="urn:microsoft.com/office/officeart/2005/8/layout/orgChart1"/>
    <dgm:cxn modelId="{434ADD6B-EDE4-4582-82D6-794A6F06B816}" srcId="{396DE09E-E02A-45B7-93DD-64F35030A807}" destId="{9DFEE18D-ECCC-4853-AFDF-69F4EC153AEB}" srcOrd="0" destOrd="0" parTransId="{28689E4D-C642-4852-BB05-B44B3722F239}" sibTransId="{7648947C-5BDE-4716-A365-EB21BE74FBFB}"/>
    <dgm:cxn modelId="{EADD4B62-8A57-486C-B2A0-906FFE58137C}" type="presOf" srcId="{E98B3570-A4FB-41EA-919B-BB924A41E545}" destId="{A38F441A-C2B2-4A0C-9F22-2F38ACE6FD22}" srcOrd="0" destOrd="0" presId="urn:microsoft.com/office/officeart/2005/8/layout/orgChart1"/>
    <dgm:cxn modelId="{F188F5EC-B0AA-4671-875E-B39FC5237520}" type="presOf" srcId="{DE1F75EB-7040-487C-BFE4-8B923D250991}" destId="{4BF33123-A07F-4F12-A0E1-5A4AE13770CB}" srcOrd="1" destOrd="0" presId="urn:microsoft.com/office/officeart/2005/8/layout/orgChart1"/>
    <dgm:cxn modelId="{1F4FBF8D-9314-46AF-AF5D-BDCC1B0E24A9}" srcId="{9DFEE18D-ECCC-4853-AFDF-69F4EC153AEB}" destId="{DE1F75EB-7040-487C-BFE4-8B923D250991}" srcOrd="0" destOrd="0" parTransId="{E98B3570-A4FB-41EA-919B-BB924A41E545}" sibTransId="{4D8A9EA7-50D4-4060-B470-7941F64D8B31}"/>
    <dgm:cxn modelId="{EB90E8C9-9BD9-40DC-BB3C-3427A6BFAB84}" type="presOf" srcId="{9DFEE18D-ECCC-4853-AFDF-69F4EC153AEB}" destId="{C4673338-DD75-47BF-8113-55DA04311601}" srcOrd="0" destOrd="0" presId="urn:microsoft.com/office/officeart/2005/8/layout/orgChart1"/>
    <dgm:cxn modelId="{D05B2367-5477-4C72-8948-94E7AA5EE9F6}" type="presOf" srcId="{A2EFEE2A-9AB0-45CD-B2CC-CBD4942B3797}" destId="{54DA0636-7065-4D05-B4A7-AC6B9DD025BA}" srcOrd="0" destOrd="0" presId="urn:microsoft.com/office/officeart/2005/8/layout/orgChart1"/>
    <dgm:cxn modelId="{AC3B49E5-8442-4B25-8157-A7B1EECF493A}" srcId="{9DFEE18D-ECCC-4853-AFDF-69F4EC153AEB}" destId="{1144F460-6639-4F52-98AA-0229E3AA32D5}" srcOrd="1" destOrd="0" parTransId="{A5833F89-2991-474D-BBBE-E1F5EDB95EEC}" sibTransId="{AE23F667-C0BA-404A-9D9A-17A6E6807C12}"/>
    <dgm:cxn modelId="{03721522-470A-454C-9E97-84C012C77E50}" type="presOf" srcId="{DE1F75EB-7040-487C-BFE4-8B923D250991}" destId="{06C94FB5-5389-45FF-9B72-0004C732E0EC}" srcOrd="0" destOrd="0" presId="urn:microsoft.com/office/officeart/2005/8/layout/orgChart1"/>
    <dgm:cxn modelId="{2FB1E477-5EF5-4593-9AAB-6E245A1A7469}" type="presOf" srcId="{AE8B2757-3553-41EF-896F-C7C1EB4A7EEC}" destId="{E647EF0D-1C55-4BB7-9B67-3639ABDD6F11}" srcOrd="0" destOrd="0" presId="urn:microsoft.com/office/officeart/2005/8/layout/orgChart1"/>
    <dgm:cxn modelId="{4B880765-B4A1-4164-9B24-33FC261669B6}" type="presOf" srcId="{A5833F89-2991-474D-BBBE-E1F5EDB95EEC}" destId="{3AFFE892-A54B-4113-BB19-410BD73D214A}" srcOrd="0" destOrd="0" presId="urn:microsoft.com/office/officeart/2005/8/layout/orgChart1"/>
    <dgm:cxn modelId="{A4168631-6AD1-4928-A1B5-741FB4CAFAF4}" type="presOf" srcId="{1144F460-6639-4F52-98AA-0229E3AA32D5}" destId="{F7A7BFD6-BB98-45D1-8FEE-3D2F0CCD4C7C}" srcOrd="0" destOrd="0" presId="urn:microsoft.com/office/officeart/2005/8/layout/orgChart1"/>
    <dgm:cxn modelId="{3F19A24F-7282-42BB-8E5F-41313C0B1867}" type="presOf" srcId="{396DE09E-E02A-45B7-93DD-64F35030A807}" destId="{BF44D554-1A3E-4165-92B4-B5BB24A1F77C}" srcOrd="0" destOrd="0" presId="urn:microsoft.com/office/officeart/2005/8/layout/orgChart1"/>
    <dgm:cxn modelId="{CF5C8E3D-172F-40F2-99E1-EFDCCB10C260}" type="presOf" srcId="{1144F460-6639-4F52-98AA-0229E3AA32D5}" destId="{43D3A5CC-6E5A-4A88-95F4-FA124847F2FD}" srcOrd="1" destOrd="0" presId="urn:microsoft.com/office/officeart/2005/8/layout/orgChart1"/>
    <dgm:cxn modelId="{6126700E-8A0C-415C-9A89-A4D967C7EB7C}" srcId="{9DFEE18D-ECCC-4853-AFDF-69F4EC153AEB}" destId="{AE8B2757-3553-41EF-896F-C7C1EB4A7EEC}" srcOrd="2" destOrd="0" parTransId="{A2EFEE2A-9AB0-45CD-B2CC-CBD4942B3797}" sibTransId="{762D31A1-D75C-44A6-8CD8-53A27987AE4F}"/>
    <dgm:cxn modelId="{1078C75B-B730-46FF-BF45-EE12FAA85A3D}" type="presOf" srcId="{9DFEE18D-ECCC-4853-AFDF-69F4EC153AEB}" destId="{A6845FEA-3391-442D-83FA-885BA26CEA3A}" srcOrd="1" destOrd="0" presId="urn:microsoft.com/office/officeart/2005/8/layout/orgChart1"/>
    <dgm:cxn modelId="{56C67CED-4CB2-4675-94E1-D5653F74DB08}" type="presParOf" srcId="{BF44D554-1A3E-4165-92B4-B5BB24A1F77C}" destId="{D1D8BF9F-B5C4-4166-8D87-A0B36AE1600B}" srcOrd="0" destOrd="0" presId="urn:microsoft.com/office/officeart/2005/8/layout/orgChart1"/>
    <dgm:cxn modelId="{001A5956-7F95-4932-A0B1-01B35FA65A33}" type="presParOf" srcId="{D1D8BF9F-B5C4-4166-8D87-A0B36AE1600B}" destId="{91677C29-E6C7-4F16-B914-333D050E0343}" srcOrd="0" destOrd="0" presId="urn:microsoft.com/office/officeart/2005/8/layout/orgChart1"/>
    <dgm:cxn modelId="{C79D799F-59AF-40D7-BA25-095DD8A94C16}" type="presParOf" srcId="{91677C29-E6C7-4F16-B914-333D050E0343}" destId="{C4673338-DD75-47BF-8113-55DA04311601}" srcOrd="0" destOrd="0" presId="urn:microsoft.com/office/officeart/2005/8/layout/orgChart1"/>
    <dgm:cxn modelId="{8DA5AA4E-3A4E-4E0D-A58F-6E3CCBC146C1}" type="presParOf" srcId="{91677C29-E6C7-4F16-B914-333D050E0343}" destId="{A6845FEA-3391-442D-83FA-885BA26CEA3A}" srcOrd="1" destOrd="0" presId="urn:microsoft.com/office/officeart/2005/8/layout/orgChart1"/>
    <dgm:cxn modelId="{97DC24F3-4F91-4626-A79A-4823D2CD19CA}" type="presParOf" srcId="{D1D8BF9F-B5C4-4166-8D87-A0B36AE1600B}" destId="{2FCF7DDF-E32B-4840-91D3-B4A6F4141EB1}" srcOrd="1" destOrd="0" presId="urn:microsoft.com/office/officeart/2005/8/layout/orgChart1"/>
    <dgm:cxn modelId="{A3F9B177-3057-494F-9354-51E9A9A042B0}" type="presParOf" srcId="{2FCF7DDF-E32B-4840-91D3-B4A6F4141EB1}" destId="{A38F441A-C2B2-4A0C-9F22-2F38ACE6FD22}" srcOrd="0" destOrd="0" presId="urn:microsoft.com/office/officeart/2005/8/layout/orgChart1"/>
    <dgm:cxn modelId="{39F375A0-AE50-4AED-91B0-8F83CCFE569F}" type="presParOf" srcId="{2FCF7DDF-E32B-4840-91D3-B4A6F4141EB1}" destId="{AF99DFC3-8B25-4D0F-8DF9-1EE17E1E9A1E}" srcOrd="1" destOrd="0" presId="urn:microsoft.com/office/officeart/2005/8/layout/orgChart1"/>
    <dgm:cxn modelId="{B6FE2A33-A6DC-4D26-A5DB-1E9C46CAFCFF}" type="presParOf" srcId="{AF99DFC3-8B25-4D0F-8DF9-1EE17E1E9A1E}" destId="{23B46063-80A6-4227-8BE6-E2DC9038CA89}" srcOrd="0" destOrd="0" presId="urn:microsoft.com/office/officeart/2005/8/layout/orgChart1"/>
    <dgm:cxn modelId="{4E2362B8-BB60-4878-900B-B4C8E504E681}" type="presParOf" srcId="{23B46063-80A6-4227-8BE6-E2DC9038CA89}" destId="{06C94FB5-5389-45FF-9B72-0004C732E0EC}" srcOrd="0" destOrd="0" presId="urn:microsoft.com/office/officeart/2005/8/layout/orgChart1"/>
    <dgm:cxn modelId="{43AE319E-228B-4F91-B489-95FF2A76EF2C}" type="presParOf" srcId="{23B46063-80A6-4227-8BE6-E2DC9038CA89}" destId="{4BF33123-A07F-4F12-A0E1-5A4AE13770CB}" srcOrd="1" destOrd="0" presId="urn:microsoft.com/office/officeart/2005/8/layout/orgChart1"/>
    <dgm:cxn modelId="{2748703E-86B5-473A-89ED-E745E016F8FE}" type="presParOf" srcId="{AF99DFC3-8B25-4D0F-8DF9-1EE17E1E9A1E}" destId="{9EA344D4-97F0-4136-A9FE-27F9A126961E}" srcOrd="1" destOrd="0" presId="urn:microsoft.com/office/officeart/2005/8/layout/orgChart1"/>
    <dgm:cxn modelId="{27F4C4EE-6370-470F-AE62-15AE7AF645FC}" type="presParOf" srcId="{AF99DFC3-8B25-4D0F-8DF9-1EE17E1E9A1E}" destId="{99344B2E-9F04-47B0-AB1F-BBDABB9CB715}" srcOrd="2" destOrd="0" presId="urn:microsoft.com/office/officeart/2005/8/layout/orgChart1"/>
    <dgm:cxn modelId="{D53837F4-41E4-405B-9F65-951268DE0CC4}" type="presParOf" srcId="{2FCF7DDF-E32B-4840-91D3-B4A6F4141EB1}" destId="{3AFFE892-A54B-4113-BB19-410BD73D214A}" srcOrd="2" destOrd="0" presId="urn:microsoft.com/office/officeart/2005/8/layout/orgChart1"/>
    <dgm:cxn modelId="{865CB05A-0E15-4912-8756-81EC20A7B256}" type="presParOf" srcId="{2FCF7DDF-E32B-4840-91D3-B4A6F4141EB1}" destId="{D1100A5C-48F5-4F51-AD5A-5FA43115B1A4}" srcOrd="3" destOrd="0" presId="urn:microsoft.com/office/officeart/2005/8/layout/orgChart1"/>
    <dgm:cxn modelId="{20DD2947-7916-4B3E-B356-4FD735AE9F02}" type="presParOf" srcId="{D1100A5C-48F5-4F51-AD5A-5FA43115B1A4}" destId="{33F1E22B-C593-4673-A116-5C373F9AA61E}" srcOrd="0" destOrd="0" presId="urn:microsoft.com/office/officeart/2005/8/layout/orgChart1"/>
    <dgm:cxn modelId="{1826F8D2-D45F-4DD4-A049-374937EE2C70}" type="presParOf" srcId="{33F1E22B-C593-4673-A116-5C373F9AA61E}" destId="{F7A7BFD6-BB98-45D1-8FEE-3D2F0CCD4C7C}" srcOrd="0" destOrd="0" presId="urn:microsoft.com/office/officeart/2005/8/layout/orgChart1"/>
    <dgm:cxn modelId="{FD57674B-02D0-40CF-B45B-6E3F88E63DAC}" type="presParOf" srcId="{33F1E22B-C593-4673-A116-5C373F9AA61E}" destId="{43D3A5CC-6E5A-4A88-95F4-FA124847F2FD}" srcOrd="1" destOrd="0" presId="urn:microsoft.com/office/officeart/2005/8/layout/orgChart1"/>
    <dgm:cxn modelId="{783BD69F-C2CC-4DB5-AA79-1841D6428B03}" type="presParOf" srcId="{D1100A5C-48F5-4F51-AD5A-5FA43115B1A4}" destId="{2BF31222-665B-43EB-A4DD-B4E14CCCFC66}" srcOrd="1" destOrd="0" presId="urn:microsoft.com/office/officeart/2005/8/layout/orgChart1"/>
    <dgm:cxn modelId="{AD3C8976-9F67-4D57-9029-455A011D0BE3}" type="presParOf" srcId="{D1100A5C-48F5-4F51-AD5A-5FA43115B1A4}" destId="{CBFE6382-1511-4D19-9970-48C927883432}" srcOrd="2" destOrd="0" presId="urn:microsoft.com/office/officeart/2005/8/layout/orgChart1"/>
    <dgm:cxn modelId="{AD27C180-A4C8-483C-84F7-48AA8D7B86D2}" type="presParOf" srcId="{2FCF7DDF-E32B-4840-91D3-B4A6F4141EB1}" destId="{54DA0636-7065-4D05-B4A7-AC6B9DD025BA}" srcOrd="4" destOrd="0" presId="urn:microsoft.com/office/officeart/2005/8/layout/orgChart1"/>
    <dgm:cxn modelId="{5BA26D0E-F13C-4DF4-8F0B-6C2C0FB534A9}" type="presParOf" srcId="{2FCF7DDF-E32B-4840-91D3-B4A6F4141EB1}" destId="{40A178E9-F637-44A8-9FEF-841BA20A0EED}" srcOrd="5" destOrd="0" presId="urn:microsoft.com/office/officeart/2005/8/layout/orgChart1"/>
    <dgm:cxn modelId="{0078A957-6A71-4FA1-A55C-16B184BDEEAF}" type="presParOf" srcId="{40A178E9-F637-44A8-9FEF-841BA20A0EED}" destId="{B7ABE100-A5E6-4A48-85D7-A7C0F2E83DD6}" srcOrd="0" destOrd="0" presId="urn:microsoft.com/office/officeart/2005/8/layout/orgChart1"/>
    <dgm:cxn modelId="{964919F3-26DD-4494-82B7-69730CDAC974}" type="presParOf" srcId="{B7ABE100-A5E6-4A48-85D7-A7C0F2E83DD6}" destId="{E647EF0D-1C55-4BB7-9B67-3639ABDD6F11}" srcOrd="0" destOrd="0" presId="urn:microsoft.com/office/officeart/2005/8/layout/orgChart1"/>
    <dgm:cxn modelId="{9D32C8E1-3ABC-4CC5-B3BF-E643C03AC64A}" type="presParOf" srcId="{B7ABE100-A5E6-4A48-85D7-A7C0F2E83DD6}" destId="{39D22365-9537-44D7-AA2F-827D5AB87D61}" srcOrd="1" destOrd="0" presId="urn:microsoft.com/office/officeart/2005/8/layout/orgChart1"/>
    <dgm:cxn modelId="{B86074A0-D04D-4E42-829C-D84148602F30}" type="presParOf" srcId="{40A178E9-F637-44A8-9FEF-841BA20A0EED}" destId="{0D41AEEE-9D92-421D-8D4C-6998474C2576}" srcOrd="1" destOrd="0" presId="urn:microsoft.com/office/officeart/2005/8/layout/orgChart1"/>
    <dgm:cxn modelId="{9DB415D6-89AA-4EC9-AE85-B41D491744E9}" type="presParOf" srcId="{40A178E9-F637-44A8-9FEF-841BA20A0EED}" destId="{22B0B4F3-93B8-4C79-94EE-3EAE7FCF4879}" srcOrd="2" destOrd="0" presId="urn:microsoft.com/office/officeart/2005/8/layout/orgChart1"/>
    <dgm:cxn modelId="{B68D2113-1580-4983-9410-F1CF31CC1025}" type="presParOf" srcId="{D1D8BF9F-B5C4-4166-8D87-A0B36AE1600B}" destId="{C37669C7-BD3F-4B03-8C03-B0768095DE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7050A4-A5DB-46C2-9215-7C5C42B194C6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ECA5237-2F33-477C-AB75-1B8AF7A3EDE8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Materi</a:t>
          </a:r>
          <a:r>
            <a:rPr lang="en-US" sz="2800" dirty="0" smtClean="0">
              <a:solidFill>
                <a:schemeClr val="bg1"/>
              </a:solidFill>
            </a:rPr>
            <a:t> </a:t>
          </a:r>
          <a:r>
            <a:rPr lang="en-US" sz="2800" dirty="0" err="1" smtClean="0">
              <a:solidFill>
                <a:schemeClr val="bg1"/>
              </a:solidFill>
            </a:rPr>
            <a:t>Diskusi</a:t>
          </a:r>
          <a:endParaRPr lang="en-US" sz="2800" dirty="0"/>
        </a:p>
      </dgm:t>
    </dgm:pt>
    <dgm:pt modelId="{B410ADA7-9A1C-4348-8AEA-DF55363F059C}" type="parTrans" cxnId="{A7AA6592-933A-44CB-BBD9-57E985080E91}">
      <dgm:prSet/>
      <dgm:spPr/>
      <dgm:t>
        <a:bodyPr/>
        <a:lstStyle/>
        <a:p>
          <a:endParaRPr lang="en-US"/>
        </a:p>
      </dgm:t>
    </dgm:pt>
    <dgm:pt modelId="{0F74BB07-E3AD-4048-A244-87A84D25E455}" type="sibTrans" cxnId="{A7AA6592-933A-44CB-BBD9-57E985080E91}">
      <dgm:prSet/>
      <dgm:spPr/>
      <dgm:t>
        <a:bodyPr/>
        <a:lstStyle/>
        <a:p>
          <a:endParaRPr lang="en-US"/>
        </a:p>
      </dgm:t>
    </dgm:pt>
    <dgm:pt modelId="{2A781666-E741-4D5B-819E-C0C8F4C33BB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Data </a:t>
          </a:r>
          <a:r>
            <a:rPr lang="en-US" sz="1800" dirty="0" err="1" smtClean="0">
              <a:solidFill>
                <a:schemeClr val="bg1"/>
              </a:solidFill>
            </a:rPr>
            <a:t>hsl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hanya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dpt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digunakan</a:t>
          </a:r>
          <a:r>
            <a:rPr lang="en-US" sz="1800" dirty="0" smtClean="0">
              <a:solidFill>
                <a:schemeClr val="bg1"/>
              </a:solidFill>
            </a:rPr>
            <a:t> u/ </a:t>
          </a:r>
          <a:r>
            <a:rPr lang="en-US" sz="1800" dirty="0" err="1" smtClean="0">
              <a:solidFill>
                <a:schemeClr val="bg1"/>
              </a:solidFill>
            </a:rPr>
            <a:t>tujuan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ilmiah</a:t>
          </a:r>
          <a:r>
            <a:rPr lang="en-US" sz="1800" dirty="0" smtClean="0">
              <a:solidFill>
                <a:schemeClr val="bg1"/>
              </a:solidFill>
            </a:rPr>
            <a:t> / </a:t>
          </a:r>
          <a:r>
            <a:rPr lang="en-US" sz="1800" dirty="0" err="1" smtClean="0">
              <a:solidFill>
                <a:schemeClr val="bg1"/>
              </a:solidFill>
            </a:rPr>
            <a:t>profesional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endParaRPr lang="en-US" sz="1800" dirty="0"/>
        </a:p>
      </dgm:t>
    </dgm:pt>
    <dgm:pt modelId="{F5DB5AA6-8AB9-439C-8650-169EE878AC17}" type="parTrans" cxnId="{0B2B47C1-A2F5-4D3D-946E-7E929301E97B}">
      <dgm:prSet/>
      <dgm:spPr/>
      <dgm:t>
        <a:bodyPr/>
        <a:lstStyle/>
        <a:p>
          <a:endParaRPr lang="en-US"/>
        </a:p>
      </dgm:t>
    </dgm:pt>
    <dgm:pt modelId="{98E66E58-AA74-4D42-82B4-EE59BD86671F}" type="sibTrans" cxnId="{0B2B47C1-A2F5-4D3D-946E-7E929301E97B}">
      <dgm:prSet/>
      <dgm:spPr/>
      <dgm:t>
        <a:bodyPr/>
        <a:lstStyle/>
        <a:p>
          <a:endParaRPr lang="en-US"/>
        </a:p>
      </dgm:t>
    </dgm:pt>
    <dgm:pt modelId="{E3481690-4E13-4586-80FA-B641EB270AF0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Dlm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pelaksanaan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tgs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tdk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mengganggu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kehidupan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pribadi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klien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kalaupun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diperlukan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hrs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diusahakan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seminimal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mgkin</a:t>
          </a:r>
          <a:endParaRPr lang="en-US" sz="1800" dirty="0"/>
        </a:p>
      </dgm:t>
    </dgm:pt>
    <dgm:pt modelId="{27CA097A-21DD-4F0B-A9EB-6F79CFFFFB3C}" type="parTrans" cxnId="{52600D13-2FB1-4D6E-A383-8AB4F51CC95D}">
      <dgm:prSet/>
      <dgm:spPr/>
      <dgm:t>
        <a:bodyPr/>
        <a:lstStyle/>
        <a:p>
          <a:endParaRPr lang="en-US"/>
        </a:p>
      </dgm:t>
    </dgm:pt>
    <dgm:pt modelId="{5665F1FB-F13E-4698-9CDE-DB5D0FFC6DDF}" type="sibTrans" cxnId="{52600D13-2FB1-4D6E-A383-8AB4F51CC95D}">
      <dgm:prSet/>
      <dgm:spPr/>
      <dgm:t>
        <a:bodyPr/>
        <a:lstStyle/>
        <a:p>
          <a:endParaRPr lang="en-US"/>
        </a:p>
      </dgm:t>
    </dgm:pt>
    <dgm:pt modelId="{9165565B-04D2-4F1C-A4DC-9F08F955155F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Lingkup</a:t>
          </a:r>
          <a:r>
            <a:rPr lang="en-US" sz="2800" dirty="0" smtClean="0">
              <a:solidFill>
                <a:schemeClr val="bg1"/>
              </a:solidFill>
            </a:rPr>
            <a:t> Orang</a:t>
          </a:r>
          <a:endParaRPr lang="en-US" sz="2800" dirty="0"/>
        </a:p>
      </dgm:t>
    </dgm:pt>
    <dgm:pt modelId="{DE692AC1-259E-4201-94E7-DC04C1552186}" type="parTrans" cxnId="{A452ED16-85A6-42A6-BC90-E04B10726A8E}">
      <dgm:prSet/>
      <dgm:spPr/>
      <dgm:t>
        <a:bodyPr/>
        <a:lstStyle/>
        <a:p>
          <a:endParaRPr lang="en-US"/>
        </a:p>
      </dgm:t>
    </dgm:pt>
    <dgm:pt modelId="{D43F451E-F098-4905-8DA7-07A9EE07CBC1}" type="sibTrans" cxnId="{A452ED16-85A6-42A6-BC90-E04B10726A8E}">
      <dgm:prSet/>
      <dgm:spPr/>
      <dgm:t>
        <a:bodyPr/>
        <a:lstStyle/>
        <a:p>
          <a:endParaRPr lang="en-US"/>
        </a:p>
      </dgm:t>
    </dgm:pt>
    <dgm:pt modelId="{59B46448-47B4-46D4-8BEE-B1A5B83F0213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bg1"/>
              </a:solidFill>
            </a:rPr>
            <a:t>Pembicaraan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hanya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dilakukan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dgn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mereka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yg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jelas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terlibat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dlm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permasalahan</a:t>
          </a:r>
          <a:r>
            <a:rPr lang="en-US" sz="1600" dirty="0" smtClean="0">
              <a:solidFill>
                <a:schemeClr val="bg1"/>
              </a:solidFill>
            </a:rPr>
            <a:t>/</a:t>
          </a:r>
          <a:r>
            <a:rPr lang="en-US" sz="1600" dirty="0" err="1" smtClean="0">
              <a:solidFill>
                <a:schemeClr val="bg1"/>
              </a:solidFill>
            </a:rPr>
            <a:t>kepentingan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tsb</a:t>
          </a:r>
          <a:endParaRPr lang="en-US" sz="1600" dirty="0"/>
        </a:p>
      </dgm:t>
    </dgm:pt>
    <dgm:pt modelId="{E4FF76AD-0E04-48B9-A7E9-052FAAD1F71F}" type="parTrans" cxnId="{8CBEFB09-1248-42F6-9423-57BE5FF5C64C}">
      <dgm:prSet/>
      <dgm:spPr/>
      <dgm:t>
        <a:bodyPr/>
        <a:lstStyle/>
        <a:p>
          <a:endParaRPr lang="en-US"/>
        </a:p>
      </dgm:t>
    </dgm:pt>
    <dgm:pt modelId="{69653E2E-FB99-4D71-84CB-BD419200793C}" type="sibTrans" cxnId="{8CBEFB09-1248-42F6-9423-57BE5FF5C64C}">
      <dgm:prSet/>
      <dgm:spPr/>
      <dgm:t>
        <a:bodyPr/>
        <a:lstStyle/>
        <a:p>
          <a:endParaRPr lang="en-US"/>
        </a:p>
      </dgm:t>
    </dgm:pt>
    <dgm:pt modelId="{FA1C2A3B-71AE-45C3-B43F-305EAB4832CB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bg1"/>
              </a:solidFill>
            </a:rPr>
            <a:t>Ket</a:t>
          </a:r>
          <a:r>
            <a:rPr lang="en-US" sz="1600" dirty="0" smtClean="0">
              <a:solidFill>
                <a:schemeClr val="bg1"/>
              </a:solidFill>
            </a:rPr>
            <a:t> / data </a:t>
          </a:r>
          <a:r>
            <a:rPr lang="en-US" sz="1600" dirty="0" err="1" smtClean="0">
              <a:solidFill>
                <a:schemeClr val="bg1"/>
              </a:solidFill>
            </a:rPr>
            <a:t>yg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diperoleh</a:t>
          </a:r>
          <a:r>
            <a:rPr lang="en-US" sz="1600" dirty="0" smtClean="0">
              <a:solidFill>
                <a:schemeClr val="bg1"/>
              </a:solidFill>
            </a:rPr>
            <a:t>  </a:t>
          </a:r>
          <a:r>
            <a:rPr lang="en-US" sz="1600" dirty="0" err="1" smtClean="0">
              <a:solidFill>
                <a:schemeClr val="bg1"/>
              </a:solidFill>
            </a:rPr>
            <a:t>dpt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diberikan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kpd</a:t>
          </a:r>
          <a:r>
            <a:rPr lang="en-US" sz="1600" dirty="0" smtClean="0">
              <a:solidFill>
                <a:schemeClr val="bg1"/>
              </a:solidFill>
            </a:rPr>
            <a:t> org lain </a:t>
          </a:r>
          <a:r>
            <a:rPr lang="en-US" sz="1600" dirty="0" err="1" smtClean="0">
              <a:solidFill>
                <a:schemeClr val="bg1"/>
              </a:solidFill>
            </a:rPr>
            <a:t>atas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persetujuan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klien</a:t>
          </a:r>
          <a:endParaRPr lang="en-US" sz="1600" dirty="0"/>
        </a:p>
      </dgm:t>
    </dgm:pt>
    <dgm:pt modelId="{5EFAFA3D-F756-472C-991D-65308ECFE757}" type="parTrans" cxnId="{AF2E64CB-E11E-4208-BEDE-558C3631B1BC}">
      <dgm:prSet/>
      <dgm:spPr/>
      <dgm:t>
        <a:bodyPr/>
        <a:lstStyle/>
        <a:p>
          <a:endParaRPr lang="en-US"/>
        </a:p>
      </dgm:t>
    </dgm:pt>
    <dgm:pt modelId="{8FC6F36A-543E-4495-BAE1-3ADC76A016BF}" type="sibTrans" cxnId="{AF2E64CB-E11E-4208-BEDE-558C3631B1BC}">
      <dgm:prSet/>
      <dgm:spPr/>
      <dgm:t>
        <a:bodyPr/>
        <a:lstStyle/>
        <a:p>
          <a:endParaRPr lang="en-US"/>
        </a:p>
      </dgm:t>
    </dgm:pt>
    <dgm:pt modelId="{EC66D3D1-CD84-446E-90B1-23A33294CE3A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Dlm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hal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diperlukan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laporan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hasil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pemeriksaan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psikologi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hanya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memberikan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laporan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baik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lisan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maupun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tulisan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sebatas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perjanjian</a:t>
          </a:r>
          <a:r>
            <a:rPr lang="en-US" sz="1800" dirty="0" smtClean="0">
              <a:solidFill>
                <a:schemeClr val="bg1"/>
              </a:solidFill>
            </a:rPr>
            <a:t> / </a:t>
          </a:r>
          <a:r>
            <a:rPr lang="en-US" sz="1800" dirty="0" err="1" smtClean="0">
              <a:solidFill>
                <a:schemeClr val="bg1"/>
              </a:solidFill>
            </a:rPr>
            <a:t>kesepakatan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telah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dibuat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endParaRPr lang="en-US" sz="1800" dirty="0"/>
        </a:p>
      </dgm:t>
    </dgm:pt>
    <dgm:pt modelId="{AB24BF5C-1FC5-4092-9590-19C3D9B3D7D8}" type="parTrans" cxnId="{B638FA6E-448E-4F85-A76A-5D0E766D25CF}">
      <dgm:prSet/>
      <dgm:spPr/>
      <dgm:t>
        <a:bodyPr/>
        <a:lstStyle/>
        <a:p>
          <a:endParaRPr lang="en-US"/>
        </a:p>
      </dgm:t>
    </dgm:pt>
    <dgm:pt modelId="{BED4A509-030C-4088-A4D4-E02BD9134517}" type="sibTrans" cxnId="{B638FA6E-448E-4F85-A76A-5D0E766D25CF}">
      <dgm:prSet/>
      <dgm:spPr/>
      <dgm:t>
        <a:bodyPr/>
        <a:lstStyle/>
        <a:p>
          <a:endParaRPr lang="en-US"/>
        </a:p>
      </dgm:t>
    </dgm:pt>
    <dgm:pt modelId="{0A38DFAC-135C-4F57-8743-E01C8C85DE48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bg1"/>
              </a:solidFill>
            </a:rPr>
            <a:t>Jika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klien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msh</a:t>
          </a:r>
          <a:r>
            <a:rPr lang="en-US" sz="1600" dirty="0" smtClean="0">
              <a:solidFill>
                <a:schemeClr val="bg1"/>
              </a:solidFill>
            </a:rPr>
            <a:t> anak2 / </a:t>
          </a:r>
          <a:r>
            <a:rPr lang="en-US" sz="1600" dirty="0" err="1" smtClean="0">
              <a:solidFill>
                <a:schemeClr val="bg1"/>
              </a:solidFill>
            </a:rPr>
            <a:t>dewasa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tp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tdk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mampu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memberikan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persetujuan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scr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sukarela</a:t>
          </a:r>
          <a:r>
            <a:rPr lang="en-US" sz="1600" dirty="0" smtClean="0">
              <a:solidFill>
                <a:schemeClr val="bg1"/>
              </a:solidFill>
            </a:rPr>
            <a:t>, </a:t>
          </a:r>
          <a:r>
            <a:rPr lang="en-US" sz="1600" dirty="0" err="1" smtClean="0">
              <a:solidFill>
                <a:schemeClr val="bg1"/>
              </a:solidFill>
            </a:rPr>
            <a:t>wajib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melindungi</a:t>
          </a:r>
          <a:r>
            <a:rPr lang="en-US" sz="1600" dirty="0" smtClean="0">
              <a:solidFill>
                <a:schemeClr val="bg1"/>
              </a:solidFill>
            </a:rPr>
            <a:t> agar </a:t>
          </a:r>
          <a:r>
            <a:rPr lang="en-US" sz="1600" dirty="0" err="1" smtClean="0">
              <a:solidFill>
                <a:schemeClr val="bg1"/>
              </a:solidFill>
            </a:rPr>
            <a:t>tdk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mengalami</a:t>
          </a:r>
          <a:r>
            <a:rPr lang="en-US" sz="1600" dirty="0" smtClean="0">
              <a:solidFill>
                <a:schemeClr val="bg1"/>
              </a:solidFill>
            </a:rPr>
            <a:t> hal2 </a:t>
          </a:r>
          <a:r>
            <a:rPr lang="en-US" sz="1600" dirty="0" err="1" smtClean="0">
              <a:solidFill>
                <a:schemeClr val="bg1"/>
              </a:solidFill>
            </a:rPr>
            <a:t>yg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merugikan</a:t>
          </a:r>
          <a:endParaRPr lang="en-US" sz="1600" dirty="0"/>
        </a:p>
      </dgm:t>
    </dgm:pt>
    <dgm:pt modelId="{228C7E9D-DDE4-4DFF-9842-BDDB4FAB158A}" type="parTrans" cxnId="{A3724760-FBB0-46C5-A87C-4B423439DF71}">
      <dgm:prSet/>
      <dgm:spPr/>
      <dgm:t>
        <a:bodyPr/>
        <a:lstStyle/>
        <a:p>
          <a:endParaRPr lang="en-US"/>
        </a:p>
      </dgm:t>
    </dgm:pt>
    <dgm:pt modelId="{CB19806D-4A07-40AF-8F51-AA12C9B19FC5}" type="sibTrans" cxnId="{A3724760-FBB0-46C5-A87C-4B423439DF71}">
      <dgm:prSet/>
      <dgm:spPr/>
      <dgm:t>
        <a:bodyPr/>
        <a:lstStyle/>
        <a:p>
          <a:endParaRPr lang="en-US"/>
        </a:p>
      </dgm:t>
    </dgm:pt>
    <dgm:pt modelId="{0DCBF85B-8CEF-4ACD-BFA1-49541DC7E09C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bg1"/>
              </a:solidFill>
            </a:rPr>
            <a:t>Apabila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berkonsultasi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dgn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rekan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sejawat</a:t>
          </a:r>
          <a:r>
            <a:rPr lang="en-US" sz="1600" dirty="0" smtClean="0">
              <a:solidFill>
                <a:schemeClr val="bg1"/>
              </a:solidFill>
            </a:rPr>
            <a:t>, </a:t>
          </a:r>
          <a:r>
            <a:rPr lang="en-US" sz="1600" dirty="0" err="1" smtClean="0">
              <a:solidFill>
                <a:schemeClr val="bg1"/>
              </a:solidFill>
            </a:rPr>
            <a:t>tdk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slg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berbagi</a:t>
          </a:r>
          <a:r>
            <a:rPr lang="en-US" sz="1600" dirty="0" smtClean="0">
              <a:solidFill>
                <a:schemeClr val="bg1"/>
              </a:solidFill>
            </a:rPr>
            <a:t> u/ hal2 </a:t>
          </a:r>
          <a:r>
            <a:rPr lang="en-US" sz="1600" dirty="0" err="1" smtClean="0">
              <a:solidFill>
                <a:schemeClr val="bg1"/>
              </a:solidFill>
            </a:rPr>
            <a:t>yg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seharusnya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menjadi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rahasia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klien</a:t>
          </a:r>
          <a:r>
            <a:rPr lang="en-US" sz="1600" dirty="0" smtClean="0">
              <a:solidFill>
                <a:schemeClr val="bg1"/>
              </a:solidFill>
            </a:rPr>
            <a:t> (</a:t>
          </a:r>
          <a:r>
            <a:rPr lang="en-US" sz="1600" dirty="0" err="1" smtClean="0">
              <a:solidFill>
                <a:schemeClr val="bg1"/>
              </a:solidFill>
            </a:rPr>
            <a:t>kec.atas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persetujuan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klien</a:t>
          </a:r>
          <a:r>
            <a:rPr lang="en-US" sz="1600" dirty="0" smtClean="0">
              <a:solidFill>
                <a:schemeClr val="bg1"/>
              </a:solidFill>
            </a:rPr>
            <a:t>), </a:t>
          </a:r>
          <a:r>
            <a:rPr lang="en-US" sz="1600" dirty="0" err="1" smtClean="0">
              <a:solidFill>
                <a:schemeClr val="bg1"/>
              </a:solidFill>
            </a:rPr>
            <a:t>sedapat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mgkin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tanpa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menyebutkan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identitas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atau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pengungkapan</a:t>
          </a:r>
          <a:r>
            <a:rPr lang="en-US" sz="1600" dirty="0" smtClean="0">
              <a:solidFill>
                <a:schemeClr val="bg1"/>
              </a:solidFill>
            </a:rPr>
            <a:t> lain </a:t>
          </a:r>
          <a:r>
            <a:rPr lang="en-US" sz="1600" dirty="0" err="1" smtClean="0">
              <a:solidFill>
                <a:schemeClr val="bg1"/>
              </a:solidFill>
            </a:rPr>
            <a:t>yg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dpt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dikenali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sbg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identitas</a:t>
          </a:r>
          <a:r>
            <a:rPr lang="en-US" sz="1600" dirty="0" smtClean="0">
              <a:solidFill>
                <a:schemeClr val="bg1"/>
              </a:solidFill>
            </a:rPr>
            <a:t> </a:t>
          </a:r>
          <a:r>
            <a:rPr lang="en-US" sz="1600" dirty="0" err="1" smtClean="0">
              <a:solidFill>
                <a:schemeClr val="bg1"/>
              </a:solidFill>
            </a:rPr>
            <a:t>klien</a:t>
          </a:r>
          <a:endParaRPr lang="en-US" sz="1600" dirty="0"/>
        </a:p>
      </dgm:t>
    </dgm:pt>
    <dgm:pt modelId="{26CE52CC-0F0A-46BD-A01D-C5582779B250}" type="parTrans" cxnId="{C5FAF44B-A6DA-45D8-A4A4-7000EC46AF7D}">
      <dgm:prSet/>
      <dgm:spPr/>
      <dgm:t>
        <a:bodyPr/>
        <a:lstStyle/>
        <a:p>
          <a:endParaRPr lang="en-US"/>
        </a:p>
      </dgm:t>
    </dgm:pt>
    <dgm:pt modelId="{C6D434A6-EA03-4D96-8341-88B4E5B6AF3C}" type="sibTrans" cxnId="{C5FAF44B-A6DA-45D8-A4A4-7000EC46AF7D}">
      <dgm:prSet/>
      <dgm:spPr/>
      <dgm:t>
        <a:bodyPr/>
        <a:lstStyle/>
        <a:p>
          <a:endParaRPr lang="en-US"/>
        </a:p>
      </dgm:t>
    </dgm:pt>
    <dgm:pt modelId="{EA543D5B-AA19-48C6-8FC4-FF793BEBC53A}" type="pres">
      <dgm:prSet presAssocID="{D37050A4-A5DB-46C2-9215-7C5C42B194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62433C-EE6E-412B-A51F-6966993D5AD6}" type="pres">
      <dgm:prSet presAssocID="{DECA5237-2F33-477C-AB75-1B8AF7A3EDE8}" presName="composite" presStyleCnt="0"/>
      <dgm:spPr/>
    </dgm:pt>
    <dgm:pt modelId="{920C2EDA-00E1-4B52-A5EE-247C30D68C1A}" type="pres">
      <dgm:prSet presAssocID="{DECA5237-2F33-477C-AB75-1B8AF7A3EDE8}" presName="parTx" presStyleLbl="alignNode1" presStyleIdx="0" presStyleCnt="2" custScaleY="116618" custLinFactNeighborY="-43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703F1-9E20-4611-91B1-9FD01C52514D}" type="pres">
      <dgm:prSet presAssocID="{DECA5237-2F33-477C-AB75-1B8AF7A3EDE8}" presName="desTx" presStyleLbl="alignAccFollowNode1" presStyleIdx="0" presStyleCnt="2" custScaleY="100345" custLinFactNeighborY="-2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6D258-6A1E-405E-A291-2682ECA7F56F}" type="pres">
      <dgm:prSet presAssocID="{0F74BB07-E3AD-4048-A244-87A84D25E455}" presName="space" presStyleCnt="0"/>
      <dgm:spPr/>
    </dgm:pt>
    <dgm:pt modelId="{2DB511B2-C9F9-48A8-B33C-551F65D5BC80}" type="pres">
      <dgm:prSet presAssocID="{9165565B-04D2-4F1C-A4DC-9F08F955155F}" presName="composite" presStyleCnt="0"/>
      <dgm:spPr/>
    </dgm:pt>
    <dgm:pt modelId="{A5A082E1-B3A0-4F2F-87A0-AD37FC5472FB}" type="pres">
      <dgm:prSet presAssocID="{9165565B-04D2-4F1C-A4DC-9F08F955155F}" presName="parTx" presStyleLbl="alignNode1" presStyleIdx="1" presStyleCnt="2" custScaleY="107157" custLinFactNeighborY="-211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0C517-D3DA-4B5D-816F-B95C776501D8}" type="pres">
      <dgm:prSet presAssocID="{9165565B-04D2-4F1C-A4DC-9F08F955155F}" presName="desTx" presStyleLbl="alignAccFollowNode1" presStyleIdx="1" presStyleCnt="2" custScaleY="109739" custLinFactNeighborY="6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FAF44B-A6DA-45D8-A4A4-7000EC46AF7D}" srcId="{9165565B-04D2-4F1C-A4DC-9F08F955155F}" destId="{0DCBF85B-8CEF-4ACD-BFA1-49541DC7E09C}" srcOrd="3" destOrd="0" parTransId="{26CE52CC-0F0A-46BD-A01D-C5582779B250}" sibTransId="{C6D434A6-EA03-4D96-8341-88B4E5B6AF3C}"/>
    <dgm:cxn modelId="{19FF91CC-CF7E-49B0-84E2-A231CD5B3AC7}" type="presOf" srcId="{59B46448-47B4-46D4-8BEE-B1A5B83F0213}" destId="{A640C517-D3DA-4B5D-816F-B95C776501D8}" srcOrd="0" destOrd="0" presId="urn:microsoft.com/office/officeart/2005/8/layout/hList1"/>
    <dgm:cxn modelId="{0B2B47C1-A2F5-4D3D-946E-7E929301E97B}" srcId="{DECA5237-2F33-477C-AB75-1B8AF7A3EDE8}" destId="{2A781666-E741-4D5B-819E-C0C8F4C33BBB}" srcOrd="0" destOrd="0" parTransId="{F5DB5AA6-8AB9-439C-8650-169EE878AC17}" sibTransId="{98E66E58-AA74-4D42-82B4-EE59BD86671F}"/>
    <dgm:cxn modelId="{B18DED55-FB69-4668-B5E4-45C56472C3E3}" type="presOf" srcId="{D37050A4-A5DB-46C2-9215-7C5C42B194C6}" destId="{EA543D5B-AA19-48C6-8FC4-FF793BEBC53A}" srcOrd="0" destOrd="0" presId="urn:microsoft.com/office/officeart/2005/8/layout/hList1"/>
    <dgm:cxn modelId="{5152A4E1-C293-4E96-8806-74A5AEC545D5}" type="presOf" srcId="{EC66D3D1-CD84-446E-90B1-23A33294CE3A}" destId="{D7C703F1-9E20-4611-91B1-9FD01C52514D}" srcOrd="0" destOrd="2" presId="urn:microsoft.com/office/officeart/2005/8/layout/hList1"/>
    <dgm:cxn modelId="{8CBEFB09-1248-42F6-9423-57BE5FF5C64C}" srcId="{9165565B-04D2-4F1C-A4DC-9F08F955155F}" destId="{59B46448-47B4-46D4-8BEE-B1A5B83F0213}" srcOrd="0" destOrd="0" parTransId="{E4FF76AD-0E04-48B9-A7E9-052FAAD1F71F}" sibTransId="{69653E2E-FB99-4D71-84CB-BD419200793C}"/>
    <dgm:cxn modelId="{A3724760-FBB0-46C5-A87C-4B423439DF71}" srcId="{9165565B-04D2-4F1C-A4DC-9F08F955155F}" destId="{0A38DFAC-135C-4F57-8743-E01C8C85DE48}" srcOrd="2" destOrd="0" parTransId="{228C7E9D-DDE4-4DFF-9842-BDDB4FAB158A}" sibTransId="{CB19806D-4A07-40AF-8F51-AA12C9B19FC5}"/>
    <dgm:cxn modelId="{B638FA6E-448E-4F85-A76A-5D0E766D25CF}" srcId="{DECA5237-2F33-477C-AB75-1B8AF7A3EDE8}" destId="{EC66D3D1-CD84-446E-90B1-23A33294CE3A}" srcOrd="2" destOrd="0" parTransId="{AB24BF5C-1FC5-4092-9590-19C3D9B3D7D8}" sibTransId="{BED4A509-030C-4088-A4D4-E02BD9134517}"/>
    <dgm:cxn modelId="{34281361-C517-4E52-9353-7E22E024D77B}" type="presOf" srcId="{0A38DFAC-135C-4F57-8743-E01C8C85DE48}" destId="{A640C517-D3DA-4B5D-816F-B95C776501D8}" srcOrd="0" destOrd="2" presId="urn:microsoft.com/office/officeart/2005/8/layout/hList1"/>
    <dgm:cxn modelId="{A7AA6592-933A-44CB-BBD9-57E985080E91}" srcId="{D37050A4-A5DB-46C2-9215-7C5C42B194C6}" destId="{DECA5237-2F33-477C-AB75-1B8AF7A3EDE8}" srcOrd="0" destOrd="0" parTransId="{B410ADA7-9A1C-4348-8AEA-DF55363F059C}" sibTransId="{0F74BB07-E3AD-4048-A244-87A84D25E455}"/>
    <dgm:cxn modelId="{52600D13-2FB1-4D6E-A383-8AB4F51CC95D}" srcId="{DECA5237-2F33-477C-AB75-1B8AF7A3EDE8}" destId="{E3481690-4E13-4586-80FA-B641EB270AF0}" srcOrd="1" destOrd="0" parTransId="{27CA097A-21DD-4F0B-A9EB-6F79CFFFFB3C}" sibTransId="{5665F1FB-F13E-4698-9CDE-DB5D0FFC6DDF}"/>
    <dgm:cxn modelId="{A452ED16-85A6-42A6-BC90-E04B10726A8E}" srcId="{D37050A4-A5DB-46C2-9215-7C5C42B194C6}" destId="{9165565B-04D2-4F1C-A4DC-9F08F955155F}" srcOrd="1" destOrd="0" parTransId="{DE692AC1-259E-4201-94E7-DC04C1552186}" sibTransId="{D43F451E-F098-4905-8DA7-07A9EE07CBC1}"/>
    <dgm:cxn modelId="{AF2E64CB-E11E-4208-BEDE-558C3631B1BC}" srcId="{9165565B-04D2-4F1C-A4DC-9F08F955155F}" destId="{FA1C2A3B-71AE-45C3-B43F-305EAB4832CB}" srcOrd="1" destOrd="0" parTransId="{5EFAFA3D-F756-472C-991D-65308ECFE757}" sibTransId="{8FC6F36A-543E-4495-BAE1-3ADC76A016BF}"/>
    <dgm:cxn modelId="{2D7A2CFE-308E-4DD5-ADCA-36AE524C6D78}" type="presOf" srcId="{2A781666-E741-4D5B-819E-C0C8F4C33BBB}" destId="{D7C703F1-9E20-4611-91B1-9FD01C52514D}" srcOrd="0" destOrd="0" presId="urn:microsoft.com/office/officeart/2005/8/layout/hList1"/>
    <dgm:cxn modelId="{D3B1FC65-54E9-48EF-91FB-F66B5D2DE087}" type="presOf" srcId="{9165565B-04D2-4F1C-A4DC-9F08F955155F}" destId="{A5A082E1-B3A0-4F2F-87A0-AD37FC5472FB}" srcOrd="0" destOrd="0" presId="urn:microsoft.com/office/officeart/2005/8/layout/hList1"/>
    <dgm:cxn modelId="{F560FB09-29AA-4A19-A233-ADAAC4E04895}" type="presOf" srcId="{0DCBF85B-8CEF-4ACD-BFA1-49541DC7E09C}" destId="{A640C517-D3DA-4B5D-816F-B95C776501D8}" srcOrd="0" destOrd="3" presId="urn:microsoft.com/office/officeart/2005/8/layout/hList1"/>
    <dgm:cxn modelId="{02F1CD91-41B4-4917-A5EA-4E07837F83AB}" type="presOf" srcId="{FA1C2A3B-71AE-45C3-B43F-305EAB4832CB}" destId="{A640C517-D3DA-4B5D-816F-B95C776501D8}" srcOrd="0" destOrd="1" presId="urn:microsoft.com/office/officeart/2005/8/layout/hList1"/>
    <dgm:cxn modelId="{B1DA7AB6-5BBC-48BB-959B-460CEB65CE9C}" type="presOf" srcId="{DECA5237-2F33-477C-AB75-1B8AF7A3EDE8}" destId="{920C2EDA-00E1-4B52-A5EE-247C30D68C1A}" srcOrd="0" destOrd="0" presId="urn:microsoft.com/office/officeart/2005/8/layout/hList1"/>
    <dgm:cxn modelId="{924314FA-A129-4A81-AD0E-A78C39C70788}" type="presOf" srcId="{E3481690-4E13-4586-80FA-B641EB270AF0}" destId="{D7C703F1-9E20-4611-91B1-9FD01C52514D}" srcOrd="0" destOrd="1" presId="urn:microsoft.com/office/officeart/2005/8/layout/hList1"/>
    <dgm:cxn modelId="{3358C99D-8B98-407A-B61E-9139983786FF}" type="presParOf" srcId="{EA543D5B-AA19-48C6-8FC4-FF793BEBC53A}" destId="{B262433C-EE6E-412B-A51F-6966993D5AD6}" srcOrd="0" destOrd="0" presId="urn:microsoft.com/office/officeart/2005/8/layout/hList1"/>
    <dgm:cxn modelId="{856E61F0-12D9-4995-880A-872C6AD63742}" type="presParOf" srcId="{B262433C-EE6E-412B-A51F-6966993D5AD6}" destId="{920C2EDA-00E1-4B52-A5EE-247C30D68C1A}" srcOrd="0" destOrd="0" presId="urn:microsoft.com/office/officeart/2005/8/layout/hList1"/>
    <dgm:cxn modelId="{3AE8CA18-D4EE-4294-8C19-97ADCA487D0F}" type="presParOf" srcId="{B262433C-EE6E-412B-A51F-6966993D5AD6}" destId="{D7C703F1-9E20-4611-91B1-9FD01C52514D}" srcOrd="1" destOrd="0" presId="urn:microsoft.com/office/officeart/2005/8/layout/hList1"/>
    <dgm:cxn modelId="{7708E933-692F-491E-B27E-4A5F3535CA34}" type="presParOf" srcId="{EA543D5B-AA19-48C6-8FC4-FF793BEBC53A}" destId="{6066D258-6A1E-405E-A291-2682ECA7F56F}" srcOrd="1" destOrd="0" presId="urn:microsoft.com/office/officeart/2005/8/layout/hList1"/>
    <dgm:cxn modelId="{C781DEB3-6A8C-462C-9954-F55486F76B55}" type="presParOf" srcId="{EA543D5B-AA19-48C6-8FC4-FF793BEBC53A}" destId="{2DB511B2-C9F9-48A8-B33C-551F65D5BC80}" srcOrd="2" destOrd="0" presId="urn:microsoft.com/office/officeart/2005/8/layout/hList1"/>
    <dgm:cxn modelId="{498BEA62-B040-48DA-87E4-D411C8E42E97}" type="presParOf" srcId="{2DB511B2-C9F9-48A8-B33C-551F65D5BC80}" destId="{A5A082E1-B3A0-4F2F-87A0-AD37FC5472FB}" srcOrd="0" destOrd="0" presId="urn:microsoft.com/office/officeart/2005/8/layout/hList1"/>
    <dgm:cxn modelId="{E546BB74-7829-4FA8-B565-015319C4D69E}" type="presParOf" srcId="{2DB511B2-C9F9-48A8-B33C-551F65D5BC80}" destId="{A640C517-D3DA-4B5D-816F-B95C776501D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1F4EDC-9A88-4D86-AD6F-0D0C8E83030A}" type="doc">
      <dgm:prSet loTypeId="urn:microsoft.com/office/officeart/2008/layout/LinedLis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771951D8-F648-49E9-9B14-68C887B3D534}">
      <dgm:prSet phldrT="[Text]" custT="1"/>
      <dgm:spPr/>
      <dgm:t>
        <a:bodyPr/>
        <a:lstStyle/>
        <a:p>
          <a:pPr algn="ctr"/>
          <a:r>
            <a:rPr lang="en-ID" sz="2800" dirty="0" err="1" smtClean="0">
              <a:solidFill>
                <a:schemeClr val="bg1"/>
              </a:solidFill>
            </a:rPr>
            <a:t>Pengungkapan</a:t>
          </a:r>
          <a:r>
            <a:rPr lang="en-ID" sz="2800" dirty="0" smtClean="0">
              <a:solidFill>
                <a:schemeClr val="bg1"/>
              </a:solidFill>
            </a:rPr>
            <a:t> </a:t>
          </a:r>
          <a:r>
            <a:rPr lang="en-ID" sz="2800" dirty="0" err="1" smtClean="0">
              <a:solidFill>
                <a:schemeClr val="bg1"/>
              </a:solidFill>
            </a:rPr>
            <a:t>kerahasiaan</a:t>
          </a:r>
          <a:r>
            <a:rPr lang="en-ID" sz="2800" dirty="0" smtClean="0">
              <a:solidFill>
                <a:schemeClr val="bg1"/>
              </a:solidFill>
            </a:rPr>
            <a:t> data</a:t>
          </a:r>
          <a:endParaRPr lang="en-US" sz="2800" dirty="0">
            <a:solidFill>
              <a:schemeClr val="bg1"/>
            </a:solidFill>
          </a:endParaRPr>
        </a:p>
      </dgm:t>
    </dgm:pt>
    <dgm:pt modelId="{DD8DB162-0AFE-46F9-9274-537B47C12D66}" type="parTrans" cxnId="{ACE74EEB-2D25-4484-959E-95CADE8306D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9518294-8562-47A4-84DE-9913C39333A6}" type="sibTrans" cxnId="{ACE74EEB-2D25-4484-959E-95CADE8306D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E47AF9A-17FE-4E68-A366-6CF36457C9D7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Sejak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awal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sdh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merencanakan</a:t>
          </a:r>
          <a:r>
            <a:rPr lang="en-US" sz="1800" dirty="0" smtClean="0">
              <a:solidFill>
                <a:schemeClr val="bg1"/>
              </a:solidFill>
            </a:rPr>
            <a:t> agar data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dimiliki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terjaga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kerahasiaannya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tetap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terlindungi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bahkan</a:t>
          </a:r>
          <a:r>
            <a:rPr lang="en-US" sz="1800" dirty="0" smtClean="0">
              <a:solidFill>
                <a:schemeClr val="bg1"/>
              </a:solidFill>
            </a:rPr>
            <a:t>  </a:t>
          </a:r>
          <a:r>
            <a:rPr lang="en-US" sz="1800" dirty="0" err="1" smtClean="0">
              <a:solidFill>
                <a:schemeClr val="bg1"/>
              </a:solidFill>
            </a:rPr>
            <a:t>sesudah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ia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meninggal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tdk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mampu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lg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sdh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putus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hubungan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dgn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posisinya</a:t>
          </a:r>
          <a:r>
            <a:rPr lang="en-US" sz="1800" dirty="0" smtClean="0">
              <a:solidFill>
                <a:schemeClr val="bg1"/>
              </a:solidFill>
            </a:rPr>
            <a:t> / </a:t>
          </a:r>
          <a:r>
            <a:rPr lang="en-US" sz="1800" dirty="0" err="1" smtClean="0">
              <a:solidFill>
                <a:schemeClr val="bg1"/>
              </a:solidFill>
            </a:rPr>
            <a:t>tempat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praktiknya</a:t>
          </a:r>
          <a:r>
            <a:rPr lang="en-US" sz="1800" dirty="0" smtClean="0">
              <a:solidFill>
                <a:schemeClr val="bg1"/>
              </a:solidFill>
            </a:rPr>
            <a:t>.</a:t>
          </a:r>
          <a:endParaRPr lang="en-US" sz="1800" dirty="0">
            <a:solidFill>
              <a:schemeClr val="bg1"/>
            </a:solidFill>
          </a:endParaRPr>
        </a:p>
      </dgm:t>
    </dgm:pt>
    <dgm:pt modelId="{498CB27C-E215-48A3-A359-2D8535A43C3B}" type="parTrans" cxnId="{0E13987A-7FDF-4902-9B5E-707B891EFCD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1510DDC-FC42-4FAA-8D2B-1C8A6F535819}" type="sibTrans" cxnId="{0E13987A-7FDF-4902-9B5E-707B891EFCD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22E229B-5FB9-42AE-80F6-1CC6F47A22A7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Untuk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pemilikan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catatan</a:t>
          </a:r>
          <a:r>
            <a:rPr lang="en-US" sz="1800" dirty="0" smtClean="0">
              <a:solidFill>
                <a:schemeClr val="bg1"/>
              </a:solidFill>
            </a:rPr>
            <a:t> &amp; data, </a:t>
          </a:r>
          <a:r>
            <a:rPr lang="en-US" sz="1800" dirty="0" err="1" smtClean="0">
              <a:solidFill>
                <a:schemeClr val="bg1"/>
              </a:solidFill>
            </a:rPr>
            <a:t>diatur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oleh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prinsip</a:t>
          </a:r>
          <a:r>
            <a:rPr lang="en-US" sz="1800" dirty="0" smtClean="0">
              <a:solidFill>
                <a:schemeClr val="bg1"/>
              </a:solidFill>
            </a:rPr>
            <a:t> legal</a:t>
          </a:r>
          <a:endParaRPr lang="en-US" sz="1800" dirty="0">
            <a:solidFill>
              <a:schemeClr val="bg1"/>
            </a:solidFill>
          </a:endParaRPr>
        </a:p>
      </dgm:t>
    </dgm:pt>
    <dgm:pt modelId="{3715FA53-5172-4452-B851-8923CFE448FA}" type="parTrans" cxnId="{2B945F72-A582-450D-A129-18A5BFB5F9A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CD5B592-6470-4275-AB43-3842DF2F5270}" type="sibTrans" cxnId="{2B945F72-A582-450D-A129-18A5BFB5F9A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E8827E4-E1B0-4D78-BC8B-94DD0CF627BE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Cara </a:t>
          </a:r>
          <a:r>
            <a:rPr lang="en-US" sz="1800" dirty="0" err="1" smtClean="0">
              <a:solidFill>
                <a:schemeClr val="bg1"/>
              </a:solidFill>
            </a:rPr>
            <a:t>pencatatan</a:t>
          </a:r>
          <a:r>
            <a:rPr lang="en-US" sz="1800" dirty="0" smtClean="0">
              <a:solidFill>
                <a:schemeClr val="bg1"/>
              </a:solidFill>
            </a:rPr>
            <a:t> data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kerahasiaannya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hrs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dilindungi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mencakup</a:t>
          </a:r>
          <a:r>
            <a:rPr lang="en-US" sz="1800" dirty="0" smtClean="0">
              <a:solidFill>
                <a:schemeClr val="bg1"/>
              </a:solidFill>
            </a:rPr>
            <a:t> data </a:t>
          </a:r>
          <a:r>
            <a:rPr lang="en-US" sz="1800" dirty="0" err="1" smtClean="0">
              <a:solidFill>
                <a:schemeClr val="bg1"/>
              </a:solidFill>
            </a:rPr>
            <a:t>klien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seharusnya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tdk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dikenai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biaya</a:t>
          </a:r>
          <a:r>
            <a:rPr lang="en-US" sz="1800" dirty="0" smtClean="0">
              <a:solidFill>
                <a:schemeClr val="bg1"/>
              </a:solidFill>
            </a:rPr>
            <a:t> / </a:t>
          </a:r>
          <a:r>
            <a:rPr lang="en-US" sz="1800" dirty="0" err="1" smtClean="0">
              <a:solidFill>
                <a:schemeClr val="bg1"/>
              </a:solidFill>
            </a:rPr>
            <a:t>pemotongan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pajak</a:t>
          </a:r>
          <a:r>
            <a:rPr lang="en-US" sz="1800" dirty="0" smtClean="0">
              <a:solidFill>
                <a:schemeClr val="bg1"/>
              </a:solidFill>
            </a:rPr>
            <a:t>.</a:t>
          </a:r>
          <a:endParaRPr lang="en-US" sz="1800" dirty="0">
            <a:solidFill>
              <a:schemeClr val="bg1"/>
            </a:solidFill>
          </a:endParaRPr>
        </a:p>
      </dgm:t>
    </dgm:pt>
    <dgm:pt modelId="{A2284BAF-FC57-462D-A26F-B2A2EBE4CB09}" type="parTrans" cxnId="{2346208E-3B7C-46DB-8AB5-3A511F9DBE1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B36CBD4-AA59-4801-9F67-FBB5EBF6F2A2}" type="sibTrans" cxnId="{2346208E-3B7C-46DB-8AB5-3A511F9DBE1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3E42A26-2B23-49AD-AA9F-B1A9717D279A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Dlm hal diperlukan persetujuan thd protokol riset dr dewan penilai &amp; memerlukan identifikasi personal, maka identitas itu hrs dihapuskan sblm datanya dpt diakses</a:t>
          </a:r>
          <a:endParaRPr lang="en-US" sz="1800" dirty="0">
            <a:solidFill>
              <a:schemeClr val="bg1"/>
            </a:solidFill>
          </a:endParaRPr>
        </a:p>
      </dgm:t>
    </dgm:pt>
    <dgm:pt modelId="{DBC45D52-CF70-4193-B45E-3DF622F35A84}" type="parTrans" cxnId="{42A9C2B6-0FCD-4199-B4AE-C505E983C6C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1413EC2-BF3F-4B8C-A2B0-E1A4DA63CD39}" type="sibTrans" cxnId="{42A9C2B6-0FCD-4199-B4AE-C505E983C6C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7A58A98-719E-4C43-B4E5-C5E6DE7DE92C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Dpt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membuka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rahasia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tanpa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persetujuan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klien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dlm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rangka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keperluan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hukum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atau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tujuan</a:t>
          </a:r>
          <a:r>
            <a:rPr lang="en-US" sz="1800" dirty="0" smtClean="0">
              <a:solidFill>
                <a:schemeClr val="bg1"/>
              </a:solidFill>
            </a:rPr>
            <a:t> lain.</a:t>
          </a:r>
          <a:endParaRPr lang="en-US" sz="1800" dirty="0">
            <a:solidFill>
              <a:schemeClr val="bg1"/>
            </a:solidFill>
          </a:endParaRPr>
        </a:p>
      </dgm:t>
    </dgm:pt>
    <dgm:pt modelId="{131F1FDD-C80E-4CF4-8C65-0C86B055E948}" type="parTrans" cxnId="{F3F68F78-9A0C-4EBA-B4D5-8A6EB16AC11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7CA645E-721B-4516-ADA5-7A2558C56C96}" type="sibTrans" cxnId="{F3F68F78-9A0C-4EBA-B4D5-8A6EB16AC11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078C390-BEB2-4B3F-B233-1782FA9A650C}" type="pres">
      <dgm:prSet presAssocID="{861F4EDC-9A88-4D86-AD6F-0D0C8E83030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F209FB-607C-4445-AFEC-4F3DB0ED97AA}" type="pres">
      <dgm:prSet presAssocID="{771951D8-F648-49E9-9B14-68C887B3D534}" presName="thickLine" presStyleLbl="alignNode1" presStyleIdx="0" presStyleCnt="1"/>
      <dgm:spPr/>
    </dgm:pt>
    <dgm:pt modelId="{FA1DF906-C4B9-4239-95DE-F4B12E0E3BD9}" type="pres">
      <dgm:prSet presAssocID="{771951D8-F648-49E9-9B14-68C887B3D534}" presName="horz1" presStyleCnt="0"/>
      <dgm:spPr/>
    </dgm:pt>
    <dgm:pt modelId="{26603BF0-EC77-45EB-9797-8F7FD7B99D21}" type="pres">
      <dgm:prSet presAssocID="{771951D8-F648-49E9-9B14-68C887B3D534}" presName="tx1" presStyleLbl="revTx" presStyleIdx="0" presStyleCnt="6" custAng="0"/>
      <dgm:spPr/>
      <dgm:t>
        <a:bodyPr/>
        <a:lstStyle/>
        <a:p>
          <a:endParaRPr lang="en-US"/>
        </a:p>
      </dgm:t>
    </dgm:pt>
    <dgm:pt modelId="{ED085857-4D9A-4D03-94FA-F9BA5E739CF9}" type="pres">
      <dgm:prSet presAssocID="{771951D8-F648-49E9-9B14-68C887B3D534}" presName="vert1" presStyleCnt="0"/>
      <dgm:spPr/>
    </dgm:pt>
    <dgm:pt modelId="{40657E28-85A5-4B56-8867-B94F36643528}" type="pres">
      <dgm:prSet presAssocID="{EE47AF9A-17FE-4E68-A366-6CF36457C9D7}" presName="vertSpace2a" presStyleCnt="0"/>
      <dgm:spPr/>
    </dgm:pt>
    <dgm:pt modelId="{09ECC51D-9F02-4924-A24F-9D8CCB8FD244}" type="pres">
      <dgm:prSet presAssocID="{EE47AF9A-17FE-4E68-A366-6CF36457C9D7}" presName="horz2" presStyleCnt="0"/>
      <dgm:spPr/>
    </dgm:pt>
    <dgm:pt modelId="{0B353419-6410-4AEF-B2C5-7815975253A6}" type="pres">
      <dgm:prSet presAssocID="{EE47AF9A-17FE-4E68-A366-6CF36457C9D7}" presName="horzSpace2" presStyleCnt="0"/>
      <dgm:spPr/>
    </dgm:pt>
    <dgm:pt modelId="{F305A4D7-F591-455E-82DD-9BA1F8610800}" type="pres">
      <dgm:prSet presAssocID="{EE47AF9A-17FE-4E68-A366-6CF36457C9D7}" presName="tx2" presStyleLbl="revTx" presStyleIdx="1" presStyleCnt="6" custScaleY="103334" custLinFactNeighborY="-5232"/>
      <dgm:spPr/>
      <dgm:t>
        <a:bodyPr/>
        <a:lstStyle/>
        <a:p>
          <a:endParaRPr lang="en-US"/>
        </a:p>
      </dgm:t>
    </dgm:pt>
    <dgm:pt modelId="{B6190565-016B-41E7-A86D-9C0D94226A44}" type="pres">
      <dgm:prSet presAssocID="{EE47AF9A-17FE-4E68-A366-6CF36457C9D7}" presName="vert2" presStyleCnt="0"/>
      <dgm:spPr/>
    </dgm:pt>
    <dgm:pt modelId="{AA7B90DA-40F4-418C-9020-75A2E262F5F5}" type="pres">
      <dgm:prSet presAssocID="{EE47AF9A-17FE-4E68-A366-6CF36457C9D7}" presName="thinLine2b" presStyleLbl="callout" presStyleIdx="0" presStyleCnt="5" custLinFactNeighborY="72464"/>
      <dgm:spPr/>
    </dgm:pt>
    <dgm:pt modelId="{EA35ED74-7C57-4AAD-9B6A-6783D680F3B5}" type="pres">
      <dgm:prSet presAssocID="{EE47AF9A-17FE-4E68-A366-6CF36457C9D7}" presName="vertSpace2b" presStyleCnt="0"/>
      <dgm:spPr/>
    </dgm:pt>
    <dgm:pt modelId="{FC6AB1F7-E072-472D-A119-381F3F69C826}" type="pres">
      <dgm:prSet presAssocID="{F22E229B-5FB9-42AE-80F6-1CC6F47A22A7}" presName="horz2" presStyleCnt="0"/>
      <dgm:spPr/>
    </dgm:pt>
    <dgm:pt modelId="{03FDA3AD-E210-45E7-9161-0A4845BBEE9F}" type="pres">
      <dgm:prSet presAssocID="{F22E229B-5FB9-42AE-80F6-1CC6F47A22A7}" presName="horzSpace2" presStyleCnt="0"/>
      <dgm:spPr/>
    </dgm:pt>
    <dgm:pt modelId="{CFE79CBE-F6EB-49AF-B827-987E6FF9DC4F}" type="pres">
      <dgm:prSet presAssocID="{F22E229B-5FB9-42AE-80F6-1CC6F47A22A7}" presName="tx2" presStyleLbl="revTx" presStyleIdx="2" presStyleCnt="6" custScaleY="65776" custLinFactNeighborY="4069"/>
      <dgm:spPr/>
      <dgm:t>
        <a:bodyPr/>
        <a:lstStyle/>
        <a:p>
          <a:endParaRPr lang="en-US"/>
        </a:p>
      </dgm:t>
    </dgm:pt>
    <dgm:pt modelId="{0286B0E7-7461-48AF-A0F4-6E4CF36A4B55}" type="pres">
      <dgm:prSet presAssocID="{F22E229B-5FB9-42AE-80F6-1CC6F47A22A7}" presName="vert2" presStyleCnt="0"/>
      <dgm:spPr/>
    </dgm:pt>
    <dgm:pt modelId="{07C057B3-2259-4FD3-82F3-DB38D28FEFDD}" type="pres">
      <dgm:prSet presAssocID="{F22E229B-5FB9-42AE-80F6-1CC6F47A22A7}" presName="thinLine2b" presStyleLbl="callout" presStyleIdx="1" presStyleCnt="5"/>
      <dgm:spPr/>
    </dgm:pt>
    <dgm:pt modelId="{91059332-94B2-4E29-9B1B-54E4F1D24F98}" type="pres">
      <dgm:prSet presAssocID="{F22E229B-5FB9-42AE-80F6-1CC6F47A22A7}" presName="vertSpace2b" presStyleCnt="0"/>
      <dgm:spPr/>
    </dgm:pt>
    <dgm:pt modelId="{2A0C6657-449B-402A-ABAD-B7E2371D48EB}" type="pres">
      <dgm:prSet presAssocID="{7E8827E4-E1B0-4D78-BC8B-94DD0CF627BE}" presName="horz2" presStyleCnt="0"/>
      <dgm:spPr/>
    </dgm:pt>
    <dgm:pt modelId="{677799DA-DD6F-41E1-8431-1F3DA9872794}" type="pres">
      <dgm:prSet presAssocID="{7E8827E4-E1B0-4D78-BC8B-94DD0CF627BE}" presName="horzSpace2" presStyleCnt="0"/>
      <dgm:spPr/>
    </dgm:pt>
    <dgm:pt modelId="{3A695B5C-1561-4042-A51D-E5F356F0D171}" type="pres">
      <dgm:prSet presAssocID="{7E8827E4-E1B0-4D78-BC8B-94DD0CF627BE}" presName="tx2" presStyleLbl="revTx" presStyleIdx="3" presStyleCnt="6"/>
      <dgm:spPr/>
      <dgm:t>
        <a:bodyPr/>
        <a:lstStyle/>
        <a:p>
          <a:endParaRPr lang="en-US"/>
        </a:p>
      </dgm:t>
    </dgm:pt>
    <dgm:pt modelId="{8A654CEB-3205-47E7-8BBD-A7FE0C9C9B2F}" type="pres">
      <dgm:prSet presAssocID="{7E8827E4-E1B0-4D78-BC8B-94DD0CF627BE}" presName="vert2" presStyleCnt="0"/>
      <dgm:spPr/>
    </dgm:pt>
    <dgm:pt modelId="{6E572A1C-22DE-4A1E-B40A-D25691D23371}" type="pres">
      <dgm:prSet presAssocID="{7E8827E4-E1B0-4D78-BC8B-94DD0CF627BE}" presName="thinLine2b" presStyleLbl="callout" presStyleIdx="2" presStyleCnt="5"/>
      <dgm:spPr/>
    </dgm:pt>
    <dgm:pt modelId="{A399068C-C078-4EE4-B938-61709782FFFD}" type="pres">
      <dgm:prSet presAssocID="{7E8827E4-E1B0-4D78-BC8B-94DD0CF627BE}" presName="vertSpace2b" presStyleCnt="0"/>
      <dgm:spPr/>
    </dgm:pt>
    <dgm:pt modelId="{FF5073A1-39CB-4523-8B63-7E4261F1B68B}" type="pres">
      <dgm:prSet presAssocID="{93E42A26-2B23-49AD-AA9F-B1A9717D279A}" presName="horz2" presStyleCnt="0"/>
      <dgm:spPr/>
    </dgm:pt>
    <dgm:pt modelId="{2BCE73D3-5EBB-4D6E-91BB-D8FFAA94C762}" type="pres">
      <dgm:prSet presAssocID="{93E42A26-2B23-49AD-AA9F-B1A9717D279A}" presName="horzSpace2" presStyleCnt="0"/>
      <dgm:spPr/>
    </dgm:pt>
    <dgm:pt modelId="{FA3956E0-E130-4CF2-B7F5-FC4D9016F462}" type="pres">
      <dgm:prSet presAssocID="{93E42A26-2B23-49AD-AA9F-B1A9717D279A}" presName="tx2" presStyleLbl="revTx" presStyleIdx="4" presStyleCnt="6"/>
      <dgm:spPr/>
      <dgm:t>
        <a:bodyPr/>
        <a:lstStyle/>
        <a:p>
          <a:endParaRPr lang="en-US"/>
        </a:p>
      </dgm:t>
    </dgm:pt>
    <dgm:pt modelId="{EDEA9B15-977F-4A30-981F-1B1004684153}" type="pres">
      <dgm:prSet presAssocID="{93E42A26-2B23-49AD-AA9F-B1A9717D279A}" presName="vert2" presStyleCnt="0"/>
      <dgm:spPr/>
    </dgm:pt>
    <dgm:pt modelId="{8422C3B7-8054-4FC6-A35B-540FCDA75053}" type="pres">
      <dgm:prSet presAssocID="{93E42A26-2B23-49AD-AA9F-B1A9717D279A}" presName="thinLine2b" presStyleLbl="callout" presStyleIdx="3" presStyleCnt="5"/>
      <dgm:spPr/>
    </dgm:pt>
    <dgm:pt modelId="{02DF0810-C732-4EE6-BE2C-775F88696639}" type="pres">
      <dgm:prSet presAssocID="{93E42A26-2B23-49AD-AA9F-B1A9717D279A}" presName="vertSpace2b" presStyleCnt="0"/>
      <dgm:spPr/>
    </dgm:pt>
    <dgm:pt modelId="{B55DB507-D15A-4DA4-AC19-853BD58D90C8}" type="pres">
      <dgm:prSet presAssocID="{27A58A98-719E-4C43-B4E5-C5E6DE7DE92C}" presName="horz2" presStyleCnt="0"/>
      <dgm:spPr/>
    </dgm:pt>
    <dgm:pt modelId="{62204749-10AF-4571-B141-C43410BB6702}" type="pres">
      <dgm:prSet presAssocID="{27A58A98-719E-4C43-B4E5-C5E6DE7DE92C}" presName="horzSpace2" presStyleCnt="0"/>
      <dgm:spPr/>
    </dgm:pt>
    <dgm:pt modelId="{8BEEC4F1-BC47-4E46-AF8A-460C0973A0D2}" type="pres">
      <dgm:prSet presAssocID="{27A58A98-719E-4C43-B4E5-C5E6DE7DE92C}" presName="tx2" presStyleLbl="revTx" presStyleIdx="5" presStyleCnt="6"/>
      <dgm:spPr/>
      <dgm:t>
        <a:bodyPr/>
        <a:lstStyle/>
        <a:p>
          <a:endParaRPr lang="en-US"/>
        </a:p>
      </dgm:t>
    </dgm:pt>
    <dgm:pt modelId="{EB1CA571-D25E-455F-82EC-2D4602A743C1}" type="pres">
      <dgm:prSet presAssocID="{27A58A98-719E-4C43-B4E5-C5E6DE7DE92C}" presName="vert2" presStyleCnt="0"/>
      <dgm:spPr/>
    </dgm:pt>
    <dgm:pt modelId="{084A4D81-739D-4787-BFE1-9616C72F86D2}" type="pres">
      <dgm:prSet presAssocID="{27A58A98-719E-4C43-B4E5-C5E6DE7DE92C}" presName="thinLine2b" presStyleLbl="callout" presStyleIdx="4" presStyleCnt="5"/>
      <dgm:spPr/>
    </dgm:pt>
    <dgm:pt modelId="{54AA278B-9564-4A92-B849-174E7DD05336}" type="pres">
      <dgm:prSet presAssocID="{27A58A98-719E-4C43-B4E5-C5E6DE7DE92C}" presName="vertSpace2b" presStyleCnt="0"/>
      <dgm:spPr/>
    </dgm:pt>
  </dgm:ptLst>
  <dgm:cxnLst>
    <dgm:cxn modelId="{296814D5-94DB-4FFF-9E81-4615834B1154}" type="presOf" srcId="{7E8827E4-E1B0-4D78-BC8B-94DD0CF627BE}" destId="{3A695B5C-1561-4042-A51D-E5F356F0D171}" srcOrd="0" destOrd="0" presId="urn:microsoft.com/office/officeart/2008/layout/LinedList"/>
    <dgm:cxn modelId="{0E13987A-7FDF-4902-9B5E-707B891EFCD4}" srcId="{771951D8-F648-49E9-9B14-68C887B3D534}" destId="{EE47AF9A-17FE-4E68-A366-6CF36457C9D7}" srcOrd="0" destOrd="0" parTransId="{498CB27C-E215-48A3-A359-2D8535A43C3B}" sibTransId="{11510DDC-FC42-4FAA-8D2B-1C8A6F535819}"/>
    <dgm:cxn modelId="{42A9C2B6-0FCD-4199-B4AE-C505E983C6C7}" srcId="{771951D8-F648-49E9-9B14-68C887B3D534}" destId="{93E42A26-2B23-49AD-AA9F-B1A9717D279A}" srcOrd="3" destOrd="0" parTransId="{DBC45D52-CF70-4193-B45E-3DF622F35A84}" sibTransId="{D1413EC2-BF3F-4B8C-A2B0-E1A4DA63CD39}"/>
    <dgm:cxn modelId="{F3F68F78-9A0C-4EBA-B4D5-8A6EB16AC11A}" srcId="{771951D8-F648-49E9-9B14-68C887B3D534}" destId="{27A58A98-719E-4C43-B4E5-C5E6DE7DE92C}" srcOrd="4" destOrd="0" parTransId="{131F1FDD-C80E-4CF4-8C65-0C86B055E948}" sibTransId="{B7CA645E-721B-4516-ADA5-7A2558C56C96}"/>
    <dgm:cxn modelId="{2E072165-646C-4414-A407-38ECC3EDF752}" type="presOf" srcId="{EE47AF9A-17FE-4E68-A366-6CF36457C9D7}" destId="{F305A4D7-F591-455E-82DD-9BA1F8610800}" srcOrd="0" destOrd="0" presId="urn:microsoft.com/office/officeart/2008/layout/LinedList"/>
    <dgm:cxn modelId="{49007548-05D3-4A08-8BD2-57A457A8C7D7}" type="presOf" srcId="{93E42A26-2B23-49AD-AA9F-B1A9717D279A}" destId="{FA3956E0-E130-4CF2-B7F5-FC4D9016F462}" srcOrd="0" destOrd="0" presId="urn:microsoft.com/office/officeart/2008/layout/LinedList"/>
    <dgm:cxn modelId="{2B945F72-A582-450D-A129-18A5BFB5F9A4}" srcId="{771951D8-F648-49E9-9B14-68C887B3D534}" destId="{F22E229B-5FB9-42AE-80F6-1CC6F47A22A7}" srcOrd="1" destOrd="0" parTransId="{3715FA53-5172-4452-B851-8923CFE448FA}" sibTransId="{BCD5B592-6470-4275-AB43-3842DF2F5270}"/>
    <dgm:cxn modelId="{B7F5EEB6-23DE-425A-A984-BA8DFFA545BE}" type="presOf" srcId="{F22E229B-5FB9-42AE-80F6-1CC6F47A22A7}" destId="{CFE79CBE-F6EB-49AF-B827-987E6FF9DC4F}" srcOrd="0" destOrd="0" presId="urn:microsoft.com/office/officeart/2008/layout/LinedList"/>
    <dgm:cxn modelId="{486784AF-4802-487A-902B-81BB570D67B7}" type="presOf" srcId="{861F4EDC-9A88-4D86-AD6F-0D0C8E83030A}" destId="{8078C390-BEB2-4B3F-B233-1782FA9A650C}" srcOrd="0" destOrd="0" presId="urn:microsoft.com/office/officeart/2008/layout/LinedList"/>
    <dgm:cxn modelId="{48DE9744-BBE0-4205-8282-2AAE4A7B5FE9}" type="presOf" srcId="{27A58A98-719E-4C43-B4E5-C5E6DE7DE92C}" destId="{8BEEC4F1-BC47-4E46-AF8A-460C0973A0D2}" srcOrd="0" destOrd="0" presId="urn:microsoft.com/office/officeart/2008/layout/LinedList"/>
    <dgm:cxn modelId="{886023EB-6D36-4EBF-A486-BD86660F9DAB}" type="presOf" srcId="{771951D8-F648-49E9-9B14-68C887B3D534}" destId="{26603BF0-EC77-45EB-9797-8F7FD7B99D21}" srcOrd="0" destOrd="0" presId="urn:microsoft.com/office/officeart/2008/layout/LinedList"/>
    <dgm:cxn modelId="{ACE74EEB-2D25-4484-959E-95CADE8306D6}" srcId="{861F4EDC-9A88-4D86-AD6F-0D0C8E83030A}" destId="{771951D8-F648-49E9-9B14-68C887B3D534}" srcOrd="0" destOrd="0" parTransId="{DD8DB162-0AFE-46F9-9274-537B47C12D66}" sibTransId="{F9518294-8562-47A4-84DE-9913C39333A6}"/>
    <dgm:cxn modelId="{2346208E-3B7C-46DB-8AB5-3A511F9DBE19}" srcId="{771951D8-F648-49E9-9B14-68C887B3D534}" destId="{7E8827E4-E1B0-4D78-BC8B-94DD0CF627BE}" srcOrd="2" destOrd="0" parTransId="{A2284BAF-FC57-462D-A26F-B2A2EBE4CB09}" sibTransId="{AB36CBD4-AA59-4801-9F67-FBB5EBF6F2A2}"/>
    <dgm:cxn modelId="{BBA89CC2-6C7E-438D-AB14-5F49B1A71E5B}" type="presParOf" srcId="{8078C390-BEB2-4B3F-B233-1782FA9A650C}" destId="{B5F209FB-607C-4445-AFEC-4F3DB0ED97AA}" srcOrd="0" destOrd="0" presId="urn:microsoft.com/office/officeart/2008/layout/LinedList"/>
    <dgm:cxn modelId="{33FDE49C-0080-4481-96F8-33D63457C71F}" type="presParOf" srcId="{8078C390-BEB2-4B3F-B233-1782FA9A650C}" destId="{FA1DF906-C4B9-4239-95DE-F4B12E0E3BD9}" srcOrd="1" destOrd="0" presId="urn:microsoft.com/office/officeart/2008/layout/LinedList"/>
    <dgm:cxn modelId="{EB0C3219-946E-49E0-B992-FB97ABA35A7B}" type="presParOf" srcId="{FA1DF906-C4B9-4239-95DE-F4B12E0E3BD9}" destId="{26603BF0-EC77-45EB-9797-8F7FD7B99D21}" srcOrd="0" destOrd="0" presId="urn:microsoft.com/office/officeart/2008/layout/LinedList"/>
    <dgm:cxn modelId="{B8DE67DE-7CFB-4B12-BA6A-09931339EE3C}" type="presParOf" srcId="{FA1DF906-C4B9-4239-95DE-F4B12E0E3BD9}" destId="{ED085857-4D9A-4D03-94FA-F9BA5E739CF9}" srcOrd="1" destOrd="0" presId="urn:microsoft.com/office/officeart/2008/layout/LinedList"/>
    <dgm:cxn modelId="{84C6FD77-CE13-46B8-9B6C-4F2346DA9E0B}" type="presParOf" srcId="{ED085857-4D9A-4D03-94FA-F9BA5E739CF9}" destId="{40657E28-85A5-4B56-8867-B94F36643528}" srcOrd="0" destOrd="0" presId="urn:microsoft.com/office/officeart/2008/layout/LinedList"/>
    <dgm:cxn modelId="{9CF937C6-410A-43F1-A061-3A6A6F430B9B}" type="presParOf" srcId="{ED085857-4D9A-4D03-94FA-F9BA5E739CF9}" destId="{09ECC51D-9F02-4924-A24F-9D8CCB8FD244}" srcOrd="1" destOrd="0" presId="urn:microsoft.com/office/officeart/2008/layout/LinedList"/>
    <dgm:cxn modelId="{46C026B4-BE75-4B11-89EB-4CA96B981B9C}" type="presParOf" srcId="{09ECC51D-9F02-4924-A24F-9D8CCB8FD244}" destId="{0B353419-6410-4AEF-B2C5-7815975253A6}" srcOrd="0" destOrd="0" presId="urn:microsoft.com/office/officeart/2008/layout/LinedList"/>
    <dgm:cxn modelId="{1AB09F74-EC3E-4124-8387-647429315A10}" type="presParOf" srcId="{09ECC51D-9F02-4924-A24F-9D8CCB8FD244}" destId="{F305A4D7-F591-455E-82DD-9BA1F8610800}" srcOrd="1" destOrd="0" presId="urn:microsoft.com/office/officeart/2008/layout/LinedList"/>
    <dgm:cxn modelId="{CD617D75-FAB8-4319-9D74-E75E69E840E9}" type="presParOf" srcId="{09ECC51D-9F02-4924-A24F-9D8CCB8FD244}" destId="{B6190565-016B-41E7-A86D-9C0D94226A44}" srcOrd="2" destOrd="0" presId="urn:microsoft.com/office/officeart/2008/layout/LinedList"/>
    <dgm:cxn modelId="{37451CF5-A4CC-471C-A185-98890F60FA87}" type="presParOf" srcId="{ED085857-4D9A-4D03-94FA-F9BA5E739CF9}" destId="{AA7B90DA-40F4-418C-9020-75A2E262F5F5}" srcOrd="2" destOrd="0" presId="urn:microsoft.com/office/officeart/2008/layout/LinedList"/>
    <dgm:cxn modelId="{E53DE77B-41BD-4CF2-8FCE-74E2F82C5796}" type="presParOf" srcId="{ED085857-4D9A-4D03-94FA-F9BA5E739CF9}" destId="{EA35ED74-7C57-4AAD-9B6A-6783D680F3B5}" srcOrd="3" destOrd="0" presId="urn:microsoft.com/office/officeart/2008/layout/LinedList"/>
    <dgm:cxn modelId="{872F025C-D2B3-45B1-AEBA-433DD4385AEA}" type="presParOf" srcId="{ED085857-4D9A-4D03-94FA-F9BA5E739CF9}" destId="{FC6AB1F7-E072-472D-A119-381F3F69C826}" srcOrd="4" destOrd="0" presId="urn:microsoft.com/office/officeart/2008/layout/LinedList"/>
    <dgm:cxn modelId="{7DF2BB97-3F41-4353-8971-9ED943E1D331}" type="presParOf" srcId="{FC6AB1F7-E072-472D-A119-381F3F69C826}" destId="{03FDA3AD-E210-45E7-9161-0A4845BBEE9F}" srcOrd="0" destOrd="0" presId="urn:microsoft.com/office/officeart/2008/layout/LinedList"/>
    <dgm:cxn modelId="{64801F74-C8D7-49E3-B617-7857585C37AF}" type="presParOf" srcId="{FC6AB1F7-E072-472D-A119-381F3F69C826}" destId="{CFE79CBE-F6EB-49AF-B827-987E6FF9DC4F}" srcOrd="1" destOrd="0" presId="urn:microsoft.com/office/officeart/2008/layout/LinedList"/>
    <dgm:cxn modelId="{D4D47B0D-6B48-4AC8-BF45-E30B4191C718}" type="presParOf" srcId="{FC6AB1F7-E072-472D-A119-381F3F69C826}" destId="{0286B0E7-7461-48AF-A0F4-6E4CF36A4B55}" srcOrd="2" destOrd="0" presId="urn:microsoft.com/office/officeart/2008/layout/LinedList"/>
    <dgm:cxn modelId="{2CE5BC9A-D1F2-4E5B-9DDE-F37D04169757}" type="presParOf" srcId="{ED085857-4D9A-4D03-94FA-F9BA5E739CF9}" destId="{07C057B3-2259-4FD3-82F3-DB38D28FEFDD}" srcOrd="5" destOrd="0" presId="urn:microsoft.com/office/officeart/2008/layout/LinedList"/>
    <dgm:cxn modelId="{DE56D667-9474-43B7-BC5F-0F36F4CF2D2A}" type="presParOf" srcId="{ED085857-4D9A-4D03-94FA-F9BA5E739CF9}" destId="{91059332-94B2-4E29-9B1B-54E4F1D24F98}" srcOrd="6" destOrd="0" presId="urn:microsoft.com/office/officeart/2008/layout/LinedList"/>
    <dgm:cxn modelId="{3B4E97F2-E73F-4CC6-A145-27F05274A514}" type="presParOf" srcId="{ED085857-4D9A-4D03-94FA-F9BA5E739CF9}" destId="{2A0C6657-449B-402A-ABAD-B7E2371D48EB}" srcOrd="7" destOrd="0" presId="urn:microsoft.com/office/officeart/2008/layout/LinedList"/>
    <dgm:cxn modelId="{5A4766EC-4F02-42BE-B77A-AB7E901B321C}" type="presParOf" srcId="{2A0C6657-449B-402A-ABAD-B7E2371D48EB}" destId="{677799DA-DD6F-41E1-8431-1F3DA9872794}" srcOrd="0" destOrd="0" presId="urn:microsoft.com/office/officeart/2008/layout/LinedList"/>
    <dgm:cxn modelId="{BA406E4A-B85E-4726-A6A4-263562530B8F}" type="presParOf" srcId="{2A0C6657-449B-402A-ABAD-B7E2371D48EB}" destId="{3A695B5C-1561-4042-A51D-E5F356F0D171}" srcOrd="1" destOrd="0" presId="urn:microsoft.com/office/officeart/2008/layout/LinedList"/>
    <dgm:cxn modelId="{6AE27CBF-53A4-4165-ADE9-488DDF58DC5C}" type="presParOf" srcId="{2A0C6657-449B-402A-ABAD-B7E2371D48EB}" destId="{8A654CEB-3205-47E7-8BBD-A7FE0C9C9B2F}" srcOrd="2" destOrd="0" presId="urn:microsoft.com/office/officeart/2008/layout/LinedList"/>
    <dgm:cxn modelId="{0FF63255-3BBE-417D-8708-363D1020DF62}" type="presParOf" srcId="{ED085857-4D9A-4D03-94FA-F9BA5E739CF9}" destId="{6E572A1C-22DE-4A1E-B40A-D25691D23371}" srcOrd="8" destOrd="0" presId="urn:microsoft.com/office/officeart/2008/layout/LinedList"/>
    <dgm:cxn modelId="{E80E988B-25B0-4D45-ABC6-23B9392C50FF}" type="presParOf" srcId="{ED085857-4D9A-4D03-94FA-F9BA5E739CF9}" destId="{A399068C-C078-4EE4-B938-61709782FFFD}" srcOrd="9" destOrd="0" presId="urn:microsoft.com/office/officeart/2008/layout/LinedList"/>
    <dgm:cxn modelId="{EDF577CE-07F2-4FA4-A5B0-F3540CE3FF42}" type="presParOf" srcId="{ED085857-4D9A-4D03-94FA-F9BA5E739CF9}" destId="{FF5073A1-39CB-4523-8B63-7E4261F1B68B}" srcOrd="10" destOrd="0" presId="urn:microsoft.com/office/officeart/2008/layout/LinedList"/>
    <dgm:cxn modelId="{4A02B831-193B-4A74-9A6C-4A75FC8854ED}" type="presParOf" srcId="{FF5073A1-39CB-4523-8B63-7E4261F1B68B}" destId="{2BCE73D3-5EBB-4D6E-91BB-D8FFAA94C762}" srcOrd="0" destOrd="0" presId="urn:microsoft.com/office/officeart/2008/layout/LinedList"/>
    <dgm:cxn modelId="{C41C1D63-6D15-4728-AA5A-797B1484320C}" type="presParOf" srcId="{FF5073A1-39CB-4523-8B63-7E4261F1B68B}" destId="{FA3956E0-E130-4CF2-B7F5-FC4D9016F462}" srcOrd="1" destOrd="0" presId="urn:microsoft.com/office/officeart/2008/layout/LinedList"/>
    <dgm:cxn modelId="{27A0B64D-49E5-4F0D-A297-FE83EB0A74AC}" type="presParOf" srcId="{FF5073A1-39CB-4523-8B63-7E4261F1B68B}" destId="{EDEA9B15-977F-4A30-981F-1B1004684153}" srcOrd="2" destOrd="0" presId="urn:microsoft.com/office/officeart/2008/layout/LinedList"/>
    <dgm:cxn modelId="{7C550CEC-C207-412B-88B3-1A847C780622}" type="presParOf" srcId="{ED085857-4D9A-4D03-94FA-F9BA5E739CF9}" destId="{8422C3B7-8054-4FC6-A35B-540FCDA75053}" srcOrd="11" destOrd="0" presId="urn:microsoft.com/office/officeart/2008/layout/LinedList"/>
    <dgm:cxn modelId="{FC89C016-EB89-4BB3-A25D-82963089B03E}" type="presParOf" srcId="{ED085857-4D9A-4D03-94FA-F9BA5E739CF9}" destId="{02DF0810-C732-4EE6-BE2C-775F88696639}" srcOrd="12" destOrd="0" presId="urn:microsoft.com/office/officeart/2008/layout/LinedList"/>
    <dgm:cxn modelId="{46C17CFB-5EB2-47DF-B3FF-063DFD0BE402}" type="presParOf" srcId="{ED085857-4D9A-4D03-94FA-F9BA5E739CF9}" destId="{B55DB507-D15A-4DA4-AC19-853BD58D90C8}" srcOrd="13" destOrd="0" presId="urn:microsoft.com/office/officeart/2008/layout/LinedList"/>
    <dgm:cxn modelId="{610131D0-4ED7-4D0C-BAF8-26545836C0DF}" type="presParOf" srcId="{B55DB507-D15A-4DA4-AC19-853BD58D90C8}" destId="{62204749-10AF-4571-B141-C43410BB6702}" srcOrd="0" destOrd="0" presId="urn:microsoft.com/office/officeart/2008/layout/LinedList"/>
    <dgm:cxn modelId="{5221D7F8-40AD-4F33-8C12-97F4B43554F4}" type="presParOf" srcId="{B55DB507-D15A-4DA4-AC19-853BD58D90C8}" destId="{8BEEC4F1-BC47-4E46-AF8A-460C0973A0D2}" srcOrd="1" destOrd="0" presId="urn:microsoft.com/office/officeart/2008/layout/LinedList"/>
    <dgm:cxn modelId="{360B3344-2ECE-4DE9-947F-1A8927801DBF}" type="presParOf" srcId="{B55DB507-D15A-4DA4-AC19-853BD58D90C8}" destId="{EB1CA571-D25E-455F-82EC-2D4602A743C1}" srcOrd="2" destOrd="0" presId="urn:microsoft.com/office/officeart/2008/layout/LinedList"/>
    <dgm:cxn modelId="{6D70202B-0CFC-4269-A3BF-D2A09AAFCA14}" type="presParOf" srcId="{ED085857-4D9A-4D03-94FA-F9BA5E739CF9}" destId="{084A4D81-739D-4787-BFE1-9616C72F86D2}" srcOrd="14" destOrd="0" presId="urn:microsoft.com/office/officeart/2008/layout/LinedList"/>
    <dgm:cxn modelId="{D3F2354D-3D8E-460C-B1BB-F6BAD875D4FF}" type="presParOf" srcId="{ED085857-4D9A-4D03-94FA-F9BA5E739CF9}" destId="{54AA278B-9564-4A92-B849-174E7DD05336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BBD815-A9AC-440E-BC03-05D5066F9FE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514A15F-8800-4FA2-8555-2802D698F806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Pemanfaatan</a:t>
          </a:r>
          <a:r>
            <a:rPr lang="en-US" sz="2800" dirty="0" smtClean="0">
              <a:solidFill>
                <a:schemeClr val="bg1"/>
              </a:solidFill>
            </a:rPr>
            <a:t> u/</a:t>
          </a:r>
          <a:r>
            <a:rPr lang="en-US" sz="2800" dirty="0" err="1" smtClean="0">
              <a:solidFill>
                <a:schemeClr val="bg1"/>
              </a:solidFill>
            </a:rPr>
            <a:t>tujuan</a:t>
          </a:r>
          <a:r>
            <a:rPr lang="en-US" sz="2800" dirty="0" smtClean="0">
              <a:solidFill>
                <a:schemeClr val="bg1"/>
              </a:solidFill>
            </a:rPr>
            <a:t> </a:t>
          </a:r>
          <a:r>
            <a:rPr lang="en-US" sz="2800" dirty="0" err="1" smtClean="0">
              <a:solidFill>
                <a:schemeClr val="bg1"/>
              </a:solidFill>
            </a:rPr>
            <a:t>pendidikan</a:t>
          </a:r>
          <a:endParaRPr lang="en-US" sz="2800" dirty="0"/>
        </a:p>
      </dgm:t>
    </dgm:pt>
    <dgm:pt modelId="{6D962F1E-BC0C-4DE8-95DF-F6C66164C5A5}" type="parTrans" cxnId="{6B1B0747-B213-4016-8ACD-AB6456BDC984}">
      <dgm:prSet/>
      <dgm:spPr/>
      <dgm:t>
        <a:bodyPr/>
        <a:lstStyle/>
        <a:p>
          <a:endParaRPr lang="en-US"/>
        </a:p>
      </dgm:t>
    </dgm:pt>
    <dgm:pt modelId="{1075B102-9606-4652-BE23-7FD826AF1AB1}" type="sibTrans" cxnId="{6B1B0747-B213-4016-8ACD-AB6456BDC984}">
      <dgm:prSet/>
      <dgm:spPr/>
      <dgm:t>
        <a:bodyPr/>
        <a:lstStyle/>
        <a:p>
          <a:endParaRPr lang="en-US"/>
        </a:p>
      </dgm:t>
    </dgm:pt>
    <dgm:pt modelId="{02AFD4D8-7ED0-4631-9C6E-42FD97302CB5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</a:rPr>
            <a:t>Disamarkan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nama</a:t>
          </a:r>
          <a:r>
            <a:rPr lang="en-US" sz="2000" dirty="0" smtClean="0">
              <a:solidFill>
                <a:schemeClr val="bg1"/>
              </a:solidFill>
            </a:rPr>
            <a:t> org / </a:t>
          </a:r>
          <a:r>
            <a:rPr lang="en-US" sz="2000" dirty="0" err="1" smtClean="0">
              <a:solidFill>
                <a:schemeClr val="bg1"/>
              </a:solidFill>
            </a:rPr>
            <a:t>lembaga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yg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datanya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2000" dirty="0" err="1" smtClean="0">
              <a:solidFill>
                <a:schemeClr val="bg1"/>
              </a:solidFill>
            </a:rPr>
            <a:t>digunakan</a:t>
          </a:r>
          <a:endParaRPr lang="en-US" sz="2000" dirty="0"/>
        </a:p>
      </dgm:t>
    </dgm:pt>
    <dgm:pt modelId="{F5F1007C-D4C8-4625-957C-5D37F5BED069}" type="parTrans" cxnId="{5D70CD74-02D9-4DE4-B639-A68F66AF6285}">
      <dgm:prSet/>
      <dgm:spPr/>
      <dgm:t>
        <a:bodyPr/>
        <a:lstStyle/>
        <a:p>
          <a:endParaRPr lang="en-US"/>
        </a:p>
      </dgm:t>
    </dgm:pt>
    <dgm:pt modelId="{5A54094C-313F-4795-BEB8-5D1095F0447C}" type="sibTrans" cxnId="{5D70CD74-02D9-4DE4-B639-A68F66AF6285}">
      <dgm:prSet/>
      <dgm:spPr/>
      <dgm:t>
        <a:bodyPr/>
        <a:lstStyle/>
        <a:p>
          <a:endParaRPr lang="en-US"/>
        </a:p>
      </dgm:t>
    </dgm:pt>
    <dgm:pt modelId="{DE502F88-360B-444B-85BA-6E720CEF50C1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Pemanfaatan</a:t>
          </a:r>
          <a:r>
            <a:rPr lang="en-US" sz="2800" dirty="0" smtClean="0">
              <a:solidFill>
                <a:schemeClr val="bg1"/>
              </a:solidFill>
            </a:rPr>
            <a:t> u/ </a:t>
          </a:r>
          <a:r>
            <a:rPr lang="en-US" sz="2800" dirty="0" err="1" smtClean="0">
              <a:solidFill>
                <a:schemeClr val="bg1"/>
              </a:solidFill>
            </a:rPr>
            <a:t>tujuan</a:t>
          </a:r>
          <a:r>
            <a:rPr lang="en-US" sz="2800" dirty="0" smtClean="0">
              <a:solidFill>
                <a:schemeClr val="bg1"/>
              </a:solidFill>
            </a:rPr>
            <a:t> lain</a:t>
          </a:r>
          <a:endParaRPr lang="en-US" sz="2800" dirty="0"/>
        </a:p>
      </dgm:t>
    </dgm:pt>
    <dgm:pt modelId="{D7A263F8-F82A-44C8-8475-099475638321}" type="parTrans" cxnId="{2FE224FA-37EB-4435-8F60-086ABC48798D}">
      <dgm:prSet/>
      <dgm:spPr/>
      <dgm:t>
        <a:bodyPr/>
        <a:lstStyle/>
        <a:p>
          <a:endParaRPr lang="en-US"/>
        </a:p>
      </dgm:t>
    </dgm:pt>
    <dgm:pt modelId="{8DCE6E61-2D12-4E22-8FD1-87DA2FB5CED4}" type="sibTrans" cxnId="{2FE224FA-37EB-4435-8F60-086ABC48798D}">
      <dgm:prSet/>
      <dgm:spPr/>
      <dgm:t>
        <a:bodyPr/>
        <a:lstStyle/>
        <a:p>
          <a:endParaRPr lang="en-US"/>
        </a:p>
      </dgm:t>
    </dgm:pt>
    <dgm:pt modelId="{10FA9C6F-4F5E-4ACA-914A-28EE9B87C5A5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Hrs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ada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izin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tertulis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dr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bersangkutan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menyamarkan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nama</a:t>
          </a:r>
          <a:r>
            <a:rPr lang="en-US" sz="1800" dirty="0" smtClean="0">
              <a:solidFill>
                <a:schemeClr val="bg1"/>
              </a:solidFill>
            </a:rPr>
            <a:t> / </a:t>
          </a:r>
          <a:r>
            <a:rPr lang="en-US" sz="1800" dirty="0" err="1" smtClean="0">
              <a:solidFill>
                <a:schemeClr val="bg1"/>
              </a:solidFill>
            </a:rPr>
            <a:t>lembaga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datanya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digunakan</a:t>
          </a:r>
          <a:endParaRPr lang="en-US" sz="1800" dirty="0"/>
        </a:p>
      </dgm:t>
    </dgm:pt>
    <dgm:pt modelId="{076CA47E-A8A2-4F97-B9CC-5C03557D901D}" type="parTrans" cxnId="{3F244F8A-5662-412D-8D15-F676CFED8956}">
      <dgm:prSet/>
      <dgm:spPr/>
      <dgm:t>
        <a:bodyPr/>
        <a:lstStyle/>
        <a:p>
          <a:endParaRPr lang="en-US"/>
        </a:p>
      </dgm:t>
    </dgm:pt>
    <dgm:pt modelId="{491160FE-B075-4469-9AFC-34D773F8BF58}" type="sibTrans" cxnId="{3F244F8A-5662-412D-8D15-F676CFED8956}">
      <dgm:prSet/>
      <dgm:spPr/>
      <dgm:t>
        <a:bodyPr/>
        <a:lstStyle/>
        <a:p>
          <a:endParaRPr lang="en-US"/>
        </a:p>
      </dgm:t>
    </dgm:pt>
    <dgm:pt modelId="{D7BA6AB5-0620-4DBA-841F-5C4F9DA2A59E}">
      <dgm:prSet phldrT="[Text]" custT="1"/>
      <dgm:spPr/>
      <dgm:t>
        <a:bodyPr/>
        <a:lstStyle/>
        <a:p>
          <a:endParaRPr lang="en-US" sz="2000" dirty="0"/>
        </a:p>
      </dgm:t>
    </dgm:pt>
    <dgm:pt modelId="{9B514C8F-7C74-4744-BAB0-EC85D4DF28FA}" type="parTrans" cxnId="{C0B5AD33-E9AE-4865-9E0D-8BB883CD7BC5}">
      <dgm:prSet/>
      <dgm:spPr/>
      <dgm:t>
        <a:bodyPr/>
        <a:lstStyle/>
        <a:p>
          <a:endParaRPr lang="en-US"/>
        </a:p>
      </dgm:t>
    </dgm:pt>
    <dgm:pt modelId="{DFAE7541-46E9-443C-A0CB-6884BE03F5A6}" type="sibTrans" cxnId="{C0B5AD33-E9AE-4865-9E0D-8BB883CD7BC5}">
      <dgm:prSet/>
      <dgm:spPr/>
      <dgm:t>
        <a:bodyPr/>
        <a:lstStyle/>
        <a:p>
          <a:endParaRPr lang="en-US"/>
        </a:p>
      </dgm:t>
    </dgm:pt>
    <dgm:pt modelId="{9F7CDD59-E403-4B4A-B12D-7102610B9ADF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Di bid </a:t>
          </a:r>
          <a:r>
            <a:rPr lang="en-US" sz="1800" dirty="0" err="1" smtClean="0">
              <a:solidFill>
                <a:schemeClr val="bg1"/>
              </a:solidFill>
            </a:rPr>
            <a:t>hukum</a:t>
          </a:r>
          <a:r>
            <a:rPr lang="en-US" sz="1800" dirty="0" smtClean="0">
              <a:solidFill>
                <a:schemeClr val="bg1"/>
              </a:solidFill>
            </a:rPr>
            <a:t>/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berkait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dgn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kesejahteraan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klien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identitas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hrs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dinyatakan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scr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jelas</a:t>
          </a:r>
          <a:r>
            <a:rPr lang="en-US" sz="1800" dirty="0" smtClean="0">
              <a:solidFill>
                <a:schemeClr val="bg1"/>
              </a:solidFill>
            </a:rPr>
            <a:t>&amp; </a:t>
          </a:r>
          <a:r>
            <a:rPr lang="en-US" sz="1800" dirty="0" err="1" smtClean="0">
              <a:solidFill>
                <a:schemeClr val="bg1"/>
              </a:solidFill>
            </a:rPr>
            <a:t>dgn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persetujuan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ybs</a:t>
          </a:r>
          <a:endParaRPr lang="en-US" sz="1800" dirty="0"/>
        </a:p>
      </dgm:t>
    </dgm:pt>
    <dgm:pt modelId="{40F36F82-558C-4084-8011-BB3CAC0C4400}" type="parTrans" cxnId="{4B3F0024-E7BD-46FA-90EB-F779FCFAFA17}">
      <dgm:prSet/>
      <dgm:spPr/>
      <dgm:t>
        <a:bodyPr/>
        <a:lstStyle/>
        <a:p>
          <a:endParaRPr lang="en-US"/>
        </a:p>
      </dgm:t>
    </dgm:pt>
    <dgm:pt modelId="{6797B758-8F9A-4115-8244-5C9583044C75}" type="sibTrans" cxnId="{4B3F0024-E7BD-46FA-90EB-F779FCFAFA17}">
      <dgm:prSet/>
      <dgm:spPr/>
      <dgm:t>
        <a:bodyPr/>
        <a:lstStyle/>
        <a:p>
          <a:endParaRPr lang="en-US"/>
        </a:p>
      </dgm:t>
    </dgm:pt>
    <dgm:pt modelId="{E0121AFD-0B55-43B9-920B-2DC0280D1662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Tdk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membuka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kerahasiaan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klien</a:t>
          </a:r>
          <a:r>
            <a:rPr lang="en-US" sz="1800" dirty="0" smtClean="0">
              <a:solidFill>
                <a:schemeClr val="bg1"/>
              </a:solidFill>
            </a:rPr>
            <a:t> u/ </a:t>
          </a:r>
          <a:r>
            <a:rPr lang="en-US" sz="1800" dirty="0" err="1" smtClean="0">
              <a:solidFill>
                <a:schemeClr val="bg1"/>
              </a:solidFill>
            </a:rPr>
            <a:t>keperluan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penulisan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pengajaran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maupun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pengungkapan</a:t>
          </a:r>
          <a:r>
            <a:rPr lang="en-US" sz="1800" dirty="0" smtClean="0">
              <a:solidFill>
                <a:schemeClr val="bg1"/>
              </a:solidFill>
            </a:rPr>
            <a:t> di media, </a:t>
          </a:r>
          <a:r>
            <a:rPr lang="en-US" sz="1800" dirty="0" err="1" smtClean="0">
              <a:solidFill>
                <a:schemeClr val="bg1"/>
              </a:solidFill>
            </a:rPr>
            <a:t>kec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ada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alasan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kuat</a:t>
          </a:r>
          <a:r>
            <a:rPr lang="en-US" sz="1800" dirty="0" smtClean="0">
              <a:solidFill>
                <a:schemeClr val="bg1"/>
              </a:solidFill>
            </a:rPr>
            <a:t> &amp; </a:t>
          </a:r>
          <a:r>
            <a:rPr lang="en-US" sz="1800" dirty="0" err="1" smtClean="0">
              <a:solidFill>
                <a:schemeClr val="bg1"/>
              </a:solidFill>
            </a:rPr>
            <a:t>tdk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bertentangan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dgn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hukum</a:t>
          </a:r>
          <a:endParaRPr lang="en-US" sz="1800" dirty="0"/>
        </a:p>
      </dgm:t>
    </dgm:pt>
    <dgm:pt modelId="{A5D2F6E8-2D77-45E3-9BCA-C7E170390D2F}" type="parTrans" cxnId="{6159EEDE-F3D1-4395-90EC-DE37AD3E2BF6}">
      <dgm:prSet/>
      <dgm:spPr/>
      <dgm:t>
        <a:bodyPr/>
        <a:lstStyle/>
        <a:p>
          <a:endParaRPr lang="en-US"/>
        </a:p>
      </dgm:t>
    </dgm:pt>
    <dgm:pt modelId="{59EFC846-DF3C-433D-BD67-37B6DBAC4FEC}" type="sibTrans" cxnId="{6159EEDE-F3D1-4395-90EC-DE37AD3E2BF6}">
      <dgm:prSet/>
      <dgm:spPr/>
      <dgm:t>
        <a:bodyPr/>
        <a:lstStyle/>
        <a:p>
          <a:endParaRPr lang="en-US"/>
        </a:p>
      </dgm:t>
    </dgm:pt>
    <dgm:pt modelId="{221BDDD4-CEFF-4EC0-8C68-0FD4D1496040}">
      <dgm:prSet phldrT="[Text]" custT="1"/>
      <dgm:spPr/>
      <dgm:t>
        <a:bodyPr/>
        <a:lstStyle/>
        <a:p>
          <a:endParaRPr lang="en-US" sz="2000" dirty="0"/>
        </a:p>
      </dgm:t>
    </dgm:pt>
    <dgm:pt modelId="{2E256CEA-BC60-43C2-A4DB-4EBC6611A2FE}" type="parTrans" cxnId="{B9FA36FD-34FD-4E83-B940-7375CF1BA719}">
      <dgm:prSet/>
      <dgm:spPr/>
      <dgm:t>
        <a:bodyPr/>
        <a:lstStyle/>
        <a:p>
          <a:endParaRPr lang="en-US"/>
        </a:p>
      </dgm:t>
    </dgm:pt>
    <dgm:pt modelId="{983516B2-B7F5-4381-AF5B-66C388FF619B}" type="sibTrans" cxnId="{B9FA36FD-34FD-4E83-B940-7375CF1BA719}">
      <dgm:prSet/>
      <dgm:spPr/>
      <dgm:t>
        <a:bodyPr/>
        <a:lstStyle/>
        <a:p>
          <a:endParaRPr lang="en-US"/>
        </a:p>
      </dgm:t>
    </dgm:pt>
    <dgm:pt modelId="{10B022ED-4E0C-4519-8E76-56756027BB37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Dlm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pertemuan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ilmiah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tanpa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mengungkapkan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identitas</a:t>
          </a:r>
          <a:r>
            <a:rPr lang="en-US" sz="1800" dirty="0" smtClean="0">
              <a:solidFill>
                <a:schemeClr val="bg1"/>
              </a:solidFill>
            </a:rPr>
            <a:t>,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bisa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dikenali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sbg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sso</a:t>
          </a:r>
          <a:r>
            <a:rPr lang="en-US" sz="1800" dirty="0" smtClean="0">
              <a:solidFill>
                <a:schemeClr val="bg1"/>
              </a:solidFill>
            </a:rPr>
            <a:t> / </a:t>
          </a:r>
          <a:r>
            <a:rPr lang="en-US" sz="1800" dirty="0" err="1" smtClean="0">
              <a:solidFill>
                <a:schemeClr val="bg1"/>
              </a:solidFill>
            </a:rPr>
            <a:t>institusi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mgkin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ditafsirkan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oleh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siapapun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sbg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identitas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yg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jelas</a:t>
          </a:r>
          <a:r>
            <a:rPr lang="en-US" sz="1800" dirty="0" smtClean="0">
              <a:solidFill>
                <a:schemeClr val="bg1"/>
              </a:solidFill>
            </a:rPr>
            <a:t>.</a:t>
          </a:r>
          <a:endParaRPr lang="en-US" sz="1800" dirty="0"/>
        </a:p>
      </dgm:t>
    </dgm:pt>
    <dgm:pt modelId="{B732061E-A2BA-40A6-B295-92712007D5CC}" type="parTrans" cxnId="{E2C55863-4031-43DD-AC5C-ED8DE543C427}">
      <dgm:prSet/>
      <dgm:spPr/>
      <dgm:t>
        <a:bodyPr/>
        <a:lstStyle/>
        <a:p>
          <a:endParaRPr lang="en-US"/>
        </a:p>
      </dgm:t>
    </dgm:pt>
    <dgm:pt modelId="{62D0AA87-7A24-4E06-B822-8EA54087A484}" type="sibTrans" cxnId="{E2C55863-4031-43DD-AC5C-ED8DE543C427}">
      <dgm:prSet/>
      <dgm:spPr/>
      <dgm:t>
        <a:bodyPr/>
        <a:lstStyle/>
        <a:p>
          <a:endParaRPr lang="en-US"/>
        </a:p>
      </dgm:t>
    </dgm:pt>
    <dgm:pt modelId="{6C27FB15-8BC8-452F-AAFB-11DF64FB431E}" type="pres">
      <dgm:prSet presAssocID="{CDBBD815-A9AC-440E-BC03-05D5066F9F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A8D3E0-F5C1-4980-A6C6-90D6777B908A}" type="pres">
      <dgm:prSet presAssocID="{9514A15F-8800-4FA2-8555-2802D698F806}" presName="parentText" presStyleLbl="node1" presStyleIdx="0" presStyleCnt="2" custScaleY="46048" custLinFactNeighborY="-2462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7E7E0-38D5-4CB5-996B-B9468B4F658D}" type="pres">
      <dgm:prSet presAssocID="{9514A15F-8800-4FA2-8555-2802D698F806}" presName="childText" presStyleLbl="revTx" presStyleIdx="0" presStyleCnt="2" custScaleY="43795" custLinFactNeighborY="-23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CDD0F-AC78-4715-910F-632C0A71950A}" type="pres">
      <dgm:prSet presAssocID="{DE502F88-360B-444B-85BA-6E720CEF50C1}" presName="parentText" presStyleLbl="node1" presStyleIdx="1" presStyleCnt="2" custScaleY="53571" custLinFactNeighborY="-27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BA8D7-C290-4665-9873-52E2FDEEC84C}" type="pres">
      <dgm:prSet presAssocID="{DE502F88-360B-444B-85BA-6E720CEF50C1}" presName="childText" presStyleLbl="revTx" presStyleIdx="1" presStyleCnt="2" custScaleY="80896" custLinFactNeighborY="-8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CFB03-24D2-4818-A457-AC284B55ECA7}" type="presOf" srcId="{9514A15F-8800-4FA2-8555-2802D698F806}" destId="{58A8D3E0-F5C1-4980-A6C6-90D6777B908A}" srcOrd="0" destOrd="0" presId="urn:microsoft.com/office/officeart/2005/8/layout/vList2"/>
    <dgm:cxn modelId="{3F244F8A-5662-412D-8D15-F676CFED8956}" srcId="{DE502F88-360B-444B-85BA-6E720CEF50C1}" destId="{10FA9C6F-4F5E-4ACA-914A-28EE9B87C5A5}" srcOrd="0" destOrd="0" parTransId="{076CA47E-A8A2-4F97-B9CC-5C03557D901D}" sibTransId="{491160FE-B075-4469-9AFC-34D773F8BF58}"/>
    <dgm:cxn modelId="{B9FA36FD-34FD-4E83-B940-7375CF1BA719}" srcId="{DE502F88-360B-444B-85BA-6E720CEF50C1}" destId="{221BDDD4-CEFF-4EC0-8C68-0FD4D1496040}" srcOrd="4" destOrd="0" parTransId="{2E256CEA-BC60-43C2-A4DB-4EBC6611A2FE}" sibTransId="{983516B2-B7F5-4381-AF5B-66C388FF619B}"/>
    <dgm:cxn modelId="{C0B5AD33-E9AE-4865-9E0D-8BB883CD7BC5}" srcId="{DE502F88-360B-444B-85BA-6E720CEF50C1}" destId="{D7BA6AB5-0620-4DBA-841F-5C4F9DA2A59E}" srcOrd="5" destOrd="0" parTransId="{9B514C8F-7C74-4744-BAB0-EC85D4DF28FA}" sibTransId="{DFAE7541-46E9-443C-A0CB-6884BE03F5A6}"/>
    <dgm:cxn modelId="{5D70CD74-02D9-4DE4-B639-A68F66AF6285}" srcId="{9514A15F-8800-4FA2-8555-2802D698F806}" destId="{02AFD4D8-7ED0-4631-9C6E-42FD97302CB5}" srcOrd="0" destOrd="0" parTransId="{F5F1007C-D4C8-4625-957C-5D37F5BED069}" sibTransId="{5A54094C-313F-4795-BEB8-5D1095F0447C}"/>
    <dgm:cxn modelId="{6159EEDE-F3D1-4395-90EC-DE37AD3E2BF6}" srcId="{DE502F88-360B-444B-85BA-6E720CEF50C1}" destId="{E0121AFD-0B55-43B9-920B-2DC0280D1662}" srcOrd="2" destOrd="0" parTransId="{A5D2F6E8-2D77-45E3-9BCA-C7E170390D2F}" sibTransId="{59EFC846-DF3C-433D-BD67-37B6DBAC4FEC}"/>
    <dgm:cxn modelId="{6175202B-013D-44CD-84F9-E80C0D5666E4}" type="presOf" srcId="{221BDDD4-CEFF-4EC0-8C68-0FD4D1496040}" destId="{443BA8D7-C290-4665-9873-52E2FDEEC84C}" srcOrd="0" destOrd="4" presId="urn:microsoft.com/office/officeart/2005/8/layout/vList2"/>
    <dgm:cxn modelId="{DDDCF9C7-DC7B-4F5E-87EA-F8AB260E6D8A}" type="presOf" srcId="{10B022ED-4E0C-4519-8E76-56756027BB37}" destId="{443BA8D7-C290-4665-9873-52E2FDEEC84C}" srcOrd="0" destOrd="3" presId="urn:microsoft.com/office/officeart/2005/8/layout/vList2"/>
    <dgm:cxn modelId="{2FE224FA-37EB-4435-8F60-086ABC48798D}" srcId="{CDBBD815-A9AC-440E-BC03-05D5066F9FE7}" destId="{DE502F88-360B-444B-85BA-6E720CEF50C1}" srcOrd="1" destOrd="0" parTransId="{D7A263F8-F82A-44C8-8475-099475638321}" sibTransId="{8DCE6E61-2D12-4E22-8FD1-87DA2FB5CED4}"/>
    <dgm:cxn modelId="{E832C75F-43E3-4234-8442-B8907BFFC509}" type="presOf" srcId="{D7BA6AB5-0620-4DBA-841F-5C4F9DA2A59E}" destId="{443BA8D7-C290-4665-9873-52E2FDEEC84C}" srcOrd="0" destOrd="5" presId="urn:microsoft.com/office/officeart/2005/8/layout/vList2"/>
    <dgm:cxn modelId="{13DDF44C-89E0-4552-A148-E4E62FEA2D38}" type="presOf" srcId="{CDBBD815-A9AC-440E-BC03-05D5066F9FE7}" destId="{6C27FB15-8BC8-452F-AAFB-11DF64FB431E}" srcOrd="0" destOrd="0" presId="urn:microsoft.com/office/officeart/2005/8/layout/vList2"/>
    <dgm:cxn modelId="{FD9993DE-9F6C-429C-ACB5-C341DD71E2E8}" type="presOf" srcId="{9F7CDD59-E403-4B4A-B12D-7102610B9ADF}" destId="{443BA8D7-C290-4665-9873-52E2FDEEC84C}" srcOrd="0" destOrd="1" presId="urn:microsoft.com/office/officeart/2005/8/layout/vList2"/>
    <dgm:cxn modelId="{E2C55863-4031-43DD-AC5C-ED8DE543C427}" srcId="{DE502F88-360B-444B-85BA-6E720CEF50C1}" destId="{10B022ED-4E0C-4519-8E76-56756027BB37}" srcOrd="3" destOrd="0" parTransId="{B732061E-A2BA-40A6-B295-92712007D5CC}" sibTransId="{62D0AA87-7A24-4E06-B822-8EA54087A484}"/>
    <dgm:cxn modelId="{0ACBA636-8599-4389-B59F-356EC609CF8E}" type="presOf" srcId="{E0121AFD-0B55-43B9-920B-2DC0280D1662}" destId="{443BA8D7-C290-4665-9873-52E2FDEEC84C}" srcOrd="0" destOrd="2" presId="urn:microsoft.com/office/officeart/2005/8/layout/vList2"/>
    <dgm:cxn modelId="{DB06C82F-CA3F-4F6D-B1AA-C7144240556B}" type="presOf" srcId="{10FA9C6F-4F5E-4ACA-914A-28EE9B87C5A5}" destId="{443BA8D7-C290-4665-9873-52E2FDEEC84C}" srcOrd="0" destOrd="0" presId="urn:microsoft.com/office/officeart/2005/8/layout/vList2"/>
    <dgm:cxn modelId="{C7963358-DE60-42D7-9E82-35309279CBD8}" type="presOf" srcId="{02AFD4D8-7ED0-4631-9C6E-42FD97302CB5}" destId="{C077E7E0-38D5-4CB5-996B-B9468B4F658D}" srcOrd="0" destOrd="0" presId="urn:microsoft.com/office/officeart/2005/8/layout/vList2"/>
    <dgm:cxn modelId="{4B3F0024-E7BD-46FA-90EB-F779FCFAFA17}" srcId="{DE502F88-360B-444B-85BA-6E720CEF50C1}" destId="{9F7CDD59-E403-4B4A-B12D-7102610B9ADF}" srcOrd="1" destOrd="0" parTransId="{40F36F82-558C-4084-8011-BB3CAC0C4400}" sibTransId="{6797B758-8F9A-4115-8244-5C9583044C75}"/>
    <dgm:cxn modelId="{83C4E46D-DFF2-48E0-8F8C-78808A9CDD3E}" type="presOf" srcId="{DE502F88-360B-444B-85BA-6E720CEF50C1}" destId="{37ECDD0F-AC78-4715-910F-632C0A71950A}" srcOrd="0" destOrd="0" presId="urn:microsoft.com/office/officeart/2005/8/layout/vList2"/>
    <dgm:cxn modelId="{6B1B0747-B213-4016-8ACD-AB6456BDC984}" srcId="{CDBBD815-A9AC-440E-BC03-05D5066F9FE7}" destId="{9514A15F-8800-4FA2-8555-2802D698F806}" srcOrd="0" destOrd="0" parTransId="{6D962F1E-BC0C-4DE8-95DF-F6C66164C5A5}" sibTransId="{1075B102-9606-4652-BE23-7FD826AF1AB1}"/>
    <dgm:cxn modelId="{9EAEBF3F-FECD-41BF-BEC1-713D7BC5AC68}" type="presParOf" srcId="{6C27FB15-8BC8-452F-AAFB-11DF64FB431E}" destId="{58A8D3E0-F5C1-4980-A6C6-90D6777B908A}" srcOrd="0" destOrd="0" presId="urn:microsoft.com/office/officeart/2005/8/layout/vList2"/>
    <dgm:cxn modelId="{0AFD6B76-70B0-436C-98CF-12480633B5AC}" type="presParOf" srcId="{6C27FB15-8BC8-452F-AAFB-11DF64FB431E}" destId="{C077E7E0-38D5-4CB5-996B-B9468B4F658D}" srcOrd="1" destOrd="0" presId="urn:microsoft.com/office/officeart/2005/8/layout/vList2"/>
    <dgm:cxn modelId="{069E90E3-C75A-4639-99B3-E41B63FDA946}" type="presParOf" srcId="{6C27FB15-8BC8-452F-AAFB-11DF64FB431E}" destId="{37ECDD0F-AC78-4715-910F-632C0A71950A}" srcOrd="2" destOrd="0" presId="urn:microsoft.com/office/officeart/2005/8/layout/vList2"/>
    <dgm:cxn modelId="{F8403FB6-4AD3-438B-9693-E8E9A787E3D1}" type="presParOf" srcId="{6C27FB15-8BC8-452F-AAFB-11DF64FB431E}" destId="{443BA8D7-C290-4665-9873-52E2FDEEC84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0EDC1-A097-4DD4-A082-70470915FB27}">
      <dsp:nvSpPr>
        <dsp:cNvPr id="0" name=""/>
        <dsp:cNvSpPr/>
      </dsp:nvSpPr>
      <dsp:spPr>
        <a:xfrm>
          <a:off x="0" y="0"/>
          <a:ext cx="8686800" cy="681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kern="1200" dirty="0" err="1" smtClean="0"/>
            <a:t>Rekam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Psikologi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Lengkap</a:t>
          </a:r>
          <a:endParaRPr lang="en-US" sz="2400" kern="1200" dirty="0"/>
        </a:p>
      </dsp:txBody>
      <dsp:txXfrm>
        <a:off x="33280" y="33280"/>
        <a:ext cx="8620240" cy="615189"/>
      </dsp:txXfrm>
    </dsp:sp>
    <dsp:sp modelId="{F088F860-9088-4772-95D8-45A9A8460165}">
      <dsp:nvSpPr>
        <dsp:cNvPr id="0" name=""/>
        <dsp:cNvSpPr/>
      </dsp:nvSpPr>
      <dsp:spPr>
        <a:xfrm>
          <a:off x="0" y="683055"/>
          <a:ext cx="8686800" cy="258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1800" kern="1200" dirty="0" err="1" smtClean="0"/>
            <a:t>Membuat</a:t>
          </a:r>
          <a:r>
            <a:rPr lang="en-ID" sz="1800" kern="1200" dirty="0" smtClean="0"/>
            <a:t>, </a:t>
          </a:r>
          <a:r>
            <a:rPr lang="en-ID" sz="1800" kern="1200" dirty="0" err="1" smtClean="0"/>
            <a:t>menyimpan</a:t>
          </a:r>
          <a:r>
            <a:rPr lang="en-ID" sz="1800" kern="1200" dirty="0" smtClean="0"/>
            <a:t>, </a:t>
          </a:r>
          <a:r>
            <a:rPr lang="en-ID" sz="1800" kern="1200" dirty="0" err="1" smtClean="0"/>
            <a:t>menjaga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dan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memberikan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catatan</a:t>
          </a:r>
          <a:r>
            <a:rPr lang="en-ID" sz="1800" kern="1200" dirty="0" smtClean="0"/>
            <a:t> &amp; data </a:t>
          </a:r>
          <a:r>
            <a:rPr lang="en-ID" sz="1800" kern="1200" dirty="0" err="1" smtClean="0"/>
            <a:t>yg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berhubungan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1800" kern="1200" dirty="0" err="1" smtClean="0"/>
            <a:t>Membuat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dokumentasi</a:t>
          </a:r>
          <a:r>
            <a:rPr lang="en-ID" sz="1800" kern="1200" dirty="0" smtClean="0"/>
            <a:t> (u/ </a:t>
          </a:r>
          <a:r>
            <a:rPr lang="en-ID" sz="1800" kern="1200" dirty="0" err="1" smtClean="0"/>
            <a:t>memudahkan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dikemudian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hari</a:t>
          </a:r>
          <a:r>
            <a:rPr lang="en-ID" sz="1800" kern="1200" dirty="0" smtClean="0"/>
            <a:t>, </a:t>
          </a:r>
          <a:r>
            <a:rPr lang="en-ID" sz="1800" kern="1200" dirty="0" err="1" smtClean="0"/>
            <a:t>bukti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pertanggungjawaban</a:t>
          </a:r>
          <a:r>
            <a:rPr lang="en-ID" sz="1800" kern="1200" dirty="0" smtClean="0"/>
            <a:t>, </a:t>
          </a:r>
          <a:r>
            <a:rPr lang="en-ID" sz="1800" kern="1200" dirty="0" err="1" smtClean="0"/>
            <a:t>memenuhi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prasyarat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oleh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institusi</a:t>
          </a:r>
          <a:r>
            <a:rPr lang="en-ID" sz="1800" kern="1200" dirty="0" smtClean="0"/>
            <a:t>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1800" kern="1200" dirty="0" err="1" smtClean="0"/>
            <a:t>Menjaga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kerahasiaan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klien</a:t>
          </a:r>
          <a:r>
            <a:rPr lang="en-ID" sz="1800" kern="1200" dirty="0" smtClean="0"/>
            <a:t> (</a:t>
          </a:r>
          <a:r>
            <a:rPr lang="en-ID" sz="1800" kern="1200" dirty="0" err="1" smtClean="0"/>
            <a:t>semua</a:t>
          </a:r>
          <a:r>
            <a:rPr lang="en-ID" sz="1800" kern="1200" dirty="0" smtClean="0"/>
            <a:t> di </a:t>
          </a:r>
          <a:r>
            <a:rPr lang="en-ID" sz="1800" kern="1200" dirty="0" err="1" smtClean="0"/>
            <a:t>bawah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pengawasannya</a:t>
          </a:r>
          <a:r>
            <a:rPr lang="en-ID" sz="1800" kern="1200" dirty="0" smtClean="0"/>
            <a:t>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1800" kern="1200" dirty="0" err="1" smtClean="0"/>
            <a:t>Menjaga</a:t>
          </a:r>
          <a:r>
            <a:rPr lang="en-ID" sz="1800" kern="1200" dirty="0" smtClean="0"/>
            <a:t> &amp; </a:t>
          </a:r>
          <a:r>
            <a:rPr lang="en-ID" sz="1800" kern="1200" dirty="0" err="1" smtClean="0"/>
            <a:t>memusnahkan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dgn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memperhatikan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kaidah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hukum</a:t>
          </a:r>
          <a:r>
            <a:rPr lang="en-ID" sz="1800" kern="1200" dirty="0" smtClean="0"/>
            <a:t> &amp; </a:t>
          </a:r>
          <a:r>
            <a:rPr lang="en-ID" sz="1800" kern="1200" dirty="0" err="1" smtClean="0"/>
            <a:t>pelaksanaan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kodet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1800" kern="1200" dirty="0" err="1" smtClean="0"/>
            <a:t>Jika</a:t>
          </a:r>
          <a:r>
            <a:rPr lang="en-ID" sz="1800" kern="1200" dirty="0" smtClean="0"/>
            <a:t> data </a:t>
          </a:r>
          <a:r>
            <a:rPr lang="en-ID" sz="1800" kern="1200" dirty="0" err="1" smtClean="0"/>
            <a:t>akan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digunakan</a:t>
          </a:r>
          <a:r>
            <a:rPr lang="en-ID" sz="1800" kern="1200" dirty="0" smtClean="0"/>
            <a:t> u/ </a:t>
          </a:r>
          <a:r>
            <a:rPr lang="en-ID" sz="1800" kern="1200" dirty="0" err="1" smtClean="0"/>
            <a:t>keperluan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hukum,bertanggung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jawab</a:t>
          </a:r>
          <a:r>
            <a:rPr lang="en-ID" sz="1800" kern="1200" dirty="0" smtClean="0"/>
            <a:t> u/ </a:t>
          </a:r>
          <a:r>
            <a:rPr lang="en-ID" sz="1800" kern="1200" dirty="0" err="1" smtClean="0"/>
            <a:t>membuat</a:t>
          </a:r>
          <a:r>
            <a:rPr lang="en-ID" sz="1800" kern="1200" dirty="0" smtClean="0"/>
            <a:t> &amp; </a:t>
          </a:r>
          <a:r>
            <a:rPr lang="en-ID" sz="1800" kern="1200" dirty="0" err="1" smtClean="0"/>
            <a:t>mempertahankan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dokumentasi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yg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telah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dibuat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1800" kern="1200" dirty="0" err="1" smtClean="0"/>
            <a:t>Jika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tidak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memungkinkan</a:t>
          </a:r>
          <a:r>
            <a:rPr lang="en-ID" sz="1800" kern="1200" dirty="0" smtClean="0"/>
            <a:t> u/ </a:t>
          </a:r>
          <a:r>
            <a:rPr lang="en-ID" sz="1800" kern="1200" dirty="0" err="1" smtClean="0"/>
            <a:t>disimpan</a:t>
          </a:r>
          <a:r>
            <a:rPr lang="en-ID" sz="1800" kern="1200" dirty="0" smtClean="0"/>
            <a:t>, </a:t>
          </a:r>
          <a:r>
            <a:rPr lang="en-ID" sz="1800" kern="1200" dirty="0" err="1" smtClean="0"/>
            <a:t>dipindahkan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ke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rekan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sejawat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dgn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pemberian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kuasa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secara</a:t>
          </a:r>
          <a:r>
            <a:rPr lang="en-ID" sz="1800" kern="1200" dirty="0" smtClean="0"/>
            <a:t> </a:t>
          </a:r>
          <a:r>
            <a:rPr lang="en-ID" sz="1800" kern="1200" dirty="0" err="1" smtClean="0"/>
            <a:t>tertulis</a:t>
          </a:r>
          <a:endParaRPr lang="en-US" sz="1800" kern="1200" dirty="0"/>
        </a:p>
      </dsp:txBody>
      <dsp:txXfrm>
        <a:off x="0" y="683055"/>
        <a:ext cx="8686800" cy="2588535"/>
      </dsp:txXfrm>
    </dsp:sp>
    <dsp:sp modelId="{400426FC-2D17-498F-9686-1D1CF5531A3D}">
      <dsp:nvSpPr>
        <dsp:cNvPr id="0" name=""/>
        <dsp:cNvSpPr/>
      </dsp:nvSpPr>
      <dsp:spPr>
        <a:xfrm>
          <a:off x="0" y="3287930"/>
          <a:ext cx="8686800" cy="707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kern="1200" dirty="0" err="1" smtClean="0"/>
            <a:t>Rekam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Psikologi</a:t>
          </a:r>
          <a:r>
            <a:rPr lang="en-ID" sz="2400" kern="1200" dirty="0" smtClean="0"/>
            <a:t> u/ </a:t>
          </a:r>
          <a:r>
            <a:rPr lang="en-ID" sz="2400" kern="1200" dirty="0" err="1" smtClean="0"/>
            <a:t>kepentingan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khusus</a:t>
          </a:r>
          <a:endParaRPr lang="en-US" sz="2400" kern="1200" dirty="0"/>
        </a:p>
      </dsp:txBody>
      <dsp:txXfrm>
        <a:off x="34560" y="3322490"/>
        <a:ext cx="8617680" cy="638855"/>
      </dsp:txXfrm>
    </dsp:sp>
    <dsp:sp modelId="{AC36DE82-298E-41C9-B631-714FEDB39B6D}">
      <dsp:nvSpPr>
        <dsp:cNvPr id="0" name=""/>
        <dsp:cNvSpPr/>
      </dsp:nvSpPr>
      <dsp:spPr>
        <a:xfrm>
          <a:off x="0" y="3979566"/>
          <a:ext cx="8686800" cy="1124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</a:rPr>
            <a:t>Hanya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dpt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diberikan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kpd</a:t>
          </a:r>
          <a:r>
            <a:rPr lang="en-US" sz="1800" kern="1200" dirty="0" smtClean="0">
              <a:solidFill>
                <a:schemeClr val="tx1"/>
              </a:solidFill>
            </a:rPr>
            <a:t> personal / </a:t>
          </a:r>
          <a:r>
            <a:rPr lang="en-US" sz="1800" kern="1200" dirty="0" err="1" smtClean="0">
              <a:solidFill>
                <a:schemeClr val="tx1"/>
              </a:solidFill>
            </a:rPr>
            <a:t>organisasi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yg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membutuhkan</a:t>
          </a:r>
          <a:r>
            <a:rPr lang="en-US" sz="1800" kern="1200" dirty="0" smtClean="0">
              <a:solidFill>
                <a:schemeClr val="tx1"/>
              </a:solidFill>
            </a:rPr>
            <a:t> &amp; u/ </a:t>
          </a:r>
          <a:r>
            <a:rPr lang="en-US" sz="1800" kern="1200" dirty="0" err="1" smtClean="0">
              <a:solidFill>
                <a:schemeClr val="tx1"/>
              </a:solidFill>
            </a:rPr>
            <a:t>kepentingan</a:t>
          </a:r>
          <a:r>
            <a:rPr lang="en-US" sz="1800" kern="1200" dirty="0" smtClean="0">
              <a:solidFill>
                <a:schemeClr val="tx1"/>
              </a:solidFill>
            </a:rPr>
            <a:t> / </a:t>
          </a:r>
          <a:r>
            <a:rPr lang="en-US" sz="1800" kern="1200" dirty="0" err="1" smtClean="0">
              <a:solidFill>
                <a:schemeClr val="tx1"/>
              </a:solidFill>
            </a:rPr>
            <a:t>kesejahteraan</a:t>
          </a:r>
          <a:r>
            <a:rPr lang="en-US" sz="1800" kern="1200" dirty="0" smtClean="0">
              <a:solidFill>
                <a:schemeClr val="tx1"/>
              </a:solidFill>
            </a:rPr>
            <a:t> org </a:t>
          </a:r>
          <a:r>
            <a:rPr lang="en-US" sz="1800" kern="1200" dirty="0" err="1" smtClean="0">
              <a:solidFill>
                <a:schemeClr val="tx1"/>
              </a:solidFill>
            </a:rPr>
            <a:t>yg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mengalami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pemeriksaan</a:t>
          </a:r>
          <a:endParaRPr lang="en-US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>
              <a:solidFill>
                <a:schemeClr val="tx1"/>
              </a:solidFill>
            </a:rPr>
            <a:t>Dibuat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sesuai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dgn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kebutuhan</a:t>
          </a:r>
          <a:r>
            <a:rPr lang="en-US" sz="1800" kern="1200" dirty="0" smtClean="0">
              <a:solidFill>
                <a:schemeClr val="tx1"/>
              </a:solidFill>
            </a:rPr>
            <a:t> &amp; </a:t>
          </a:r>
          <a:r>
            <a:rPr lang="en-US" sz="1800" kern="1200" dirty="0" err="1" smtClean="0">
              <a:solidFill>
                <a:schemeClr val="tx1"/>
              </a:solidFill>
            </a:rPr>
            <a:t>tetap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mempertimbangkan</a:t>
          </a:r>
          <a:r>
            <a:rPr lang="en-US" sz="1800" kern="1200" dirty="0" smtClean="0">
              <a:solidFill>
                <a:schemeClr val="tx1"/>
              </a:solidFill>
            </a:rPr>
            <a:t> unsur2 </a:t>
          </a:r>
          <a:r>
            <a:rPr lang="en-US" sz="1800" kern="1200" dirty="0" err="1" smtClean="0">
              <a:solidFill>
                <a:schemeClr val="tx1"/>
              </a:solidFill>
            </a:rPr>
            <a:t>ketelitian</a:t>
          </a:r>
          <a:r>
            <a:rPr lang="en-US" sz="1800" kern="1200" dirty="0" smtClean="0">
              <a:solidFill>
                <a:schemeClr val="tx1"/>
              </a:solidFill>
            </a:rPr>
            <a:t> &amp; </a:t>
          </a:r>
          <a:r>
            <a:rPr lang="en-US" sz="1800" kern="1200" dirty="0" err="1" smtClean="0">
              <a:solidFill>
                <a:schemeClr val="tx1"/>
              </a:solidFill>
            </a:rPr>
            <a:t>ketepatan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hsl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pemeriksaan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serta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menjaga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kerahasiaan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0" y="3979566"/>
        <a:ext cx="8686800" cy="1124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A0636-7065-4D05-B4A7-AC6B9DD025BA}">
      <dsp:nvSpPr>
        <dsp:cNvPr id="0" name=""/>
        <dsp:cNvSpPr/>
      </dsp:nvSpPr>
      <dsp:spPr>
        <a:xfrm>
          <a:off x="4229099" y="848562"/>
          <a:ext cx="2992118" cy="712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127"/>
              </a:lnTo>
              <a:lnTo>
                <a:pt x="2992118" y="453127"/>
              </a:lnTo>
              <a:lnTo>
                <a:pt x="2992118" y="71277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FE892-A54B-4113-BB19-410BD73D214A}">
      <dsp:nvSpPr>
        <dsp:cNvPr id="0" name=""/>
        <dsp:cNvSpPr/>
      </dsp:nvSpPr>
      <dsp:spPr>
        <a:xfrm>
          <a:off x="4183379" y="848562"/>
          <a:ext cx="91440" cy="7127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277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F441A-C2B2-4A0C-9F22-2F38ACE6FD22}">
      <dsp:nvSpPr>
        <dsp:cNvPr id="0" name=""/>
        <dsp:cNvSpPr/>
      </dsp:nvSpPr>
      <dsp:spPr>
        <a:xfrm>
          <a:off x="1236980" y="848562"/>
          <a:ext cx="2992118" cy="712773"/>
        </a:xfrm>
        <a:custGeom>
          <a:avLst/>
          <a:gdLst/>
          <a:ahLst/>
          <a:cxnLst/>
          <a:rect l="0" t="0" r="0" b="0"/>
          <a:pathLst>
            <a:path>
              <a:moveTo>
                <a:pt x="2992118" y="0"/>
              </a:moveTo>
              <a:lnTo>
                <a:pt x="2992118" y="453127"/>
              </a:lnTo>
              <a:lnTo>
                <a:pt x="0" y="453127"/>
              </a:lnTo>
              <a:lnTo>
                <a:pt x="0" y="71277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73338-DD75-47BF-8113-55DA04311601}">
      <dsp:nvSpPr>
        <dsp:cNvPr id="0" name=""/>
        <dsp:cNvSpPr/>
      </dsp:nvSpPr>
      <dsp:spPr>
        <a:xfrm>
          <a:off x="2992686" y="0"/>
          <a:ext cx="2472825" cy="848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>
              <a:solidFill>
                <a:schemeClr val="bg1"/>
              </a:solidFill>
            </a:rPr>
            <a:t>Hal2 </a:t>
          </a:r>
          <a:r>
            <a:rPr lang="en-ID" sz="1800" kern="1200" dirty="0" err="1" smtClean="0">
              <a:solidFill>
                <a:schemeClr val="bg1"/>
              </a:solidFill>
            </a:rPr>
            <a:t>yg</a:t>
          </a:r>
          <a:r>
            <a:rPr lang="en-ID" sz="1800" kern="1200" dirty="0" smtClean="0">
              <a:solidFill>
                <a:schemeClr val="bg1"/>
              </a:solidFill>
            </a:rPr>
            <a:t> </a:t>
          </a:r>
          <a:r>
            <a:rPr lang="en-ID" sz="1800" kern="1200" dirty="0" err="1" smtClean="0">
              <a:solidFill>
                <a:schemeClr val="bg1"/>
              </a:solidFill>
            </a:rPr>
            <a:t>hendaknya</a:t>
          </a:r>
          <a:r>
            <a:rPr lang="en-ID" sz="1800" kern="1200" dirty="0" smtClean="0">
              <a:solidFill>
                <a:schemeClr val="bg1"/>
              </a:solidFill>
            </a:rPr>
            <a:t> </a:t>
          </a:r>
          <a:r>
            <a:rPr lang="en-ID" sz="1800" kern="1200" dirty="0" err="1" smtClean="0">
              <a:solidFill>
                <a:schemeClr val="bg1"/>
              </a:solidFill>
            </a:rPr>
            <a:t>dipatuhi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992686" y="0"/>
        <a:ext cx="2472825" cy="848562"/>
      </dsp:txXfrm>
    </dsp:sp>
    <dsp:sp modelId="{06C94FB5-5389-45FF-9B72-0004C732E0EC}">
      <dsp:nvSpPr>
        <dsp:cNvPr id="0" name=""/>
        <dsp:cNvSpPr/>
      </dsp:nvSpPr>
      <dsp:spPr>
        <a:xfrm>
          <a:off x="567" y="1561336"/>
          <a:ext cx="2472825" cy="25631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bg1"/>
              </a:solidFill>
            </a:rPr>
            <a:t>diberikan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hanya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kpd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berwenang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mengetahuinya</a:t>
          </a:r>
          <a:r>
            <a:rPr lang="en-US" sz="1800" kern="1200" dirty="0" smtClean="0">
              <a:solidFill>
                <a:schemeClr val="bg1"/>
              </a:solidFill>
            </a:rPr>
            <a:t> &amp; </a:t>
          </a:r>
          <a:r>
            <a:rPr lang="en-US" sz="1800" kern="1200" dirty="0" err="1" smtClean="0">
              <a:solidFill>
                <a:schemeClr val="bg1"/>
              </a:solidFill>
            </a:rPr>
            <a:t>hanya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memuat</a:t>
          </a:r>
          <a:r>
            <a:rPr lang="en-US" sz="1800" kern="1200" dirty="0" smtClean="0">
              <a:solidFill>
                <a:schemeClr val="bg1"/>
              </a:solidFill>
            </a:rPr>
            <a:t> hal2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lgsg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berkaitan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dgn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tujuan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pemberian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layanan</a:t>
          </a:r>
          <a:endParaRPr lang="en-US" sz="1800" kern="1200" dirty="0"/>
        </a:p>
      </dsp:txBody>
      <dsp:txXfrm>
        <a:off x="567" y="1561336"/>
        <a:ext cx="2472825" cy="2563182"/>
      </dsp:txXfrm>
    </dsp:sp>
    <dsp:sp modelId="{F7A7BFD6-BB98-45D1-8FEE-3D2F0CCD4C7C}">
      <dsp:nvSpPr>
        <dsp:cNvPr id="0" name=""/>
        <dsp:cNvSpPr/>
      </dsp:nvSpPr>
      <dsp:spPr>
        <a:xfrm>
          <a:off x="2992686" y="1561336"/>
          <a:ext cx="2472825" cy="25631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bg1"/>
              </a:solidFill>
            </a:rPr>
            <a:t>Dpt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didiskusikan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hanya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dgn</a:t>
          </a:r>
          <a:r>
            <a:rPr lang="en-US" sz="1800" kern="1200" dirty="0" smtClean="0">
              <a:solidFill>
                <a:schemeClr val="bg1"/>
              </a:solidFill>
            </a:rPr>
            <a:t> org2/</a:t>
          </a:r>
          <a:r>
            <a:rPr lang="en-US" sz="1800" kern="1200" dirty="0" err="1" smtClean="0">
              <a:solidFill>
                <a:schemeClr val="bg1"/>
              </a:solidFill>
            </a:rPr>
            <a:t>pihak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scra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lgsg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berwenang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atas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diri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klien</a:t>
          </a:r>
          <a:endParaRPr lang="en-US" sz="1800" kern="1200" dirty="0"/>
        </a:p>
      </dsp:txBody>
      <dsp:txXfrm>
        <a:off x="2992686" y="1561336"/>
        <a:ext cx="2472825" cy="2563182"/>
      </dsp:txXfrm>
    </dsp:sp>
    <dsp:sp modelId="{E647EF0D-1C55-4BB7-9B67-3639ABDD6F11}">
      <dsp:nvSpPr>
        <dsp:cNvPr id="0" name=""/>
        <dsp:cNvSpPr/>
      </dsp:nvSpPr>
      <dsp:spPr>
        <a:xfrm>
          <a:off x="5984805" y="1561336"/>
          <a:ext cx="2472825" cy="25631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bg1"/>
              </a:solidFill>
            </a:rPr>
            <a:t>Dpt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dikomunikasikan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dgn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bijaksana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scra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lisan</a:t>
          </a:r>
          <a:r>
            <a:rPr lang="en-US" sz="1600" kern="1200" dirty="0" smtClean="0">
              <a:solidFill>
                <a:schemeClr val="bg1"/>
              </a:solidFill>
            </a:rPr>
            <a:t>/</a:t>
          </a:r>
          <a:r>
            <a:rPr lang="en-US" sz="1600" kern="1200" dirty="0" err="1" smtClean="0">
              <a:solidFill>
                <a:schemeClr val="bg1"/>
              </a:solidFill>
            </a:rPr>
            <a:t>tertulis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kpd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pihak</a:t>
          </a:r>
          <a:r>
            <a:rPr lang="en-US" sz="1600" kern="1200" dirty="0" smtClean="0">
              <a:solidFill>
                <a:schemeClr val="bg1"/>
              </a:solidFill>
            </a:rPr>
            <a:t> k-3 </a:t>
          </a:r>
          <a:r>
            <a:rPr lang="en-US" sz="1600" kern="1200" dirty="0" err="1" smtClean="0">
              <a:solidFill>
                <a:schemeClr val="bg1"/>
              </a:solidFill>
            </a:rPr>
            <a:t>hny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bila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pemberitahuan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ini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diperlukan</a:t>
          </a:r>
          <a:r>
            <a:rPr lang="en-US" sz="1600" kern="1200" dirty="0" smtClean="0">
              <a:solidFill>
                <a:schemeClr val="bg1"/>
              </a:solidFill>
            </a:rPr>
            <a:t> u/</a:t>
          </a:r>
          <a:r>
            <a:rPr lang="en-US" sz="1600" kern="1200" dirty="0" err="1" smtClean="0">
              <a:solidFill>
                <a:schemeClr val="bg1"/>
              </a:solidFill>
            </a:rPr>
            <a:t>kepentingan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pengguna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layanan</a:t>
          </a:r>
          <a:r>
            <a:rPr lang="en-US" sz="1600" kern="1200" dirty="0" smtClean="0">
              <a:solidFill>
                <a:schemeClr val="bg1"/>
              </a:solidFill>
            </a:rPr>
            <a:t>, </a:t>
          </a:r>
          <a:r>
            <a:rPr lang="en-US" sz="1600" kern="1200" dirty="0" err="1" smtClean="0">
              <a:solidFill>
                <a:schemeClr val="bg1"/>
              </a:solidFill>
            </a:rPr>
            <a:t>profesi</a:t>
          </a:r>
          <a:r>
            <a:rPr lang="en-US" sz="1600" kern="1200" dirty="0" smtClean="0">
              <a:solidFill>
                <a:schemeClr val="bg1"/>
              </a:solidFill>
            </a:rPr>
            <a:t>, &amp; </a:t>
          </a:r>
          <a:r>
            <a:rPr lang="en-US" sz="1600" kern="1200" dirty="0" err="1" smtClean="0">
              <a:solidFill>
                <a:schemeClr val="bg1"/>
              </a:solidFill>
            </a:rPr>
            <a:t>akademisi</a:t>
          </a:r>
          <a:r>
            <a:rPr lang="en-US" sz="1600" kern="1200" dirty="0" smtClean="0">
              <a:solidFill>
                <a:schemeClr val="bg1"/>
              </a:solidFill>
            </a:rPr>
            <a:t>. </a:t>
          </a:r>
          <a:r>
            <a:rPr lang="en-US" sz="1600" kern="1200" dirty="0" err="1" smtClean="0">
              <a:solidFill>
                <a:schemeClr val="bg1"/>
              </a:solidFill>
            </a:rPr>
            <a:t>Identitas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Klien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tetap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dijaga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kerahasiaannya</a:t>
          </a:r>
          <a:endParaRPr lang="en-US" sz="1600" kern="1200" dirty="0"/>
        </a:p>
      </dsp:txBody>
      <dsp:txXfrm>
        <a:off x="5984805" y="1561336"/>
        <a:ext cx="2472825" cy="2563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2EDA-00E1-4B52-A5EE-247C30D68C1A}">
      <dsp:nvSpPr>
        <dsp:cNvPr id="0" name=""/>
        <dsp:cNvSpPr/>
      </dsp:nvSpPr>
      <dsp:spPr>
        <a:xfrm>
          <a:off x="4561" y="-179441"/>
          <a:ext cx="4055248" cy="12872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</a:rPr>
            <a:t>Materi</a:t>
          </a:r>
          <a:r>
            <a:rPr lang="en-US" sz="2800" kern="1200" dirty="0" smtClean="0">
              <a:solidFill>
                <a:schemeClr val="bg1"/>
              </a:solidFill>
            </a:rPr>
            <a:t> </a:t>
          </a:r>
          <a:r>
            <a:rPr lang="en-US" sz="2800" kern="1200" dirty="0" err="1" smtClean="0">
              <a:solidFill>
                <a:schemeClr val="bg1"/>
              </a:solidFill>
            </a:rPr>
            <a:t>Diskusi</a:t>
          </a:r>
          <a:endParaRPr lang="en-US" sz="2800" kern="1200" dirty="0"/>
        </a:p>
      </dsp:txBody>
      <dsp:txXfrm>
        <a:off x="4561" y="-179441"/>
        <a:ext cx="4055248" cy="1287216"/>
      </dsp:txXfrm>
    </dsp:sp>
    <dsp:sp modelId="{D7C703F1-9E20-4611-91B1-9FD01C52514D}">
      <dsp:nvSpPr>
        <dsp:cNvPr id="0" name=""/>
        <dsp:cNvSpPr/>
      </dsp:nvSpPr>
      <dsp:spPr>
        <a:xfrm>
          <a:off x="4561" y="909598"/>
          <a:ext cx="4055248" cy="39326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</a:rPr>
            <a:t>Data </a:t>
          </a:r>
          <a:r>
            <a:rPr lang="en-US" sz="1800" kern="1200" dirty="0" err="1" smtClean="0">
              <a:solidFill>
                <a:schemeClr val="bg1"/>
              </a:solidFill>
            </a:rPr>
            <a:t>hsl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hanya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dpt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digunakan</a:t>
          </a:r>
          <a:r>
            <a:rPr lang="en-US" sz="1800" kern="1200" dirty="0" smtClean="0">
              <a:solidFill>
                <a:schemeClr val="bg1"/>
              </a:solidFill>
            </a:rPr>
            <a:t> u/ </a:t>
          </a:r>
          <a:r>
            <a:rPr lang="en-US" sz="1800" kern="1200" dirty="0" err="1" smtClean="0">
              <a:solidFill>
                <a:schemeClr val="bg1"/>
              </a:solidFill>
            </a:rPr>
            <a:t>tujuan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ilmiah</a:t>
          </a:r>
          <a:r>
            <a:rPr lang="en-US" sz="1800" kern="1200" dirty="0" smtClean="0">
              <a:solidFill>
                <a:schemeClr val="bg1"/>
              </a:solidFill>
            </a:rPr>
            <a:t> / </a:t>
          </a:r>
          <a:r>
            <a:rPr lang="en-US" sz="1800" kern="1200" dirty="0" err="1" smtClean="0">
              <a:solidFill>
                <a:schemeClr val="bg1"/>
              </a:solidFill>
            </a:rPr>
            <a:t>profesional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chemeClr val="bg1"/>
              </a:solidFill>
            </a:rPr>
            <a:t>Dlm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pelaksanaan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tgs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tdk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mengganggu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kehidupan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pribadi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klien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kalaupun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diperlukan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hrs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diusahakan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seminimal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mgkin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solidFill>
                <a:schemeClr val="bg1"/>
              </a:solidFill>
            </a:rPr>
            <a:t>Dlm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hal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diperlukan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laporan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hasil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pemeriksaan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psikologi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hanya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memberikan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laporan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baik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lisan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maupun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tulisan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sebatas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perjanjian</a:t>
          </a:r>
          <a:r>
            <a:rPr lang="en-US" sz="1800" kern="1200" dirty="0" smtClean="0">
              <a:solidFill>
                <a:schemeClr val="bg1"/>
              </a:solidFill>
            </a:rPr>
            <a:t> / </a:t>
          </a:r>
          <a:r>
            <a:rPr lang="en-US" sz="1800" kern="1200" dirty="0" err="1" smtClean="0">
              <a:solidFill>
                <a:schemeClr val="bg1"/>
              </a:solidFill>
            </a:rPr>
            <a:t>kesepakatan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telah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dibuat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endParaRPr lang="en-US" sz="1800" kern="1200" dirty="0"/>
        </a:p>
      </dsp:txBody>
      <dsp:txXfrm>
        <a:off x="4561" y="909598"/>
        <a:ext cx="4055248" cy="3932640"/>
      </dsp:txXfrm>
    </dsp:sp>
    <dsp:sp modelId="{A5A082E1-B3A0-4F2F-87A0-AD37FC5472FB}">
      <dsp:nvSpPr>
        <dsp:cNvPr id="0" name=""/>
        <dsp:cNvSpPr/>
      </dsp:nvSpPr>
      <dsp:spPr>
        <a:xfrm>
          <a:off x="4626990" y="-366287"/>
          <a:ext cx="4055248" cy="1379342"/>
        </a:xfrm>
        <a:prstGeom prst="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</a:rPr>
            <a:t>Lingkup</a:t>
          </a:r>
          <a:r>
            <a:rPr lang="en-US" sz="2800" kern="1200" dirty="0" smtClean="0">
              <a:solidFill>
                <a:schemeClr val="bg1"/>
              </a:solidFill>
            </a:rPr>
            <a:t> Orang</a:t>
          </a:r>
          <a:endParaRPr lang="en-US" sz="2800" kern="1200" dirty="0"/>
        </a:p>
      </dsp:txBody>
      <dsp:txXfrm>
        <a:off x="4626990" y="-366287"/>
        <a:ext cx="4055248" cy="1379342"/>
      </dsp:txXfrm>
    </dsp:sp>
    <dsp:sp modelId="{A640C517-D3DA-4B5D-816F-B95C776501D8}">
      <dsp:nvSpPr>
        <dsp:cNvPr id="0" name=""/>
        <dsp:cNvSpPr/>
      </dsp:nvSpPr>
      <dsp:spPr>
        <a:xfrm>
          <a:off x="4626990" y="773743"/>
          <a:ext cx="4055248" cy="4355043"/>
        </a:xfrm>
        <a:prstGeom prst="rect">
          <a:avLst/>
        </a:prstGeom>
        <a:solidFill>
          <a:schemeClr val="accent4">
            <a:tint val="40000"/>
            <a:alpha val="90000"/>
            <a:hueOff val="1348157"/>
            <a:satOff val="-5394"/>
            <a:lumOff val="-19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348157"/>
              <a:satOff val="-5394"/>
              <a:lumOff val="-1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chemeClr val="bg1"/>
              </a:solidFill>
            </a:rPr>
            <a:t>Pembicaraan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hanya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dilakukan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dgn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mereka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yg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jelas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terlibat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dlm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permasalahan</a:t>
          </a:r>
          <a:r>
            <a:rPr lang="en-US" sz="1600" kern="1200" dirty="0" smtClean="0">
              <a:solidFill>
                <a:schemeClr val="bg1"/>
              </a:solidFill>
            </a:rPr>
            <a:t>/</a:t>
          </a:r>
          <a:r>
            <a:rPr lang="en-US" sz="1600" kern="1200" dirty="0" err="1" smtClean="0">
              <a:solidFill>
                <a:schemeClr val="bg1"/>
              </a:solidFill>
            </a:rPr>
            <a:t>kepentingan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tsb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chemeClr val="bg1"/>
              </a:solidFill>
            </a:rPr>
            <a:t>Ket</a:t>
          </a:r>
          <a:r>
            <a:rPr lang="en-US" sz="1600" kern="1200" dirty="0" smtClean="0">
              <a:solidFill>
                <a:schemeClr val="bg1"/>
              </a:solidFill>
            </a:rPr>
            <a:t> / data </a:t>
          </a:r>
          <a:r>
            <a:rPr lang="en-US" sz="1600" kern="1200" dirty="0" err="1" smtClean="0">
              <a:solidFill>
                <a:schemeClr val="bg1"/>
              </a:solidFill>
            </a:rPr>
            <a:t>yg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diperoleh</a:t>
          </a:r>
          <a:r>
            <a:rPr lang="en-US" sz="1600" kern="1200" dirty="0" smtClean="0">
              <a:solidFill>
                <a:schemeClr val="bg1"/>
              </a:solidFill>
            </a:rPr>
            <a:t>  </a:t>
          </a:r>
          <a:r>
            <a:rPr lang="en-US" sz="1600" kern="1200" dirty="0" err="1" smtClean="0">
              <a:solidFill>
                <a:schemeClr val="bg1"/>
              </a:solidFill>
            </a:rPr>
            <a:t>dpt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diberikan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kpd</a:t>
          </a:r>
          <a:r>
            <a:rPr lang="en-US" sz="1600" kern="1200" dirty="0" smtClean="0">
              <a:solidFill>
                <a:schemeClr val="bg1"/>
              </a:solidFill>
            </a:rPr>
            <a:t> org lain </a:t>
          </a:r>
          <a:r>
            <a:rPr lang="en-US" sz="1600" kern="1200" dirty="0" err="1" smtClean="0">
              <a:solidFill>
                <a:schemeClr val="bg1"/>
              </a:solidFill>
            </a:rPr>
            <a:t>atas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persetujuan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klien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chemeClr val="bg1"/>
              </a:solidFill>
            </a:rPr>
            <a:t>Jika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klien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msh</a:t>
          </a:r>
          <a:r>
            <a:rPr lang="en-US" sz="1600" kern="1200" dirty="0" smtClean="0">
              <a:solidFill>
                <a:schemeClr val="bg1"/>
              </a:solidFill>
            </a:rPr>
            <a:t> anak2 / </a:t>
          </a:r>
          <a:r>
            <a:rPr lang="en-US" sz="1600" kern="1200" dirty="0" err="1" smtClean="0">
              <a:solidFill>
                <a:schemeClr val="bg1"/>
              </a:solidFill>
            </a:rPr>
            <a:t>dewasa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tp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tdk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mampu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memberikan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persetujuan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scr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sukarela</a:t>
          </a:r>
          <a:r>
            <a:rPr lang="en-US" sz="1600" kern="1200" dirty="0" smtClean="0">
              <a:solidFill>
                <a:schemeClr val="bg1"/>
              </a:solidFill>
            </a:rPr>
            <a:t>, </a:t>
          </a:r>
          <a:r>
            <a:rPr lang="en-US" sz="1600" kern="1200" dirty="0" err="1" smtClean="0">
              <a:solidFill>
                <a:schemeClr val="bg1"/>
              </a:solidFill>
            </a:rPr>
            <a:t>wajib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melindungi</a:t>
          </a:r>
          <a:r>
            <a:rPr lang="en-US" sz="1600" kern="1200" dirty="0" smtClean="0">
              <a:solidFill>
                <a:schemeClr val="bg1"/>
              </a:solidFill>
            </a:rPr>
            <a:t> agar </a:t>
          </a:r>
          <a:r>
            <a:rPr lang="en-US" sz="1600" kern="1200" dirty="0" err="1" smtClean="0">
              <a:solidFill>
                <a:schemeClr val="bg1"/>
              </a:solidFill>
            </a:rPr>
            <a:t>tdk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mengalami</a:t>
          </a:r>
          <a:r>
            <a:rPr lang="en-US" sz="1600" kern="1200" dirty="0" smtClean="0">
              <a:solidFill>
                <a:schemeClr val="bg1"/>
              </a:solidFill>
            </a:rPr>
            <a:t> hal2 </a:t>
          </a:r>
          <a:r>
            <a:rPr lang="en-US" sz="1600" kern="1200" dirty="0" err="1" smtClean="0">
              <a:solidFill>
                <a:schemeClr val="bg1"/>
              </a:solidFill>
            </a:rPr>
            <a:t>yg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merugikan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chemeClr val="bg1"/>
              </a:solidFill>
            </a:rPr>
            <a:t>Apabila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berkonsultasi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dgn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rekan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sejawat</a:t>
          </a:r>
          <a:r>
            <a:rPr lang="en-US" sz="1600" kern="1200" dirty="0" smtClean="0">
              <a:solidFill>
                <a:schemeClr val="bg1"/>
              </a:solidFill>
            </a:rPr>
            <a:t>, </a:t>
          </a:r>
          <a:r>
            <a:rPr lang="en-US" sz="1600" kern="1200" dirty="0" err="1" smtClean="0">
              <a:solidFill>
                <a:schemeClr val="bg1"/>
              </a:solidFill>
            </a:rPr>
            <a:t>tdk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slg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berbagi</a:t>
          </a:r>
          <a:r>
            <a:rPr lang="en-US" sz="1600" kern="1200" dirty="0" smtClean="0">
              <a:solidFill>
                <a:schemeClr val="bg1"/>
              </a:solidFill>
            </a:rPr>
            <a:t> u/ hal2 </a:t>
          </a:r>
          <a:r>
            <a:rPr lang="en-US" sz="1600" kern="1200" dirty="0" err="1" smtClean="0">
              <a:solidFill>
                <a:schemeClr val="bg1"/>
              </a:solidFill>
            </a:rPr>
            <a:t>yg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seharusnya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menjadi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rahasia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klien</a:t>
          </a:r>
          <a:r>
            <a:rPr lang="en-US" sz="1600" kern="1200" dirty="0" smtClean="0">
              <a:solidFill>
                <a:schemeClr val="bg1"/>
              </a:solidFill>
            </a:rPr>
            <a:t> (</a:t>
          </a:r>
          <a:r>
            <a:rPr lang="en-US" sz="1600" kern="1200" dirty="0" err="1" smtClean="0">
              <a:solidFill>
                <a:schemeClr val="bg1"/>
              </a:solidFill>
            </a:rPr>
            <a:t>kec.atas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persetujuan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klien</a:t>
          </a:r>
          <a:r>
            <a:rPr lang="en-US" sz="1600" kern="1200" dirty="0" smtClean="0">
              <a:solidFill>
                <a:schemeClr val="bg1"/>
              </a:solidFill>
            </a:rPr>
            <a:t>), </a:t>
          </a:r>
          <a:r>
            <a:rPr lang="en-US" sz="1600" kern="1200" dirty="0" err="1" smtClean="0">
              <a:solidFill>
                <a:schemeClr val="bg1"/>
              </a:solidFill>
            </a:rPr>
            <a:t>sedapat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mgkin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tanpa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menyebutkan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identitas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atau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pengungkapan</a:t>
          </a:r>
          <a:r>
            <a:rPr lang="en-US" sz="1600" kern="1200" dirty="0" smtClean="0">
              <a:solidFill>
                <a:schemeClr val="bg1"/>
              </a:solidFill>
            </a:rPr>
            <a:t> lain </a:t>
          </a:r>
          <a:r>
            <a:rPr lang="en-US" sz="1600" kern="1200" dirty="0" err="1" smtClean="0">
              <a:solidFill>
                <a:schemeClr val="bg1"/>
              </a:solidFill>
            </a:rPr>
            <a:t>yg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dpt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dikenali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sbg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identitas</a:t>
          </a:r>
          <a:r>
            <a:rPr lang="en-US" sz="1600" kern="1200" dirty="0" smtClean="0">
              <a:solidFill>
                <a:schemeClr val="bg1"/>
              </a:solidFill>
            </a:rPr>
            <a:t> </a:t>
          </a:r>
          <a:r>
            <a:rPr lang="en-US" sz="1600" kern="1200" dirty="0" err="1" smtClean="0">
              <a:solidFill>
                <a:schemeClr val="bg1"/>
              </a:solidFill>
            </a:rPr>
            <a:t>klien</a:t>
          </a:r>
          <a:endParaRPr lang="en-US" sz="1600" kern="1200" dirty="0"/>
        </a:p>
      </dsp:txBody>
      <dsp:txXfrm>
        <a:off x="4626990" y="773743"/>
        <a:ext cx="4055248" cy="43550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209FB-607C-4445-AFEC-4F3DB0ED97AA}">
      <dsp:nvSpPr>
        <dsp:cNvPr id="0" name=""/>
        <dsp:cNvSpPr/>
      </dsp:nvSpPr>
      <dsp:spPr>
        <a:xfrm>
          <a:off x="0" y="2530"/>
          <a:ext cx="8686800" cy="0"/>
        </a:xfrm>
        <a:prstGeom prst="lin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03BF0-EC77-45EB-9797-8F7FD7B99D21}">
      <dsp:nvSpPr>
        <dsp:cNvPr id="0" name=""/>
        <dsp:cNvSpPr/>
      </dsp:nvSpPr>
      <dsp:spPr>
        <a:xfrm>
          <a:off x="0" y="2530"/>
          <a:ext cx="1737360" cy="51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>
              <a:solidFill>
                <a:schemeClr val="bg1"/>
              </a:solidFill>
            </a:rPr>
            <a:t>Pengungkapan</a:t>
          </a:r>
          <a:r>
            <a:rPr lang="en-ID" sz="2800" kern="1200" dirty="0" smtClean="0">
              <a:solidFill>
                <a:schemeClr val="bg1"/>
              </a:solidFill>
            </a:rPr>
            <a:t> </a:t>
          </a:r>
          <a:r>
            <a:rPr lang="en-ID" sz="2800" kern="1200" dirty="0" err="1" smtClean="0">
              <a:solidFill>
                <a:schemeClr val="bg1"/>
              </a:solidFill>
            </a:rPr>
            <a:t>kerahasiaan</a:t>
          </a:r>
          <a:r>
            <a:rPr lang="en-ID" sz="2800" kern="1200" dirty="0" smtClean="0">
              <a:solidFill>
                <a:schemeClr val="bg1"/>
              </a:solidFill>
            </a:rPr>
            <a:t> data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2530"/>
        <a:ext cx="1737360" cy="5176539"/>
      </dsp:txXfrm>
    </dsp:sp>
    <dsp:sp modelId="{F305A4D7-F591-455E-82DD-9BA1F8610800}">
      <dsp:nvSpPr>
        <dsp:cNvPr id="0" name=""/>
        <dsp:cNvSpPr/>
      </dsp:nvSpPr>
      <dsp:spPr>
        <a:xfrm>
          <a:off x="1867662" y="125"/>
          <a:ext cx="6819138" cy="1070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bg1"/>
              </a:solidFill>
            </a:rPr>
            <a:t>Sejak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awal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sdh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merencanakan</a:t>
          </a:r>
          <a:r>
            <a:rPr lang="en-US" sz="1800" kern="1200" dirty="0" smtClean="0">
              <a:solidFill>
                <a:schemeClr val="bg1"/>
              </a:solidFill>
            </a:rPr>
            <a:t> agar data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dimiliki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terjaga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kerahasiaannya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tetap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terlindungi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bahkan</a:t>
          </a:r>
          <a:r>
            <a:rPr lang="en-US" sz="1800" kern="1200" dirty="0" smtClean="0">
              <a:solidFill>
                <a:schemeClr val="bg1"/>
              </a:solidFill>
            </a:rPr>
            <a:t>  </a:t>
          </a:r>
          <a:r>
            <a:rPr lang="en-US" sz="1800" kern="1200" dirty="0" err="1" smtClean="0">
              <a:solidFill>
                <a:schemeClr val="bg1"/>
              </a:solidFill>
            </a:rPr>
            <a:t>sesudah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ia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meninggal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tdk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mampu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lg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sdh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putus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hubungan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dgn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posisinya</a:t>
          </a:r>
          <a:r>
            <a:rPr lang="en-US" sz="1800" kern="1200" dirty="0" smtClean="0">
              <a:solidFill>
                <a:schemeClr val="bg1"/>
              </a:solidFill>
            </a:rPr>
            <a:t> / </a:t>
          </a:r>
          <a:r>
            <a:rPr lang="en-US" sz="1800" kern="1200" dirty="0" err="1" smtClean="0">
              <a:solidFill>
                <a:schemeClr val="bg1"/>
              </a:solidFill>
            </a:rPr>
            <a:t>tempat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praktiknya</a:t>
          </a:r>
          <a:r>
            <a:rPr lang="en-US" sz="1800" kern="1200" dirty="0" smtClean="0">
              <a:solidFill>
                <a:schemeClr val="bg1"/>
              </a:solidFill>
            </a:rPr>
            <a:t>.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867662" y="125"/>
        <a:ext cx="6819138" cy="1070869"/>
      </dsp:txXfrm>
    </dsp:sp>
    <dsp:sp modelId="{AA7B90DA-40F4-418C-9020-75A2E262F5F5}">
      <dsp:nvSpPr>
        <dsp:cNvPr id="0" name=""/>
        <dsp:cNvSpPr/>
      </dsp:nvSpPr>
      <dsp:spPr>
        <a:xfrm>
          <a:off x="1737360" y="1162763"/>
          <a:ext cx="69494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79CBE-F6EB-49AF-B827-987E6FF9DC4F}">
      <dsp:nvSpPr>
        <dsp:cNvPr id="0" name=""/>
        <dsp:cNvSpPr/>
      </dsp:nvSpPr>
      <dsp:spPr>
        <a:xfrm>
          <a:off x="1867662" y="1219199"/>
          <a:ext cx="6819138" cy="681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bg1"/>
              </a:solidFill>
            </a:rPr>
            <a:t>Untuk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pemilikan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catatan</a:t>
          </a:r>
          <a:r>
            <a:rPr lang="en-US" sz="1800" kern="1200" dirty="0" smtClean="0">
              <a:solidFill>
                <a:schemeClr val="bg1"/>
              </a:solidFill>
            </a:rPr>
            <a:t> &amp; data, </a:t>
          </a:r>
          <a:r>
            <a:rPr lang="en-US" sz="1800" kern="1200" dirty="0" err="1" smtClean="0">
              <a:solidFill>
                <a:schemeClr val="bg1"/>
              </a:solidFill>
            </a:rPr>
            <a:t>diatur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oleh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prinsip</a:t>
          </a:r>
          <a:r>
            <a:rPr lang="en-US" sz="1800" kern="1200" dirty="0" smtClean="0">
              <a:solidFill>
                <a:schemeClr val="bg1"/>
              </a:solidFill>
            </a:rPr>
            <a:t> legal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867662" y="1219199"/>
        <a:ext cx="6819138" cy="681649"/>
      </dsp:txXfrm>
    </dsp:sp>
    <dsp:sp modelId="{07C057B3-2259-4FD3-82F3-DB38D28FEFDD}">
      <dsp:nvSpPr>
        <dsp:cNvPr id="0" name=""/>
        <dsp:cNvSpPr/>
      </dsp:nvSpPr>
      <dsp:spPr>
        <a:xfrm>
          <a:off x="1737360" y="1858681"/>
          <a:ext cx="69494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95B5C-1561-4042-A51D-E5F356F0D171}">
      <dsp:nvSpPr>
        <dsp:cNvPr id="0" name=""/>
        <dsp:cNvSpPr/>
      </dsp:nvSpPr>
      <dsp:spPr>
        <a:xfrm>
          <a:off x="1867662" y="1910497"/>
          <a:ext cx="6819138" cy="103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Cara </a:t>
          </a:r>
          <a:r>
            <a:rPr lang="en-US" sz="1800" kern="1200" dirty="0" err="1" smtClean="0">
              <a:solidFill>
                <a:schemeClr val="bg1"/>
              </a:solidFill>
            </a:rPr>
            <a:t>pencatatan</a:t>
          </a:r>
          <a:r>
            <a:rPr lang="en-US" sz="1800" kern="1200" dirty="0" smtClean="0">
              <a:solidFill>
                <a:schemeClr val="bg1"/>
              </a:solidFill>
            </a:rPr>
            <a:t> data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kerahasiaannya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hrs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dilindungi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mencakup</a:t>
          </a:r>
          <a:r>
            <a:rPr lang="en-US" sz="1800" kern="1200" dirty="0" smtClean="0">
              <a:solidFill>
                <a:schemeClr val="bg1"/>
              </a:solidFill>
            </a:rPr>
            <a:t> data </a:t>
          </a:r>
          <a:r>
            <a:rPr lang="en-US" sz="1800" kern="1200" dirty="0" err="1" smtClean="0">
              <a:solidFill>
                <a:schemeClr val="bg1"/>
              </a:solidFill>
            </a:rPr>
            <a:t>klien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seharusnya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tdk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dikenai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biaya</a:t>
          </a:r>
          <a:r>
            <a:rPr lang="en-US" sz="1800" kern="1200" dirty="0" smtClean="0">
              <a:solidFill>
                <a:schemeClr val="bg1"/>
              </a:solidFill>
            </a:rPr>
            <a:t> / </a:t>
          </a:r>
          <a:r>
            <a:rPr lang="en-US" sz="1800" kern="1200" dirty="0" err="1" smtClean="0">
              <a:solidFill>
                <a:schemeClr val="bg1"/>
              </a:solidFill>
            </a:rPr>
            <a:t>pemotongan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pajak</a:t>
          </a:r>
          <a:r>
            <a:rPr lang="en-US" sz="1800" kern="1200" dirty="0" smtClean="0">
              <a:solidFill>
                <a:schemeClr val="bg1"/>
              </a:solidFill>
            </a:rPr>
            <a:t>.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867662" y="1910497"/>
        <a:ext cx="6819138" cy="1036319"/>
      </dsp:txXfrm>
    </dsp:sp>
    <dsp:sp modelId="{6E572A1C-22DE-4A1E-B40A-D25691D23371}">
      <dsp:nvSpPr>
        <dsp:cNvPr id="0" name=""/>
        <dsp:cNvSpPr/>
      </dsp:nvSpPr>
      <dsp:spPr>
        <a:xfrm>
          <a:off x="1737360" y="2946816"/>
          <a:ext cx="69494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956E0-E130-4CF2-B7F5-FC4D9016F462}">
      <dsp:nvSpPr>
        <dsp:cNvPr id="0" name=""/>
        <dsp:cNvSpPr/>
      </dsp:nvSpPr>
      <dsp:spPr>
        <a:xfrm>
          <a:off x="1867662" y="2998631"/>
          <a:ext cx="6819138" cy="103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Dlm hal diperlukan persetujuan thd protokol riset dr dewan penilai &amp; memerlukan identifikasi personal, maka identitas itu hrs dihapuskan sblm datanya dpt diakses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867662" y="2998631"/>
        <a:ext cx="6819138" cy="1036319"/>
      </dsp:txXfrm>
    </dsp:sp>
    <dsp:sp modelId="{8422C3B7-8054-4FC6-A35B-540FCDA75053}">
      <dsp:nvSpPr>
        <dsp:cNvPr id="0" name=""/>
        <dsp:cNvSpPr/>
      </dsp:nvSpPr>
      <dsp:spPr>
        <a:xfrm>
          <a:off x="1737360" y="4034950"/>
          <a:ext cx="69494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EEC4F1-BC47-4E46-AF8A-460C0973A0D2}">
      <dsp:nvSpPr>
        <dsp:cNvPr id="0" name=""/>
        <dsp:cNvSpPr/>
      </dsp:nvSpPr>
      <dsp:spPr>
        <a:xfrm>
          <a:off x="1867662" y="4086766"/>
          <a:ext cx="6819138" cy="103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bg1"/>
              </a:solidFill>
            </a:rPr>
            <a:t>Dpt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membuka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rahasia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tanpa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persetujuan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klien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dlm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rangka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keperluan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hukum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atau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tujuan</a:t>
          </a:r>
          <a:r>
            <a:rPr lang="en-US" sz="1800" kern="1200" dirty="0" smtClean="0">
              <a:solidFill>
                <a:schemeClr val="bg1"/>
              </a:solidFill>
            </a:rPr>
            <a:t> lain.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867662" y="4086766"/>
        <a:ext cx="6819138" cy="1036319"/>
      </dsp:txXfrm>
    </dsp:sp>
    <dsp:sp modelId="{084A4D81-739D-4787-BFE1-9616C72F86D2}">
      <dsp:nvSpPr>
        <dsp:cNvPr id="0" name=""/>
        <dsp:cNvSpPr/>
      </dsp:nvSpPr>
      <dsp:spPr>
        <a:xfrm>
          <a:off x="1737360" y="5123085"/>
          <a:ext cx="69494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8D3E0-F5C1-4980-A6C6-90D6777B908A}">
      <dsp:nvSpPr>
        <dsp:cNvPr id="0" name=""/>
        <dsp:cNvSpPr/>
      </dsp:nvSpPr>
      <dsp:spPr>
        <a:xfrm>
          <a:off x="0" y="0"/>
          <a:ext cx="8382000" cy="5511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</a:rPr>
            <a:t>Pemanfaatan</a:t>
          </a:r>
          <a:r>
            <a:rPr lang="en-US" sz="2800" kern="1200" dirty="0" smtClean="0">
              <a:solidFill>
                <a:schemeClr val="bg1"/>
              </a:solidFill>
            </a:rPr>
            <a:t> u/</a:t>
          </a:r>
          <a:r>
            <a:rPr lang="en-US" sz="2800" kern="1200" dirty="0" err="1" smtClean="0">
              <a:solidFill>
                <a:schemeClr val="bg1"/>
              </a:solidFill>
            </a:rPr>
            <a:t>tujuan</a:t>
          </a:r>
          <a:r>
            <a:rPr lang="en-US" sz="2800" kern="1200" dirty="0" smtClean="0">
              <a:solidFill>
                <a:schemeClr val="bg1"/>
              </a:solidFill>
            </a:rPr>
            <a:t> </a:t>
          </a:r>
          <a:r>
            <a:rPr lang="en-US" sz="2800" kern="1200" dirty="0" err="1" smtClean="0">
              <a:solidFill>
                <a:schemeClr val="bg1"/>
              </a:solidFill>
            </a:rPr>
            <a:t>pendidikan</a:t>
          </a:r>
          <a:endParaRPr lang="en-US" sz="2800" kern="1200" dirty="0"/>
        </a:p>
      </dsp:txBody>
      <dsp:txXfrm>
        <a:off x="26905" y="26905"/>
        <a:ext cx="8328190" cy="497343"/>
      </dsp:txXfrm>
    </dsp:sp>
    <dsp:sp modelId="{C077E7E0-38D5-4CB5-996B-B9468B4F658D}">
      <dsp:nvSpPr>
        <dsp:cNvPr id="0" name=""/>
        <dsp:cNvSpPr/>
      </dsp:nvSpPr>
      <dsp:spPr>
        <a:xfrm>
          <a:off x="0" y="533402"/>
          <a:ext cx="8382000" cy="463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>
              <a:solidFill>
                <a:schemeClr val="bg1"/>
              </a:solidFill>
            </a:rPr>
            <a:t>Disamarkan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nama</a:t>
          </a:r>
          <a:r>
            <a:rPr lang="en-US" sz="2000" kern="1200" dirty="0" smtClean="0">
              <a:solidFill>
                <a:schemeClr val="bg1"/>
              </a:solidFill>
            </a:rPr>
            <a:t> org / </a:t>
          </a:r>
          <a:r>
            <a:rPr lang="en-US" sz="2000" kern="1200" dirty="0" err="1" smtClean="0">
              <a:solidFill>
                <a:schemeClr val="bg1"/>
              </a:solidFill>
            </a:rPr>
            <a:t>lembaga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yg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datanya</a:t>
          </a:r>
          <a:r>
            <a:rPr lang="en-US" sz="2000" kern="1200" dirty="0" smtClean="0">
              <a:solidFill>
                <a:schemeClr val="bg1"/>
              </a:solidFill>
            </a:rPr>
            <a:t> </a:t>
          </a:r>
          <a:r>
            <a:rPr lang="en-US" sz="2000" kern="1200" dirty="0" err="1" smtClean="0">
              <a:solidFill>
                <a:schemeClr val="bg1"/>
              </a:solidFill>
            </a:rPr>
            <a:t>digunakan</a:t>
          </a:r>
          <a:endParaRPr lang="en-US" sz="2000" kern="1200" dirty="0"/>
        </a:p>
      </dsp:txBody>
      <dsp:txXfrm>
        <a:off x="0" y="533402"/>
        <a:ext cx="8382000" cy="463703"/>
      </dsp:txXfrm>
    </dsp:sp>
    <dsp:sp modelId="{37ECDD0F-AC78-4715-910F-632C0A71950A}">
      <dsp:nvSpPr>
        <dsp:cNvPr id="0" name=""/>
        <dsp:cNvSpPr/>
      </dsp:nvSpPr>
      <dsp:spPr>
        <a:xfrm>
          <a:off x="0" y="1187595"/>
          <a:ext cx="8382000" cy="641196"/>
        </a:xfrm>
        <a:prstGeom prst="round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</a:rPr>
            <a:t>Pemanfaatan</a:t>
          </a:r>
          <a:r>
            <a:rPr lang="en-US" sz="2800" kern="1200" dirty="0" smtClean="0">
              <a:solidFill>
                <a:schemeClr val="bg1"/>
              </a:solidFill>
            </a:rPr>
            <a:t> u/ </a:t>
          </a:r>
          <a:r>
            <a:rPr lang="en-US" sz="2800" kern="1200" dirty="0" err="1" smtClean="0">
              <a:solidFill>
                <a:schemeClr val="bg1"/>
              </a:solidFill>
            </a:rPr>
            <a:t>tujuan</a:t>
          </a:r>
          <a:r>
            <a:rPr lang="en-US" sz="2800" kern="1200" dirty="0" smtClean="0">
              <a:solidFill>
                <a:schemeClr val="bg1"/>
              </a:solidFill>
            </a:rPr>
            <a:t> lain</a:t>
          </a:r>
          <a:endParaRPr lang="en-US" sz="2800" kern="1200" dirty="0"/>
        </a:p>
      </dsp:txBody>
      <dsp:txXfrm>
        <a:off x="31301" y="1218896"/>
        <a:ext cx="8319398" cy="578594"/>
      </dsp:txXfrm>
    </dsp:sp>
    <dsp:sp modelId="{443BA8D7-C290-4665-9873-52E2FDEEC84C}">
      <dsp:nvSpPr>
        <dsp:cNvPr id="0" name=""/>
        <dsp:cNvSpPr/>
      </dsp:nvSpPr>
      <dsp:spPr>
        <a:xfrm>
          <a:off x="0" y="1814332"/>
          <a:ext cx="8382000" cy="262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>
              <a:solidFill>
                <a:schemeClr val="bg1"/>
              </a:solidFill>
            </a:rPr>
            <a:t>Hrs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ada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izin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tertulis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dr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bersangkutan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menyamarkan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nama</a:t>
          </a:r>
          <a:r>
            <a:rPr lang="en-US" sz="1800" kern="1200" dirty="0" smtClean="0">
              <a:solidFill>
                <a:schemeClr val="bg1"/>
              </a:solidFill>
            </a:rPr>
            <a:t> / </a:t>
          </a:r>
          <a:r>
            <a:rPr lang="en-US" sz="1800" kern="1200" dirty="0" err="1" smtClean="0">
              <a:solidFill>
                <a:schemeClr val="bg1"/>
              </a:solidFill>
            </a:rPr>
            <a:t>lembaga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datanya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digunakan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solidFill>
                <a:schemeClr val="bg1"/>
              </a:solidFill>
            </a:rPr>
            <a:t>Di bid </a:t>
          </a:r>
          <a:r>
            <a:rPr lang="en-US" sz="1800" kern="1200" dirty="0" err="1" smtClean="0">
              <a:solidFill>
                <a:schemeClr val="bg1"/>
              </a:solidFill>
            </a:rPr>
            <a:t>hukum</a:t>
          </a:r>
          <a:r>
            <a:rPr lang="en-US" sz="1800" kern="1200" dirty="0" smtClean="0">
              <a:solidFill>
                <a:schemeClr val="bg1"/>
              </a:solidFill>
            </a:rPr>
            <a:t>/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berkait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dgn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kesejahteraan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klien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identitas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hrs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dinyatakan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scr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jelas</a:t>
          </a:r>
          <a:r>
            <a:rPr lang="en-US" sz="1800" kern="1200" dirty="0" smtClean="0">
              <a:solidFill>
                <a:schemeClr val="bg1"/>
              </a:solidFill>
            </a:rPr>
            <a:t>&amp; </a:t>
          </a:r>
          <a:r>
            <a:rPr lang="en-US" sz="1800" kern="1200" dirty="0" err="1" smtClean="0">
              <a:solidFill>
                <a:schemeClr val="bg1"/>
              </a:solidFill>
            </a:rPr>
            <a:t>dgn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persetujuan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ybs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>
              <a:solidFill>
                <a:schemeClr val="bg1"/>
              </a:solidFill>
            </a:rPr>
            <a:t>Tdk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membuka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kerahasiaan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klien</a:t>
          </a:r>
          <a:r>
            <a:rPr lang="en-US" sz="1800" kern="1200" dirty="0" smtClean="0">
              <a:solidFill>
                <a:schemeClr val="bg1"/>
              </a:solidFill>
            </a:rPr>
            <a:t> u/ </a:t>
          </a:r>
          <a:r>
            <a:rPr lang="en-US" sz="1800" kern="1200" dirty="0" err="1" smtClean="0">
              <a:solidFill>
                <a:schemeClr val="bg1"/>
              </a:solidFill>
            </a:rPr>
            <a:t>keperluan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penulisan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pengajaran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maupun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pengungkapan</a:t>
          </a:r>
          <a:r>
            <a:rPr lang="en-US" sz="1800" kern="1200" dirty="0" smtClean="0">
              <a:solidFill>
                <a:schemeClr val="bg1"/>
              </a:solidFill>
            </a:rPr>
            <a:t> di media, </a:t>
          </a:r>
          <a:r>
            <a:rPr lang="en-US" sz="1800" kern="1200" dirty="0" err="1" smtClean="0">
              <a:solidFill>
                <a:schemeClr val="bg1"/>
              </a:solidFill>
            </a:rPr>
            <a:t>kec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ada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alasan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kuat</a:t>
          </a:r>
          <a:r>
            <a:rPr lang="en-US" sz="1800" kern="1200" dirty="0" smtClean="0">
              <a:solidFill>
                <a:schemeClr val="bg1"/>
              </a:solidFill>
            </a:rPr>
            <a:t> &amp; </a:t>
          </a:r>
          <a:r>
            <a:rPr lang="en-US" sz="1800" kern="1200" dirty="0" err="1" smtClean="0">
              <a:solidFill>
                <a:schemeClr val="bg1"/>
              </a:solidFill>
            </a:rPr>
            <a:t>tdk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bertentangan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dgn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hukum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>
              <a:solidFill>
                <a:schemeClr val="bg1"/>
              </a:solidFill>
            </a:rPr>
            <a:t>Dlm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pertemuan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ilmiah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tanpa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mengungkapkan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identitas</a:t>
          </a:r>
          <a:r>
            <a:rPr lang="en-US" sz="1800" kern="1200" dirty="0" smtClean="0">
              <a:solidFill>
                <a:schemeClr val="bg1"/>
              </a:solidFill>
            </a:rPr>
            <a:t>,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bisa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dikenali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sbg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sso</a:t>
          </a:r>
          <a:r>
            <a:rPr lang="en-US" sz="1800" kern="1200" dirty="0" smtClean="0">
              <a:solidFill>
                <a:schemeClr val="bg1"/>
              </a:solidFill>
            </a:rPr>
            <a:t> / </a:t>
          </a:r>
          <a:r>
            <a:rPr lang="en-US" sz="1800" kern="1200" dirty="0" err="1" smtClean="0">
              <a:solidFill>
                <a:schemeClr val="bg1"/>
              </a:solidFill>
            </a:rPr>
            <a:t>institusi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mgkin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ditafsirkan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oleh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siapapun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sbg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identitas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yg</a:t>
          </a:r>
          <a:r>
            <a:rPr lang="en-US" sz="1800" kern="1200" dirty="0" smtClean="0">
              <a:solidFill>
                <a:schemeClr val="bg1"/>
              </a:solidFill>
            </a:rPr>
            <a:t> </a:t>
          </a:r>
          <a:r>
            <a:rPr lang="en-US" sz="1800" kern="1200" dirty="0" err="1" smtClean="0">
              <a:solidFill>
                <a:schemeClr val="bg1"/>
              </a:solidFill>
            </a:rPr>
            <a:t>jelas</a:t>
          </a:r>
          <a:r>
            <a:rPr lang="en-US" sz="1800" kern="1200" dirty="0" smtClean="0">
              <a:solidFill>
                <a:schemeClr val="bg1"/>
              </a:solidFill>
            </a:rPr>
            <a:t>.</a:t>
          </a:r>
          <a:endParaRPr lang="en-US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1814332"/>
        <a:ext cx="8382000" cy="2623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819B1C-3040-4F8C-8387-3D5D26CC9C07}" type="datetimeFigureOut">
              <a:rPr lang="id-ID"/>
              <a:pPr>
                <a:defRPr/>
              </a:pPr>
              <a:t>04/03/2019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752ABD-0461-4E7D-B7BB-F8909F57FE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6503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565B-84C1-49CF-AC58-928DB1F5B7AD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C802D7-A8DD-4555-BA5B-F02978CAF57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0C44-86A4-43A9-B687-E62E8B7344D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BB54-B7D6-484A-BD48-60E85333A0F8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DD18-26AA-4088-A9EC-2825AB3F7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16076-2EA7-468A-AC88-40A7C53D823D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882D9-8266-4171-B1ED-AE6DD992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9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F14CE-6BDF-46DF-BFF0-A528129FD8CF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EB68E-E801-4A7D-98F5-2A19D1DCC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9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C35D7-F757-4B0A-8F9B-503AA30C5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773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5E38-E26B-488D-90CE-84060B4B9E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04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3D7A3-51D1-4912-8B22-44A99496EC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936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025B1-A290-44DE-80A6-1469F596C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42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87A32-DF5F-4AF2-ABE6-D64BB5916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740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EA18-066A-479F-B046-B87BE99A47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566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982F7-9FBE-447A-AC35-378432C52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994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BF88-C802-4179-BDDB-73E2D6975A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00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D20F6-E750-4358-A759-001A00280CB0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596D-B5E6-4638-BCF7-3FEB219A3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6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C21C1-08E0-4B40-A0AA-2B52AB1CB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630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032E-888E-43BF-94D7-9AEDBAFF0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79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4AB22-8816-4F5F-9A81-B3FF09746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0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CEA-1C40-4B07-99FF-89AD1DFB21F8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5889C-EE9E-44C2-9D5B-7777332C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9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656E-96F9-461E-8A53-C545525ADA53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6BE4-5A5D-42E0-8824-F624D9B39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5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44B8-6785-433D-9287-2C6E32FB5C07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D6454-ECBC-4179-AAC5-FF89A23FF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2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58935-9349-4E8C-BB4F-03E9533B4ACE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4E84-04E2-4099-A97D-8DDBD23BF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EEE0E-3932-4B63-BED2-85F2FB6E3A58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2EA5-AD7C-454A-8B1C-301DCDF94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8418F-6157-4E88-9DDC-098A945B776D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0DFC9-0074-4FCF-ADD8-294A9B149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2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A022-05D7-4680-A8F5-62222AC786FE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144B-9800-4CC2-9800-63A3AD85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2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F20DFD-9B96-4A74-8D0C-BC3670B8D11C}" type="datetime1">
              <a:rPr lang="en-US"/>
              <a:pPr>
                <a:defRPr/>
              </a:pPr>
              <a:t>04-Mar-19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F37B7B-1DE3-4E1E-A500-4C0860B9E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prstClr val="white">
                    <a:shade val="50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prstClr val="white">
                    <a:shade val="50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CBCBC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DC2AE1E-EE7A-4604-8175-DE7E11EE9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7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365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786063" y="3651250"/>
            <a:ext cx="6357937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ID" sz="2000" b="1">
                <a:solidFill>
                  <a:schemeClr val="bg1"/>
                </a:solidFill>
              </a:rPr>
              <a:t>KERAHASIAAN REKAM &amp; HASIL PEMERIKSAAN</a:t>
            </a:r>
            <a:endParaRPr lang="en-US" sz="20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>
                <a:solidFill>
                  <a:schemeClr val="bg1"/>
                </a:solidFill>
              </a:rPr>
              <a:t>PERTEMUAN 6</a:t>
            </a:r>
          </a:p>
          <a:p>
            <a:pPr algn="ctr" eaLnBrk="1" hangingPunct="1"/>
            <a:r>
              <a:rPr lang="id-ID" altLang="id-ID" b="1">
                <a:solidFill>
                  <a:schemeClr val="bg1"/>
                </a:solidFill>
              </a:rPr>
              <a:t>Dosen : </a:t>
            </a:r>
            <a:r>
              <a:rPr lang="en-ID" altLang="id-ID" b="1">
                <a:solidFill>
                  <a:schemeClr val="bg1"/>
                </a:solidFill>
              </a:rPr>
              <a:t>Novendawati Wahyu Sitasari</a:t>
            </a:r>
            <a:r>
              <a:rPr lang="id-ID" altLang="id-ID" b="1">
                <a:solidFill>
                  <a:schemeClr val="bg1"/>
                </a:solidFill>
              </a:rPr>
              <a:t>, M.Psi., Psikolog</a:t>
            </a:r>
            <a:endParaRPr lang="en-US" altLang="id-ID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>
                <a:solidFill>
                  <a:schemeClr val="bg1"/>
                </a:solidFill>
              </a:rPr>
              <a:t>Fakultas Psikologi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endParaRPr lang="en-US" dirty="0"/>
          </a:p>
          <a:p>
            <a:pPr>
              <a:defRPr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 err="1" smtClean="0"/>
              <a:t>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 smtClean="0"/>
          </a:p>
          <a:p>
            <a:pPr>
              <a:defRPr/>
            </a:pPr>
            <a:r>
              <a:rPr lang="en-ID" dirty="0" err="1" smtClean="0"/>
              <a:t>Mahasiswa</a:t>
            </a:r>
            <a:r>
              <a:rPr lang="en-ID" dirty="0" smtClean="0"/>
              <a:t> </a:t>
            </a:r>
            <a:r>
              <a:rPr lang="en-ID" dirty="0" err="1" smtClean="0"/>
              <a:t>mampu</a:t>
            </a:r>
            <a:r>
              <a:rPr lang="en-ID" dirty="0" smtClean="0"/>
              <a:t> </a:t>
            </a:r>
            <a:r>
              <a:rPr lang="en-ID" dirty="0" err="1" smtClean="0"/>
              <a:t>menerapkannya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kehidupan</a:t>
            </a:r>
            <a:r>
              <a:rPr lang="en-ID" dirty="0" smtClean="0"/>
              <a:t> </a:t>
            </a:r>
            <a:r>
              <a:rPr lang="en-ID" dirty="0" err="1" smtClean="0"/>
              <a:t>sehari-hari</a:t>
            </a:r>
            <a:endParaRPr lang="en-ID" dirty="0" smtClean="0"/>
          </a:p>
          <a:p>
            <a:pPr marL="0" indent="0">
              <a:buFont typeface="Arial" charset="0"/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/>
              <a:t>BAB V</a:t>
            </a:r>
            <a:br>
              <a:rPr lang="en-US" sz="3200" smtClean="0"/>
            </a:br>
            <a:r>
              <a:rPr lang="en-US" sz="3200" smtClean="0"/>
              <a:t>KERAHASIAAN REKAM dan HASIL PEMERIKSAAN PSIKOLOGI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b="1" dirty="0" err="1"/>
              <a:t>Pasal</a:t>
            </a:r>
            <a:r>
              <a:rPr lang="en-US" sz="2800" b="1" dirty="0"/>
              <a:t> 23 </a:t>
            </a:r>
            <a:r>
              <a:rPr lang="en-US" sz="2800" b="1" dirty="0" err="1"/>
              <a:t>sampai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Pasal</a:t>
            </a:r>
            <a:r>
              <a:rPr lang="en-US" sz="2800" b="1" dirty="0"/>
              <a:t> 27</a:t>
            </a:r>
          </a:p>
          <a:p>
            <a:pPr>
              <a:defRPr/>
            </a:pPr>
            <a:r>
              <a:rPr lang="en-US" sz="2800" dirty="0" err="1"/>
              <a:t>Pasal</a:t>
            </a:r>
            <a:r>
              <a:rPr lang="en-US" sz="2800" dirty="0"/>
              <a:t> 23 : </a:t>
            </a:r>
            <a:r>
              <a:rPr lang="en-US" sz="2800" dirty="0" err="1"/>
              <a:t>Rekam</a:t>
            </a:r>
            <a:r>
              <a:rPr lang="en-US" sz="2800" dirty="0"/>
              <a:t> </a:t>
            </a:r>
            <a:r>
              <a:rPr lang="en-US" sz="2800" dirty="0" err="1"/>
              <a:t>Psikologi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Pasal</a:t>
            </a:r>
            <a:r>
              <a:rPr lang="en-US" sz="2800" dirty="0"/>
              <a:t> 24 :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Kerahasiaan</a:t>
            </a:r>
            <a:r>
              <a:rPr lang="en-US" sz="2800" dirty="0"/>
              <a:t> Data</a:t>
            </a:r>
          </a:p>
          <a:p>
            <a:pPr>
              <a:defRPr/>
            </a:pPr>
            <a:r>
              <a:rPr lang="en-US" sz="2800" dirty="0" err="1"/>
              <a:t>Pasal</a:t>
            </a:r>
            <a:r>
              <a:rPr lang="en-US" sz="2800" dirty="0"/>
              <a:t> 25 : </a:t>
            </a:r>
            <a:r>
              <a:rPr lang="en-US" sz="2800" dirty="0" err="1"/>
              <a:t>Mendiskusikan</a:t>
            </a:r>
            <a:r>
              <a:rPr lang="en-US" sz="2800" dirty="0"/>
              <a:t> </a:t>
            </a:r>
            <a:r>
              <a:rPr lang="en-US" sz="2800" dirty="0" err="1"/>
              <a:t>Batasan</a:t>
            </a:r>
            <a:r>
              <a:rPr lang="en-US" sz="2800" dirty="0"/>
              <a:t> </a:t>
            </a:r>
            <a:r>
              <a:rPr lang="en-US" sz="2800" dirty="0" err="1"/>
              <a:t>Kerahasiaan</a:t>
            </a:r>
            <a:r>
              <a:rPr lang="en-US" sz="2800" dirty="0"/>
              <a:t> Data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Data</a:t>
            </a:r>
          </a:p>
          <a:p>
            <a:pPr>
              <a:defRPr/>
            </a:pPr>
            <a:r>
              <a:rPr lang="en-US" sz="2800" dirty="0" err="1"/>
              <a:t>Pasal</a:t>
            </a:r>
            <a:r>
              <a:rPr lang="en-US" sz="2800" dirty="0"/>
              <a:t> 26 : </a:t>
            </a:r>
            <a:r>
              <a:rPr lang="en-US" sz="2800" dirty="0" err="1"/>
              <a:t>Pengungkapan</a:t>
            </a:r>
            <a:r>
              <a:rPr lang="en-US" sz="2800" dirty="0"/>
              <a:t> </a:t>
            </a:r>
            <a:r>
              <a:rPr lang="en-US" sz="2800" dirty="0" err="1"/>
              <a:t>Kerahasiaan</a:t>
            </a:r>
            <a:r>
              <a:rPr lang="en-US" sz="2800" dirty="0"/>
              <a:t> Data</a:t>
            </a:r>
          </a:p>
          <a:p>
            <a:pPr>
              <a:defRPr/>
            </a:pPr>
            <a:r>
              <a:rPr lang="en-US" sz="2800" dirty="0" err="1"/>
              <a:t>Pasal</a:t>
            </a:r>
            <a:r>
              <a:rPr lang="en-US" sz="2800" dirty="0"/>
              <a:t> 27 :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</a:t>
            </a:r>
            <a:r>
              <a:rPr lang="en-US" sz="2800" dirty="0" err="1"/>
              <a:t>Psikologi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smtClean="0"/>
              <a:t>Lain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/>
              <a:t>Pasal 23 : Rekam Psikologi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en-US" sz="2000" b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WAJIB</a:t>
            </a:r>
            <a:r>
              <a:rPr lang="en-US" sz="200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memegang teguh rahasia yg menyangkut klien dlm hubungan pelaksanaan kegiatannya. Melindungi klien dr kemungkinan u/ bs dikenali</a:t>
            </a:r>
          </a:p>
          <a:p>
            <a:pPr marL="136525" indent="0">
              <a:buFont typeface="Wingdings 2" pitchFamily="18" charset="2"/>
              <a:buNone/>
            </a:pPr>
            <a:endParaRPr lang="en-US" sz="200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6525" indent="0">
              <a:buFont typeface="Wingdings 2" pitchFamily="18" charset="2"/>
              <a:buNone/>
            </a:pPr>
            <a:endParaRPr lang="en-US" sz="200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6525" indent="0">
              <a:buFont typeface="Wingdings 2" pitchFamily="18" charset="2"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533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24 : </a:t>
            </a:r>
            <a:r>
              <a:rPr lang="en-US" sz="3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Mempertahankan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Kerahasiaan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2235201"/>
          <a:ext cx="8458199" cy="431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38300"/>
          <a:ext cx="8686800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25 :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Mendiskusikan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Batasan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Kerahasiaan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kepada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Pengguna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Layanan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685800"/>
          </a:xfrm>
        </p:spPr>
        <p:txBody>
          <a:bodyPr/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Pasal</a:t>
            </a:r>
            <a:r>
              <a:rPr lang="en-US" sz="2800" dirty="0">
                <a:solidFill>
                  <a:schemeClr val="bg1"/>
                </a:solidFill>
              </a:rPr>
              <a:t> 26 : </a:t>
            </a:r>
            <a:r>
              <a:rPr lang="en-US" sz="2800" dirty="0" err="1">
                <a:solidFill>
                  <a:schemeClr val="bg1"/>
                </a:solidFill>
              </a:rPr>
              <a:t>Pengungkapan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Kerahasiaan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27 :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Pemanfaatan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Informasi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Pemeriksaan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Psikologi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Lain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692</Words>
  <Application>Microsoft Office PowerPoint</Application>
  <PresentationFormat>On-screen Show (4:3)</PresentationFormat>
  <Paragraphs>61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Lucida Sans</vt:lpstr>
      <vt:lpstr>Book Antiqua</vt:lpstr>
      <vt:lpstr>Wingdings 2</vt:lpstr>
      <vt:lpstr>Wingdings</vt:lpstr>
      <vt:lpstr>Wingdings 3</vt:lpstr>
      <vt:lpstr>Office Theme</vt:lpstr>
      <vt:lpstr>Apex</vt:lpstr>
      <vt:lpstr>PowerPoint Presentation</vt:lpstr>
      <vt:lpstr>KEMAMPUAN AKHIR YANG DIHARAPKAN</vt:lpstr>
      <vt:lpstr>BAB V KERAHASIAAN REKAM dan HASIL PEMERIKSAAN PSIKOLOGI</vt:lpstr>
      <vt:lpstr>Pasal 23 : Rekam Psikologi</vt:lpstr>
      <vt:lpstr>Pasal 24 : Mempertahankan Kerahasiaan Data</vt:lpstr>
      <vt:lpstr>Pasal 25 : Mendiskusikan Batasan Kerahasiaan Data kepada Pengguna Layanan Data</vt:lpstr>
      <vt:lpstr>Pasal 26 : Pengungkapan Kerahasiaan Data</vt:lpstr>
      <vt:lpstr>Pasal 27 : Pemanfaatan Informasi dan Hasil Pemeriksaan Psikologi untuk Tujuan Pendidikan atau Tujuan Lain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231</cp:revision>
  <dcterms:created xsi:type="dcterms:W3CDTF">2010-08-24T06:47:44Z</dcterms:created>
  <dcterms:modified xsi:type="dcterms:W3CDTF">2019-03-04T01:11:46Z</dcterms:modified>
</cp:coreProperties>
</file>