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62F1C-FDAC-4824-BCDE-C1F5E3290AAC}" type="datetimeFigureOut">
              <a:rPr lang="id-ID" smtClean="0"/>
              <a:t>05/09/2019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1258E-69E1-4FA2-8933-5B988D0D9FD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1EAB-70F6-462D-A61A-86385BB77C73}" type="datetimeFigureOut">
              <a:rPr lang="id-ID" smtClean="0"/>
              <a:t>05/09/2019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B92C-CBD9-4022-B505-334A02DC04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1EAB-70F6-462D-A61A-86385BB77C73}" type="datetimeFigureOut">
              <a:rPr lang="id-ID" smtClean="0"/>
              <a:t>05/09/2019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B92C-CBD9-4022-B505-334A02DC04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1EAB-70F6-462D-A61A-86385BB77C73}" type="datetimeFigureOut">
              <a:rPr lang="id-ID" smtClean="0"/>
              <a:t>05/09/2019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B92C-CBD9-4022-B505-334A02DC04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1EAB-70F6-462D-A61A-86385BB77C73}" type="datetimeFigureOut">
              <a:rPr lang="id-ID" smtClean="0"/>
              <a:t>05/09/2019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B92C-CBD9-4022-B505-334A02DC04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1EAB-70F6-462D-A61A-86385BB77C73}" type="datetimeFigureOut">
              <a:rPr lang="id-ID" smtClean="0"/>
              <a:t>05/09/2019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B92C-CBD9-4022-B505-334A02DC04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1EAB-70F6-462D-A61A-86385BB77C73}" type="datetimeFigureOut">
              <a:rPr lang="id-ID" smtClean="0"/>
              <a:t>05/09/2019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B92C-CBD9-4022-B505-334A02DC04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1EAB-70F6-462D-A61A-86385BB77C73}" type="datetimeFigureOut">
              <a:rPr lang="id-ID" smtClean="0"/>
              <a:t>05/09/2019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B92C-CBD9-4022-B505-334A02DC04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1EAB-70F6-462D-A61A-86385BB77C73}" type="datetimeFigureOut">
              <a:rPr lang="id-ID" smtClean="0"/>
              <a:t>05/09/2019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B92C-CBD9-4022-B505-334A02DC04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1EAB-70F6-462D-A61A-86385BB77C73}" type="datetimeFigureOut">
              <a:rPr lang="id-ID" smtClean="0"/>
              <a:t>05/09/2019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B92C-CBD9-4022-B505-334A02DC04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1EAB-70F6-462D-A61A-86385BB77C73}" type="datetimeFigureOut">
              <a:rPr lang="id-ID" smtClean="0"/>
              <a:t>05/09/2019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B92C-CBD9-4022-B505-334A02DC04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1EAB-70F6-462D-A61A-86385BB77C73}" type="datetimeFigureOut">
              <a:rPr lang="id-ID" smtClean="0"/>
              <a:t>05/09/2019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B92C-CBD9-4022-B505-334A02DC04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11EAB-70F6-462D-A61A-86385BB77C73}" type="datetimeFigureOut">
              <a:rPr lang="id-ID" smtClean="0"/>
              <a:t>05/09/2019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4B92C-CBD9-4022-B505-334A02DC04E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892360"/>
            <a:ext cx="8229600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515">
              <a:lnSpc>
                <a:spcPct val="100000"/>
              </a:lnSpc>
            </a:pPr>
            <a:r>
              <a:rPr lang="id-ID" spc="-5" dirty="0" smtClean="0"/>
              <a:t>M</a:t>
            </a:r>
            <a:r>
              <a:rPr spc="-5" dirty="0" err="1" smtClean="0"/>
              <a:t>odul</a:t>
            </a:r>
            <a:r>
              <a:rPr spc="-5" dirty="0" smtClean="0"/>
              <a:t> 6</a:t>
            </a:r>
            <a:br>
              <a:rPr spc="-5" dirty="0" smtClean="0"/>
            </a:br>
            <a:r>
              <a:rPr spc="-5" dirty="0" smtClean="0"/>
              <a:t>MANAJEME</a:t>
            </a:r>
            <a:r>
              <a:rPr dirty="0" smtClean="0"/>
              <a:t>N</a:t>
            </a:r>
            <a:r>
              <a:rPr spc="-25" dirty="0" smtClean="0"/>
              <a:t> </a:t>
            </a:r>
            <a:r>
              <a:rPr dirty="0"/>
              <a:t>REKAM</a:t>
            </a:r>
            <a:r>
              <a:rPr spc="-40" dirty="0"/>
              <a:t> </a:t>
            </a:r>
            <a:r>
              <a:rPr spc="-5" dirty="0"/>
              <a:t>MEDIS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485592"/>
            <a:ext cx="7730490" cy="4990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0" dirty="0">
                <a:latin typeface="Arial Narrow"/>
                <a:cs typeface="Arial Narrow"/>
              </a:rPr>
              <a:t>Standar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MIR</a:t>
            </a:r>
            <a:r>
              <a:rPr sz="2200" b="1" spc="-15" dirty="0">
                <a:latin typeface="Arial Narrow"/>
                <a:cs typeface="Arial Narrow"/>
              </a:rPr>
              <a:t>M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1</a:t>
            </a:r>
            <a:r>
              <a:rPr sz="2200" b="1" spc="-20" dirty="0">
                <a:latin typeface="Arial Narrow"/>
                <a:cs typeface="Arial Narrow"/>
              </a:rPr>
              <a:t>3</a:t>
            </a:r>
            <a:r>
              <a:rPr sz="2200" b="1" spc="-10" dirty="0">
                <a:latin typeface="Arial Narrow"/>
                <a:cs typeface="Arial Narrow"/>
              </a:rPr>
              <a:t>.1.1</a:t>
            </a:r>
            <a:endParaRPr sz="2200">
              <a:latin typeface="Arial Narrow"/>
              <a:cs typeface="Arial Narrow"/>
            </a:endParaRPr>
          </a:p>
          <a:p>
            <a:pPr marL="12700" marR="367665">
              <a:lnSpc>
                <a:spcPct val="100000"/>
              </a:lnSpc>
            </a:pPr>
            <a:r>
              <a:rPr sz="2200" b="1" spc="-15" dirty="0">
                <a:latin typeface="Arial Narrow"/>
                <a:cs typeface="Arial Narrow"/>
              </a:rPr>
              <a:t>R</a:t>
            </a:r>
            <a:r>
              <a:rPr sz="2200" b="1" spc="-20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medis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tiap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ien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gawat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daru</a:t>
            </a:r>
            <a:r>
              <a:rPr sz="2200" b="1" spc="-20" dirty="0">
                <a:latin typeface="Arial Narrow"/>
                <a:cs typeface="Arial Narrow"/>
              </a:rPr>
              <a:t>r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t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muat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jam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datanga</a:t>
            </a:r>
            <a:r>
              <a:rPr sz="2200" b="1" spc="-20" dirty="0">
                <a:latin typeface="Arial Narrow"/>
                <a:cs typeface="Arial Narrow"/>
              </a:rPr>
              <a:t>n</a:t>
            </a:r>
            <a:r>
              <a:rPr sz="2200" b="1" spc="-5" dirty="0">
                <a:latin typeface="Arial Narrow"/>
                <a:cs typeface="Arial Narrow"/>
              </a:rPr>
              <a:t>,</a:t>
            </a:r>
            <a:r>
              <a:rPr sz="2200" b="1" spc="-10" dirty="0">
                <a:latin typeface="Arial Narrow"/>
                <a:cs typeface="Arial Narrow"/>
              </a:rPr>
              <a:t> ringka</a:t>
            </a:r>
            <a:r>
              <a:rPr sz="2200" b="1" spc="-25" dirty="0">
                <a:latin typeface="Arial Narrow"/>
                <a:cs typeface="Arial Narrow"/>
              </a:rPr>
              <a:t>s</a:t>
            </a:r>
            <a:r>
              <a:rPr sz="2200" b="1" spc="-15" dirty="0">
                <a:latin typeface="Arial Narrow"/>
                <a:cs typeface="Arial Narrow"/>
              </a:rPr>
              <a:t>an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kond</a:t>
            </a:r>
            <a:r>
              <a:rPr sz="2200" b="1" dirty="0">
                <a:latin typeface="Arial Narrow"/>
                <a:cs typeface="Arial Narrow"/>
              </a:rPr>
              <a:t>i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spc="-1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ien 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lu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r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dari</a:t>
            </a:r>
            <a:r>
              <a:rPr sz="2200" b="1" spc="-15" dirty="0">
                <a:latin typeface="Arial Narrow"/>
                <a:cs typeface="Arial Narrow"/>
              </a:rPr>
              <a:t> gawat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daru</a:t>
            </a:r>
            <a:r>
              <a:rPr sz="2200" b="1" spc="-20" dirty="0">
                <a:latin typeface="Arial Narrow"/>
                <a:cs typeface="Arial Narrow"/>
              </a:rPr>
              <a:t>r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t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dan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in</a:t>
            </a:r>
            <a:r>
              <a:rPr sz="2200" b="1" spc="-15" dirty="0">
                <a:latin typeface="Arial Narrow"/>
                <a:cs typeface="Arial Narrow"/>
              </a:rPr>
              <a:t>st</a:t>
            </a:r>
            <a:r>
              <a:rPr sz="2200" b="1" spc="-20" dirty="0">
                <a:latin typeface="Arial Narrow"/>
                <a:cs typeface="Arial Narrow"/>
              </a:rPr>
              <a:t>r</a:t>
            </a:r>
            <a:r>
              <a:rPr sz="2200" b="1" spc="-15" dirty="0">
                <a:latin typeface="Arial Narrow"/>
                <a:cs typeface="Arial Narrow"/>
              </a:rPr>
              <a:t>uk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spc="-10" dirty="0">
                <a:latin typeface="Arial Narrow"/>
                <a:cs typeface="Arial Narrow"/>
              </a:rPr>
              <a:t> tindak</a:t>
            </a:r>
            <a:r>
              <a:rPr sz="2200" b="1" spc="-1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lanjut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25" dirty="0">
                <a:latin typeface="Arial Narrow"/>
                <a:cs typeface="Arial Narrow"/>
              </a:rPr>
              <a:t>s</a:t>
            </a:r>
            <a:r>
              <a:rPr sz="2200" b="1" spc="-15" dirty="0">
                <a:latin typeface="Arial Narrow"/>
                <a:cs typeface="Arial Narrow"/>
              </a:rPr>
              <a:t>uha</a:t>
            </a:r>
            <a:r>
              <a:rPr sz="2200" b="1" spc="-10" dirty="0">
                <a:latin typeface="Arial Narrow"/>
                <a:cs typeface="Arial Narrow"/>
              </a:rPr>
              <a:t>n.</a:t>
            </a:r>
            <a:endParaRPr sz="22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00" b="1" spc="-10" dirty="0">
                <a:latin typeface="Arial Narrow"/>
                <a:cs typeface="Arial Narrow"/>
              </a:rPr>
              <a:t>Ele</a:t>
            </a:r>
            <a:r>
              <a:rPr sz="2200" b="1" spc="-30" dirty="0">
                <a:latin typeface="Arial Narrow"/>
                <a:cs typeface="Arial Narrow"/>
              </a:rPr>
              <a:t>m</a:t>
            </a:r>
            <a:r>
              <a:rPr sz="2200" b="1" spc="-15" dirty="0">
                <a:latin typeface="Arial Narrow"/>
                <a:cs typeface="Arial Narrow"/>
              </a:rPr>
              <a:t>en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Pen</a:t>
            </a:r>
            <a:r>
              <a:rPr sz="2200" b="1" dirty="0">
                <a:latin typeface="Arial Narrow"/>
                <a:cs typeface="Arial Narrow"/>
              </a:rPr>
              <a:t>i</a:t>
            </a:r>
            <a:r>
              <a:rPr sz="2200" b="1" spc="-10" dirty="0">
                <a:latin typeface="Arial Narrow"/>
                <a:cs typeface="Arial Narrow"/>
              </a:rPr>
              <a:t>la</a:t>
            </a:r>
            <a:r>
              <a:rPr sz="2200" b="1" dirty="0">
                <a:latin typeface="Arial Narrow"/>
                <a:cs typeface="Arial Narrow"/>
              </a:rPr>
              <a:t>i</a:t>
            </a:r>
            <a:r>
              <a:rPr sz="2200" b="1" spc="-15" dirty="0">
                <a:latin typeface="Arial Narrow"/>
                <a:cs typeface="Arial Narrow"/>
              </a:rPr>
              <a:t>an</a:t>
            </a:r>
            <a:r>
              <a:rPr sz="2200" b="1" spc="-2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MIR</a:t>
            </a:r>
            <a:r>
              <a:rPr sz="2200" b="1" spc="-15" dirty="0">
                <a:latin typeface="Arial Narrow"/>
                <a:cs typeface="Arial Narrow"/>
              </a:rPr>
              <a:t>M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1</a:t>
            </a:r>
            <a:r>
              <a:rPr sz="2200" b="1" spc="-20" dirty="0">
                <a:latin typeface="Arial Narrow"/>
                <a:cs typeface="Arial Narrow"/>
              </a:rPr>
              <a:t>3</a:t>
            </a:r>
            <a:r>
              <a:rPr sz="2200" b="1" spc="-10" dirty="0">
                <a:latin typeface="Arial Narrow"/>
                <a:cs typeface="Arial Narrow"/>
              </a:rPr>
              <a:t>.1.1</a:t>
            </a:r>
            <a:endParaRPr sz="2200">
              <a:latin typeface="Arial Narrow"/>
              <a:cs typeface="Arial Narrow"/>
            </a:endParaRPr>
          </a:p>
          <a:p>
            <a:pPr marL="355600" marR="5715" indent="-342900" algn="just">
              <a:lnSpc>
                <a:spcPct val="100000"/>
              </a:lnSpc>
              <a:buFont typeface="Arial Narrow"/>
              <a:buAutoNum type="arabicPeriod"/>
              <a:tabLst>
                <a:tab pos="355600" algn="l"/>
              </a:tabLst>
            </a:pPr>
            <a:r>
              <a:rPr sz="2200" b="1" spc="-145" dirty="0">
                <a:latin typeface="Arial Narrow"/>
                <a:cs typeface="Arial Narrow"/>
              </a:rPr>
              <a:t>T</a:t>
            </a:r>
            <a:r>
              <a:rPr sz="2200" b="1" spc="-15" dirty="0">
                <a:latin typeface="Arial Narrow"/>
                <a:cs typeface="Arial Narrow"/>
              </a:rPr>
              <a:t>e</a:t>
            </a:r>
            <a:r>
              <a:rPr sz="2200" b="1" spc="-25" dirty="0">
                <a:latin typeface="Arial Narrow"/>
                <a:cs typeface="Arial Narrow"/>
              </a:rPr>
              <a:t>r</a:t>
            </a:r>
            <a:r>
              <a:rPr sz="2200" b="1" spc="-10" dirty="0">
                <a:latin typeface="Arial Narrow"/>
                <a:cs typeface="Arial Narrow"/>
              </a:rPr>
              <a:t>dapat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22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r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gula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22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tentang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24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R</a:t>
            </a:r>
            <a:r>
              <a:rPr sz="2200" b="1" spc="-15" dirty="0">
                <a:latin typeface="Arial Narrow"/>
                <a:cs typeface="Arial Narrow"/>
              </a:rPr>
              <a:t>M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22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ien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22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g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20" dirty="0">
                <a:latin typeface="Arial Narrow"/>
                <a:cs typeface="Arial Narrow"/>
              </a:rPr>
              <a:t>wa</a:t>
            </a:r>
            <a:r>
              <a:rPr sz="2200" b="1" spc="-10" dirty="0">
                <a:latin typeface="Arial Narrow"/>
                <a:cs typeface="Arial Narrow"/>
              </a:rPr>
              <a:t>t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229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daru</a:t>
            </a:r>
            <a:r>
              <a:rPr sz="2200" b="1" spc="-20" dirty="0">
                <a:latin typeface="Arial Narrow"/>
                <a:cs typeface="Arial Narrow"/>
              </a:rPr>
              <a:t>r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t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229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y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ng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220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muat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wa</a:t>
            </a:r>
            <a:r>
              <a:rPr sz="2200" b="1" spc="-25" dirty="0">
                <a:latin typeface="Arial Narrow"/>
                <a:cs typeface="Arial Narrow"/>
              </a:rPr>
              <a:t>k</a:t>
            </a:r>
            <a:r>
              <a:rPr sz="2200" b="1" spc="-10" dirty="0">
                <a:latin typeface="Arial Narrow"/>
                <a:cs typeface="Arial Narrow"/>
              </a:rPr>
              <a:t>tu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datang</a:t>
            </a:r>
            <a:r>
              <a:rPr sz="2200" b="1" spc="-15" dirty="0">
                <a:latin typeface="Arial Narrow"/>
                <a:cs typeface="Arial Narrow"/>
              </a:rPr>
              <a:t>an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dan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5" dirty="0">
                <a:latin typeface="Arial Narrow"/>
                <a:cs typeface="Arial Narrow"/>
              </a:rPr>
              <a:t>l</a:t>
            </a:r>
            <a:r>
              <a:rPr sz="2200" b="1" spc="-25" dirty="0">
                <a:latin typeface="Arial Narrow"/>
                <a:cs typeface="Arial Narrow"/>
              </a:rPr>
              <a:t>u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r </a:t>
            </a:r>
            <a:r>
              <a:rPr sz="2200" b="1" spc="-15" dirty="0">
                <a:latin typeface="Arial Narrow"/>
                <a:cs typeface="Arial Narrow"/>
              </a:rPr>
              <a:t>pa</a:t>
            </a:r>
            <a:r>
              <a:rPr sz="2200" b="1" spc="-25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ien,</a:t>
            </a:r>
            <a:r>
              <a:rPr sz="2200" b="1" spc="1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ri</a:t>
            </a:r>
            <a:r>
              <a:rPr sz="2200" b="1" spc="-30" dirty="0">
                <a:latin typeface="Arial Narrow"/>
                <a:cs typeface="Arial Narrow"/>
              </a:rPr>
              <a:t>n</a:t>
            </a:r>
            <a:r>
              <a:rPr sz="2200" b="1" spc="-15" dirty="0">
                <a:latin typeface="Arial Narrow"/>
                <a:cs typeface="Arial Narrow"/>
              </a:rPr>
              <a:t>gk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n</a:t>
            </a:r>
            <a:r>
              <a:rPr sz="2200" b="1" spc="1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kond</a:t>
            </a:r>
            <a:r>
              <a:rPr sz="2200" b="1" spc="-15" dirty="0">
                <a:latin typeface="Arial Narrow"/>
                <a:cs typeface="Arial Narrow"/>
              </a:rPr>
              <a:t>is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spc="1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pa</a:t>
            </a:r>
            <a:r>
              <a:rPr sz="2200" b="1" spc="-25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ien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saat</a:t>
            </a:r>
            <a:r>
              <a:rPr sz="2200" b="1" spc="-15" dirty="0">
                <a:latin typeface="Arial Narrow"/>
                <a:cs typeface="Arial Narrow"/>
              </a:rPr>
              <a:t> k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lu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r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dari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gawat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daru</a:t>
            </a:r>
            <a:r>
              <a:rPr sz="2200" b="1" spc="-20" dirty="0">
                <a:latin typeface="Arial Narrow"/>
                <a:cs typeface="Arial Narrow"/>
              </a:rPr>
              <a:t>r</a:t>
            </a:r>
            <a:r>
              <a:rPr sz="2200" b="1" spc="-15" dirty="0">
                <a:latin typeface="Arial Narrow"/>
                <a:cs typeface="Arial Narrow"/>
              </a:rPr>
              <a:t>at</a:t>
            </a:r>
            <a:r>
              <a:rPr sz="2200" b="1" spc="-5" dirty="0">
                <a:latin typeface="Arial Narrow"/>
                <a:cs typeface="Arial Narrow"/>
              </a:rPr>
              <a:t>,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dan</a:t>
            </a:r>
            <a:r>
              <a:rPr sz="2200" b="1" spc="-10" dirty="0">
                <a:latin typeface="Arial Narrow"/>
                <a:cs typeface="Arial Narrow"/>
              </a:rPr>
              <a:t> in</a:t>
            </a:r>
            <a:r>
              <a:rPr sz="2200" b="1" spc="-15" dirty="0">
                <a:latin typeface="Arial Narrow"/>
                <a:cs typeface="Arial Narrow"/>
              </a:rPr>
              <a:t>st</a:t>
            </a:r>
            <a:r>
              <a:rPr sz="2200" b="1" spc="-20" dirty="0">
                <a:latin typeface="Arial Narrow"/>
                <a:cs typeface="Arial Narrow"/>
              </a:rPr>
              <a:t>r</a:t>
            </a:r>
            <a:r>
              <a:rPr sz="2200" b="1" spc="-15" dirty="0">
                <a:latin typeface="Arial Narrow"/>
                <a:cs typeface="Arial Narrow"/>
              </a:rPr>
              <a:t>uk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tindak</a:t>
            </a:r>
            <a:r>
              <a:rPr sz="2200" b="1" spc="-1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lanjut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25" dirty="0">
                <a:latin typeface="Arial Narrow"/>
                <a:cs typeface="Arial Narrow"/>
              </a:rPr>
              <a:t>s</a:t>
            </a:r>
            <a:r>
              <a:rPr sz="2200" b="1" spc="-15" dirty="0">
                <a:latin typeface="Arial Narrow"/>
                <a:cs typeface="Arial Narrow"/>
              </a:rPr>
              <a:t>uha</a:t>
            </a:r>
            <a:r>
              <a:rPr sz="2200" b="1" spc="-10" dirty="0">
                <a:latin typeface="Arial Narrow"/>
                <a:cs typeface="Arial Narrow"/>
              </a:rPr>
              <a:t>n. (R)</a:t>
            </a:r>
            <a:endParaRPr sz="2200">
              <a:latin typeface="Arial Narrow"/>
              <a:cs typeface="Arial Narrow"/>
            </a:endParaRPr>
          </a:p>
          <a:p>
            <a:pPr marL="355600" marR="5080" indent="-342900" algn="just">
              <a:lnSpc>
                <a:spcPct val="100000"/>
              </a:lnSpc>
              <a:buFont typeface="Arial Narrow"/>
              <a:buAutoNum type="arabicPeriod"/>
              <a:tabLst>
                <a:tab pos="355600" algn="l"/>
              </a:tabLst>
            </a:pPr>
            <a:r>
              <a:rPr sz="2200" b="1" spc="-15" dirty="0">
                <a:latin typeface="Arial Narrow"/>
                <a:cs typeface="Arial Narrow"/>
              </a:rPr>
              <a:t>R</a:t>
            </a:r>
            <a:r>
              <a:rPr sz="2200" b="1" spc="-20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ka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8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dis</a:t>
            </a:r>
            <a:r>
              <a:rPr sz="2200" b="1" spc="8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ien</a:t>
            </a:r>
            <a:r>
              <a:rPr sz="2200" b="1" spc="8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gawat</a:t>
            </a:r>
            <a:r>
              <a:rPr sz="2200" b="1" spc="7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daru</a:t>
            </a:r>
            <a:r>
              <a:rPr sz="2200" b="1" spc="-20" dirty="0">
                <a:latin typeface="Arial Narrow"/>
                <a:cs typeface="Arial Narrow"/>
              </a:rPr>
              <a:t>r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t</a:t>
            </a:r>
            <a:r>
              <a:rPr sz="2200" b="1" spc="80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10" dirty="0">
                <a:latin typeface="Arial Narrow"/>
                <a:cs typeface="Arial Narrow"/>
              </a:rPr>
              <a:t>u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t</a:t>
            </a:r>
            <a:r>
              <a:rPr sz="2200" b="1" spc="80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wak</a:t>
            </a:r>
            <a:r>
              <a:rPr sz="2200" b="1" spc="-10" dirty="0">
                <a:latin typeface="Arial Narrow"/>
                <a:cs typeface="Arial Narrow"/>
              </a:rPr>
              <a:t>tu</a:t>
            </a:r>
            <a:r>
              <a:rPr sz="2200" b="1" spc="9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datangan</a:t>
            </a:r>
            <a:r>
              <a:rPr sz="2200" b="1" spc="8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d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n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lu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r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dari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unit pela</a:t>
            </a:r>
            <a:r>
              <a:rPr sz="2200" b="1" spc="-20" dirty="0">
                <a:latin typeface="Arial Narrow"/>
                <a:cs typeface="Arial Narrow"/>
              </a:rPr>
              <a:t>yana</a:t>
            </a:r>
            <a:r>
              <a:rPr sz="2200" b="1" spc="-15" dirty="0">
                <a:latin typeface="Arial Narrow"/>
                <a:cs typeface="Arial Narrow"/>
              </a:rPr>
              <a:t>n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gawat </a:t>
            </a:r>
            <a:r>
              <a:rPr sz="2200" b="1" spc="-10" dirty="0">
                <a:latin typeface="Arial Narrow"/>
                <a:cs typeface="Arial Narrow"/>
              </a:rPr>
              <a:t>daru</a:t>
            </a:r>
            <a:r>
              <a:rPr sz="2200" b="1" spc="-20" dirty="0">
                <a:latin typeface="Arial Narrow"/>
                <a:cs typeface="Arial Narrow"/>
              </a:rPr>
              <a:t>r</a:t>
            </a:r>
            <a:r>
              <a:rPr sz="2200" b="1" spc="-15" dirty="0">
                <a:latin typeface="Arial Narrow"/>
                <a:cs typeface="Arial Narrow"/>
              </a:rPr>
              <a:t>at</a:t>
            </a:r>
            <a:r>
              <a:rPr sz="2200" b="1" spc="-5" dirty="0">
                <a:latin typeface="Arial Narrow"/>
                <a:cs typeface="Arial Narrow"/>
              </a:rPr>
              <a:t>.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(D,O)</a:t>
            </a:r>
            <a:endParaRPr sz="2200">
              <a:latin typeface="Arial Narrow"/>
              <a:cs typeface="Arial Narrow"/>
            </a:endParaRPr>
          </a:p>
          <a:p>
            <a:pPr marL="355600" indent="-342900">
              <a:lnSpc>
                <a:spcPct val="100000"/>
              </a:lnSpc>
              <a:buFont typeface="Arial Narrow"/>
              <a:buAutoNum type="arabicPeriod"/>
              <a:tabLst>
                <a:tab pos="355600" algn="l"/>
                <a:tab pos="1251585" algn="l"/>
                <a:tab pos="2061210" algn="l"/>
                <a:tab pos="2933065" algn="l"/>
                <a:tab pos="3728720" algn="l"/>
                <a:tab pos="4662805" algn="l"/>
                <a:tab pos="5687060" algn="l"/>
                <a:tab pos="6915784" algn="l"/>
              </a:tabLst>
            </a:pPr>
            <a:r>
              <a:rPr sz="2200" b="1" spc="-15" dirty="0">
                <a:latin typeface="Arial Narrow"/>
                <a:cs typeface="Arial Narrow"/>
              </a:rPr>
              <a:t>R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ka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30" dirty="0">
                <a:latin typeface="Arial Narrow"/>
                <a:cs typeface="Arial Narrow"/>
              </a:rPr>
              <a:t>m</a:t>
            </a:r>
            <a:r>
              <a:rPr sz="2200" b="1" spc="-15" dirty="0">
                <a:latin typeface="Arial Narrow"/>
                <a:cs typeface="Arial Narrow"/>
              </a:rPr>
              <a:t>edi</a:t>
            </a:r>
            <a:r>
              <a:rPr sz="2200" b="1" spc="-10" dirty="0">
                <a:latin typeface="Arial Narrow"/>
                <a:cs typeface="Arial Narrow"/>
              </a:rPr>
              <a:t>s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5" dirty="0">
                <a:latin typeface="Arial Narrow"/>
                <a:cs typeface="Arial Narrow"/>
              </a:rPr>
              <a:t>pa</a:t>
            </a:r>
            <a:r>
              <a:rPr sz="2200" b="1" spc="-25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ien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5" dirty="0">
                <a:latin typeface="Arial Narrow"/>
                <a:cs typeface="Arial Narrow"/>
              </a:rPr>
              <a:t>gaw</a:t>
            </a:r>
            <a:r>
              <a:rPr sz="2200" b="1" spc="-20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t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5" dirty="0">
                <a:latin typeface="Arial Narrow"/>
                <a:cs typeface="Arial Narrow"/>
              </a:rPr>
              <a:t>da</a:t>
            </a:r>
            <a:r>
              <a:rPr sz="2200" b="1" spc="-20" dirty="0">
                <a:latin typeface="Arial Narrow"/>
                <a:cs typeface="Arial Narrow"/>
              </a:rPr>
              <a:t>r</a:t>
            </a:r>
            <a:r>
              <a:rPr sz="2200" b="1" spc="-10" dirty="0">
                <a:latin typeface="Arial Narrow"/>
                <a:cs typeface="Arial Narrow"/>
              </a:rPr>
              <a:t>ur</a:t>
            </a:r>
            <a:r>
              <a:rPr sz="2200" b="1" spc="-20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t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5" dirty="0">
                <a:latin typeface="Arial Narrow"/>
                <a:cs typeface="Arial Narrow"/>
              </a:rPr>
              <a:t>me</a:t>
            </a:r>
            <a:r>
              <a:rPr sz="2200" b="1" spc="-30" dirty="0">
                <a:latin typeface="Arial Narrow"/>
                <a:cs typeface="Arial Narrow"/>
              </a:rPr>
              <a:t>m</a:t>
            </a:r>
            <a:r>
              <a:rPr sz="2200" b="1" spc="-10" dirty="0">
                <a:latin typeface="Arial Narrow"/>
                <a:cs typeface="Arial Narrow"/>
              </a:rPr>
              <a:t>uat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0" dirty="0">
                <a:latin typeface="Arial Narrow"/>
                <a:cs typeface="Arial Narrow"/>
              </a:rPr>
              <a:t>ringkas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n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5" dirty="0">
                <a:latin typeface="Arial Narrow"/>
                <a:cs typeface="Arial Narrow"/>
              </a:rPr>
              <a:t>kondisi</a:t>
            </a:r>
            <a:endParaRPr sz="2200">
              <a:latin typeface="Arial Narrow"/>
              <a:cs typeface="Arial Narrow"/>
            </a:endParaRPr>
          </a:p>
          <a:p>
            <a:pPr marL="355600">
              <a:lnSpc>
                <a:spcPct val="100000"/>
              </a:lnSpc>
            </a:pPr>
            <a:r>
              <a:rPr sz="2200" b="1" spc="-15" dirty="0">
                <a:latin typeface="Arial Narrow"/>
                <a:cs typeface="Arial Narrow"/>
              </a:rPr>
              <a:t>pa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ien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saa</a:t>
            </a:r>
            <a:r>
              <a:rPr sz="2200" b="1" spc="-10" dirty="0">
                <a:latin typeface="Arial Narrow"/>
                <a:cs typeface="Arial Narrow"/>
              </a:rPr>
              <a:t>t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lu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r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dari</a:t>
            </a:r>
            <a:r>
              <a:rPr sz="2200" b="1" spc="-1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unit pela</a:t>
            </a:r>
            <a:r>
              <a:rPr sz="2200" b="1" spc="-20" dirty="0">
                <a:latin typeface="Arial Narrow"/>
                <a:cs typeface="Arial Narrow"/>
              </a:rPr>
              <a:t>yana</a:t>
            </a:r>
            <a:r>
              <a:rPr sz="2200" b="1" spc="-15" dirty="0">
                <a:latin typeface="Arial Narrow"/>
                <a:cs typeface="Arial Narrow"/>
              </a:rPr>
              <a:t>n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gawat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daru</a:t>
            </a:r>
            <a:r>
              <a:rPr sz="2200" b="1" spc="-20" dirty="0">
                <a:latin typeface="Arial Narrow"/>
                <a:cs typeface="Arial Narrow"/>
              </a:rPr>
              <a:t>r</a:t>
            </a:r>
            <a:r>
              <a:rPr sz="2200" b="1" spc="-15" dirty="0">
                <a:latin typeface="Arial Narrow"/>
                <a:cs typeface="Arial Narrow"/>
              </a:rPr>
              <a:t>at</a:t>
            </a:r>
            <a:r>
              <a:rPr sz="2200" b="1" spc="-5" dirty="0">
                <a:latin typeface="Arial Narrow"/>
                <a:cs typeface="Arial Narrow"/>
              </a:rPr>
              <a:t>.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(D,O)</a:t>
            </a:r>
            <a:endParaRPr sz="2200">
              <a:latin typeface="Arial Narrow"/>
              <a:cs typeface="Arial Narrow"/>
            </a:endParaRPr>
          </a:p>
          <a:p>
            <a:pPr marL="355600" marR="7620" indent="-342900" algn="just">
              <a:lnSpc>
                <a:spcPct val="100000"/>
              </a:lnSpc>
              <a:buFont typeface="Arial Narrow"/>
              <a:buAutoNum type="arabicPeriod" startAt="4"/>
              <a:tabLst>
                <a:tab pos="355600" algn="l"/>
              </a:tabLst>
            </a:pPr>
            <a:r>
              <a:rPr sz="2200" b="1" spc="-15" dirty="0">
                <a:latin typeface="Arial Narrow"/>
                <a:cs typeface="Arial Narrow"/>
              </a:rPr>
              <a:t>R</a:t>
            </a:r>
            <a:r>
              <a:rPr sz="2200" b="1" spc="-20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ka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16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dis</a:t>
            </a:r>
            <a:r>
              <a:rPr sz="2200" b="1" spc="18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ien</a:t>
            </a:r>
            <a:r>
              <a:rPr sz="2200" b="1" spc="17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gawat</a:t>
            </a:r>
            <a:r>
              <a:rPr sz="2200" b="1" spc="15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daru</a:t>
            </a:r>
            <a:r>
              <a:rPr sz="2200" b="1" spc="-20" dirty="0">
                <a:latin typeface="Arial Narrow"/>
                <a:cs typeface="Arial Narrow"/>
              </a:rPr>
              <a:t>r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t</a:t>
            </a:r>
            <a:r>
              <a:rPr sz="2200" b="1" spc="16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muat</a:t>
            </a:r>
            <a:r>
              <a:rPr sz="2200" b="1" spc="17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in</a:t>
            </a:r>
            <a:r>
              <a:rPr sz="2200" b="1" spc="-15" dirty="0">
                <a:latin typeface="Arial Narrow"/>
                <a:cs typeface="Arial Narrow"/>
              </a:rPr>
              <a:t>st</a:t>
            </a:r>
            <a:r>
              <a:rPr sz="2200" b="1" spc="-20" dirty="0">
                <a:latin typeface="Arial Narrow"/>
                <a:cs typeface="Arial Narrow"/>
              </a:rPr>
              <a:t>r</a:t>
            </a:r>
            <a:r>
              <a:rPr sz="2200" b="1" spc="-15" dirty="0">
                <a:latin typeface="Arial Narrow"/>
                <a:cs typeface="Arial Narrow"/>
              </a:rPr>
              <a:t>uk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spc="175" dirty="0">
                <a:latin typeface="Arial Narrow"/>
                <a:cs typeface="Arial Narrow"/>
              </a:rPr>
              <a:t> </a:t>
            </a:r>
            <a:r>
              <a:rPr sz="2200" b="1" spc="-25" dirty="0">
                <a:latin typeface="Arial Narrow"/>
                <a:cs typeface="Arial Narrow"/>
              </a:rPr>
              <a:t>t</a:t>
            </a:r>
            <a:r>
              <a:rPr sz="2200" b="1" spc="-10" dirty="0">
                <a:latin typeface="Arial Narrow"/>
                <a:cs typeface="Arial Narrow"/>
              </a:rPr>
              <a:t>indak</a:t>
            </a:r>
            <a:r>
              <a:rPr sz="2200" b="1" spc="16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lan</a:t>
            </a:r>
            <a:r>
              <a:rPr sz="2200" b="1" spc="-15" dirty="0">
                <a:latin typeface="Arial Narrow"/>
                <a:cs typeface="Arial Narrow"/>
              </a:rPr>
              <a:t>j</a:t>
            </a:r>
            <a:r>
              <a:rPr sz="2200" b="1" spc="-10" dirty="0">
                <a:latin typeface="Arial Narrow"/>
                <a:cs typeface="Arial Narrow"/>
              </a:rPr>
              <a:t>ut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25" dirty="0">
                <a:latin typeface="Arial Narrow"/>
                <a:cs typeface="Arial Narrow"/>
              </a:rPr>
              <a:t>s</a:t>
            </a:r>
            <a:r>
              <a:rPr sz="2200" b="1" spc="-15" dirty="0">
                <a:latin typeface="Arial Narrow"/>
                <a:cs typeface="Arial Narrow"/>
              </a:rPr>
              <a:t>uha</a:t>
            </a:r>
            <a:r>
              <a:rPr sz="2200" b="1" spc="-10" dirty="0">
                <a:latin typeface="Arial Narrow"/>
                <a:cs typeface="Arial Narrow"/>
              </a:rPr>
              <a:t>n. (D,O)</a:t>
            </a:r>
            <a:endParaRPr sz="22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593119"/>
            <a:ext cx="7729220" cy="4590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5" dirty="0">
                <a:latin typeface="Arial Narrow"/>
                <a:cs typeface="Arial Narrow"/>
              </a:rPr>
              <a:t>Stand</a:t>
            </a:r>
            <a:r>
              <a:rPr sz="2400" b="1" spc="-30" dirty="0">
                <a:latin typeface="Arial Narrow"/>
                <a:cs typeface="Arial Narrow"/>
              </a:rPr>
              <a:t>a</a:t>
            </a:r>
            <a:r>
              <a:rPr sz="2400" b="1" spc="-10" dirty="0">
                <a:latin typeface="Arial Narrow"/>
                <a:cs typeface="Arial Narrow"/>
              </a:rPr>
              <a:t>r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M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spc="-20" dirty="0">
                <a:latin typeface="Arial Narrow"/>
                <a:cs typeface="Arial Narrow"/>
              </a:rPr>
              <a:t>RM</a:t>
            </a:r>
            <a:r>
              <a:rPr sz="2400" b="1" spc="-5" dirty="0">
                <a:latin typeface="Arial Narrow"/>
                <a:cs typeface="Arial Narrow"/>
              </a:rPr>
              <a:t> 13.2</a:t>
            </a:r>
            <a:endParaRPr sz="2400">
              <a:latin typeface="Arial Narrow"/>
              <a:cs typeface="Arial Narrow"/>
            </a:endParaRPr>
          </a:p>
          <a:p>
            <a:pPr marL="12700" marR="179070">
              <a:lnSpc>
                <a:spcPct val="100000"/>
              </a:lnSpc>
            </a:pPr>
            <a:r>
              <a:rPr sz="2400" b="1" spc="-15" dirty="0">
                <a:latin typeface="Arial Narrow"/>
                <a:cs typeface="Arial Narrow"/>
              </a:rPr>
              <a:t>Re</a:t>
            </a:r>
            <a:r>
              <a:rPr sz="2400" b="1" spc="-30" dirty="0">
                <a:latin typeface="Arial Narrow"/>
                <a:cs typeface="Arial Narrow"/>
              </a:rPr>
              <a:t>g</a:t>
            </a:r>
            <a:r>
              <a:rPr sz="2400" b="1" dirty="0">
                <a:latin typeface="Arial Narrow"/>
                <a:cs typeface="Arial Narrow"/>
              </a:rPr>
              <a:t>ulasi</a:t>
            </a:r>
            <a:r>
              <a:rPr sz="2400" b="1" spc="30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rumah</a:t>
            </a:r>
            <a:r>
              <a:rPr sz="2400" b="1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sa</a:t>
            </a:r>
            <a:r>
              <a:rPr sz="2400" b="1" spc="-10" dirty="0">
                <a:latin typeface="Arial Narrow"/>
                <a:cs typeface="Arial Narrow"/>
              </a:rPr>
              <a:t>kit</a:t>
            </a:r>
            <a:r>
              <a:rPr sz="2400" b="1" spc="2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mengidentif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spc="-5" dirty="0">
                <a:latin typeface="Arial Narrow"/>
                <a:cs typeface="Arial Narrow"/>
              </a:rPr>
              <a:t>ka</a:t>
            </a:r>
            <a:r>
              <a:rPr sz="2400" b="1" spc="-10" dirty="0">
                <a:latin typeface="Arial Narrow"/>
                <a:cs typeface="Arial Narrow"/>
              </a:rPr>
              <a:t>s</a:t>
            </a:r>
            <a:r>
              <a:rPr sz="2400" b="1" dirty="0">
                <a:latin typeface="Arial Narrow"/>
                <a:cs typeface="Arial Narrow"/>
              </a:rPr>
              <a:t>i</a:t>
            </a:r>
            <a:r>
              <a:rPr sz="2400" b="1" spc="2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mereka</a:t>
            </a:r>
            <a:r>
              <a:rPr sz="2400" b="1" spc="2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yan</a:t>
            </a:r>
            <a:r>
              <a:rPr sz="2400" b="1" dirty="0">
                <a:latin typeface="Arial Narrow"/>
                <a:cs typeface="Arial Narrow"/>
              </a:rPr>
              <a:t>g</a:t>
            </a:r>
            <a:r>
              <a:rPr sz="2400" b="1" spc="15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berh</a:t>
            </a:r>
            <a:r>
              <a:rPr sz="2400" b="1" spc="-2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k </a:t>
            </a:r>
            <a:r>
              <a:rPr sz="2400" b="1" spc="-15" dirty="0">
                <a:latin typeface="Arial Narrow"/>
                <a:cs typeface="Arial Narrow"/>
              </a:rPr>
              <a:t>untuk</a:t>
            </a:r>
            <a:r>
              <a:rPr sz="2400" b="1" spc="-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mengisi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rekam</a:t>
            </a:r>
            <a:r>
              <a:rPr sz="2400" b="1" spc="2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medis pasien</a:t>
            </a:r>
            <a:r>
              <a:rPr sz="2400" b="1" spc="20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serta</a:t>
            </a:r>
            <a:r>
              <a:rPr sz="2400" b="1" spc="1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menentuk</a:t>
            </a:r>
            <a:r>
              <a:rPr sz="2400" b="1" spc="-10" dirty="0">
                <a:latin typeface="Arial Narrow"/>
                <a:cs typeface="Arial Narrow"/>
              </a:rPr>
              <a:t>a</a:t>
            </a:r>
            <a:r>
              <a:rPr sz="2400" b="1" spc="-15" dirty="0">
                <a:latin typeface="Arial Narrow"/>
                <a:cs typeface="Arial Narrow"/>
              </a:rPr>
              <a:t>n</a:t>
            </a:r>
            <a:r>
              <a:rPr sz="2400" b="1" spc="1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isi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rekam medis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da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-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format</a:t>
            </a:r>
            <a:r>
              <a:rPr sz="2400" b="1" spc="-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rek</a:t>
            </a:r>
            <a:r>
              <a:rPr sz="2400" b="1" spc="-1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m</a:t>
            </a:r>
            <a:r>
              <a:rPr sz="2400" b="1" spc="2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medi</a:t>
            </a:r>
            <a:r>
              <a:rPr sz="2400" b="1" spc="-10" dirty="0">
                <a:latin typeface="Arial Narrow"/>
                <a:cs typeface="Arial Narrow"/>
              </a:rPr>
              <a:t>s</a:t>
            </a:r>
            <a:r>
              <a:rPr sz="2400" b="1" dirty="0">
                <a:latin typeface="Arial Narrow"/>
                <a:cs typeface="Arial Narrow"/>
              </a:rPr>
              <a:t>.</a:t>
            </a:r>
            <a:endParaRPr sz="24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860"/>
              </a:spcBef>
            </a:pPr>
            <a:r>
              <a:rPr sz="2400" b="1" spc="-15" dirty="0">
                <a:latin typeface="Arial Narrow"/>
                <a:cs typeface="Arial Narrow"/>
              </a:rPr>
              <a:t>Elemen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P</a:t>
            </a:r>
            <a:r>
              <a:rPr sz="2400" b="1" spc="-25" dirty="0">
                <a:latin typeface="Arial Narrow"/>
                <a:cs typeface="Arial Narrow"/>
              </a:rPr>
              <a:t>e</a:t>
            </a:r>
            <a:r>
              <a:rPr sz="2400" b="1" dirty="0">
                <a:latin typeface="Arial Narrow"/>
                <a:cs typeface="Arial Narrow"/>
              </a:rPr>
              <a:t>nil</a:t>
            </a:r>
            <a:r>
              <a:rPr sz="2400" b="1" spc="-5" dirty="0">
                <a:latin typeface="Arial Narrow"/>
                <a:cs typeface="Arial Narrow"/>
              </a:rPr>
              <a:t>aia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2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M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spc="-20" dirty="0">
                <a:latin typeface="Arial Narrow"/>
                <a:cs typeface="Arial Narrow"/>
              </a:rPr>
              <a:t>RM</a:t>
            </a:r>
            <a:r>
              <a:rPr sz="2400" b="1" spc="-1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13.2</a:t>
            </a:r>
            <a:endParaRPr sz="2400">
              <a:latin typeface="Arial Narrow"/>
              <a:cs typeface="Arial Narrow"/>
            </a:endParaRPr>
          </a:p>
          <a:p>
            <a:pPr marL="355600" marR="5080" indent="-342900" algn="just">
              <a:lnSpc>
                <a:spcPct val="100000"/>
              </a:lnSpc>
              <a:buFont typeface="Arial Narrow"/>
              <a:buAutoNum type="arabicPeriod"/>
              <a:tabLst>
                <a:tab pos="355600" algn="l"/>
              </a:tabLst>
            </a:pPr>
            <a:r>
              <a:rPr sz="2400" b="1" spc="-150" dirty="0">
                <a:latin typeface="Arial Narrow"/>
                <a:cs typeface="Arial Narrow"/>
              </a:rPr>
              <a:t>T</a:t>
            </a:r>
            <a:r>
              <a:rPr sz="2400" b="1" spc="-5" dirty="0">
                <a:latin typeface="Arial Narrow"/>
                <a:cs typeface="Arial Narrow"/>
              </a:rPr>
              <a:t>erd</a:t>
            </a:r>
            <a:r>
              <a:rPr sz="2400" b="1" spc="-10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p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t</a:t>
            </a:r>
            <a:r>
              <a:rPr sz="2400" b="1" spc="5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re</a:t>
            </a:r>
            <a:r>
              <a:rPr sz="2400" b="1" spc="-20" dirty="0">
                <a:latin typeface="Arial Narrow"/>
                <a:cs typeface="Arial Narrow"/>
              </a:rPr>
              <a:t>g</a:t>
            </a:r>
            <a:r>
              <a:rPr sz="2400" b="1" dirty="0">
                <a:latin typeface="Arial Narrow"/>
                <a:cs typeface="Arial Narrow"/>
              </a:rPr>
              <a:t>ulasi</a:t>
            </a:r>
            <a:r>
              <a:rPr sz="2400" b="1" spc="45" dirty="0">
                <a:latin typeface="Arial Narrow"/>
                <a:cs typeface="Arial Narrow"/>
              </a:rPr>
              <a:t> </a:t>
            </a:r>
            <a:r>
              <a:rPr sz="2400" b="1" spc="5" dirty="0">
                <a:latin typeface="Arial Narrow"/>
                <a:cs typeface="Arial Narrow"/>
              </a:rPr>
              <a:t>y</a:t>
            </a:r>
            <a:r>
              <a:rPr sz="2400" b="1" spc="-5" dirty="0">
                <a:latin typeface="Arial Narrow"/>
                <a:cs typeface="Arial Narrow"/>
              </a:rPr>
              <a:t>an</a:t>
            </a:r>
            <a:r>
              <a:rPr sz="2400" b="1" dirty="0">
                <a:latin typeface="Arial Narrow"/>
                <a:cs typeface="Arial Narrow"/>
              </a:rPr>
              <a:t>g</a:t>
            </a:r>
            <a:r>
              <a:rPr sz="2400" b="1" spc="4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men</a:t>
            </a:r>
            <a:r>
              <a:rPr sz="2400" b="1" spc="-10" dirty="0">
                <a:latin typeface="Arial Narrow"/>
                <a:cs typeface="Arial Narrow"/>
              </a:rPr>
              <a:t>e</a:t>
            </a:r>
            <a:r>
              <a:rPr sz="2400" b="1" dirty="0">
                <a:latin typeface="Arial Narrow"/>
                <a:cs typeface="Arial Narrow"/>
              </a:rPr>
              <a:t>ta</a:t>
            </a:r>
            <a:r>
              <a:rPr sz="2400" b="1" spc="5" dirty="0">
                <a:latin typeface="Arial Narrow"/>
                <a:cs typeface="Arial Narrow"/>
              </a:rPr>
              <a:t>p</a:t>
            </a:r>
            <a:r>
              <a:rPr sz="2400" b="1" spc="-5" dirty="0">
                <a:latin typeface="Arial Narrow"/>
                <a:cs typeface="Arial Narrow"/>
              </a:rPr>
              <a:t>ka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4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i</a:t>
            </a:r>
            <a:r>
              <a:rPr sz="2400" b="1" spc="5" dirty="0">
                <a:latin typeface="Arial Narrow"/>
                <a:cs typeface="Arial Narrow"/>
              </a:rPr>
              <a:t>n</a:t>
            </a:r>
            <a:r>
              <a:rPr sz="2400" b="1" dirty="0">
                <a:latin typeface="Arial Narrow"/>
                <a:cs typeface="Arial Narrow"/>
              </a:rPr>
              <a:t>dividu</a:t>
            </a:r>
            <a:r>
              <a:rPr sz="2400" b="1" spc="4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yan</a:t>
            </a:r>
            <a:r>
              <a:rPr sz="2400" b="1" dirty="0">
                <a:latin typeface="Arial Narrow"/>
                <a:cs typeface="Arial Narrow"/>
              </a:rPr>
              <a:t>g</a:t>
            </a:r>
            <a:r>
              <a:rPr sz="2400" b="1" spc="6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berwenang mengisi  </a:t>
            </a:r>
            <a:r>
              <a:rPr sz="2400" b="1" spc="185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rek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m  </a:t>
            </a:r>
            <a:r>
              <a:rPr sz="2400" b="1" spc="18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med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dirty="0">
                <a:latin typeface="Arial Narrow"/>
                <a:cs typeface="Arial Narrow"/>
              </a:rPr>
              <a:t>s  </a:t>
            </a:r>
            <a:r>
              <a:rPr sz="2400" b="1" spc="18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da</a:t>
            </a:r>
            <a:r>
              <a:rPr sz="2400" b="1" dirty="0">
                <a:latin typeface="Arial Narrow"/>
                <a:cs typeface="Arial Narrow"/>
              </a:rPr>
              <a:t>n  </a:t>
            </a:r>
            <a:r>
              <a:rPr sz="2400" b="1" spc="17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</a:t>
            </a:r>
            <a:r>
              <a:rPr sz="2400" b="1" spc="5" dirty="0">
                <a:latin typeface="Arial Narrow"/>
                <a:cs typeface="Arial Narrow"/>
              </a:rPr>
              <a:t>m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spc="5" dirty="0">
                <a:latin typeface="Arial Narrow"/>
                <a:cs typeface="Arial Narrow"/>
              </a:rPr>
              <a:t>h</a:t>
            </a:r>
            <a:r>
              <a:rPr sz="2400" b="1" spc="-5" dirty="0">
                <a:latin typeface="Arial Narrow"/>
                <a:cs typeface="Arial Narrow"/>
              </a:rPr>
              <a:t>am</a:t>
            </a:r>
            <a:r>
              <a:rPr sz="2400" b="1" dirty="0">
                <a:latin typeface="Arial Narrow"/>
                <a:cs typeface="Arial Narrow"/>
              </a:rPr>
              <a:t>i  </a:t>
            </a:r>
            <a:r>
              <a:rPr sz="2400" b="1" spc="180" dirty="0">
                <a:latin typeface="Arial Narrow"/>
                <a:cs typeface="Arial Narrow"/>
              </a:rPr>
              <a:t> </a:t>
            </a:r>
            <a:r>
              <a:rPr sz="2400" b="1" spc="-20" dirty="0">
                <a:latin typeface="Arial Narrow"/>
                <a:cs typeface="Arial Narrow"/>
              </a:rPr>
              <a:t>ca</a:t>
            </a:r>
            <a:r>
              <a:rPr sz="2400" b="1" spc="-5" dirty="0">
                <a:latin typeface="Arial Narrow"/>
                <a:cs typeface="Arial Narrow"/>
              </a:rPr>
              <a:t>r</a:t>
            </a:r>
            <a:r>
              <a:rPr sz="2400" b="1" dirty="0">
                <a:latin typeface="Arial Narrow"/>
                <a:cs typeface="Arial Narrow"/>
              </a:rPr>
              <a:t>a  </a:t>
            </a:r>
            <a:r>
              <a:rPr sz="2400" b="1" spc="18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mel</a:t>
            </a:r>
            <a:r>
              <a:rPr sz="2400" b="1" spc="10" dirty="0">
                <a:latin typeface="Arial Narrow"/>
                <a:cs typeface="Arial Narrow"/>
              </a:rPr>
              <a:t>a</a:t>
            </a:r>
            <a:r>
              <a:rPr sz="2400" b="1" spc="-5" dirty="0">
                <a:latin typeface="Arial Narrow"/>
                <a:cs typeface="Arial Narrow"/>
              </a:rPr>
              <a:t>kuk</a:t>
            </a:r>
            <a:r>
              <a:rPr sz="2400" b="1" spc="10" dirty="0">
                <a:latin typeface="Arial Narrow"/>
                <a:cs typeface="Arial Narrow"/>
              </a:rPr>
              <a:t>a</a:t>
            </a:r>
            <a:r>
              <a:rPr sz="2400" b="1" spc="-15" dirty="0">
                <a:latin typeface="Arial Narrow"/>
                <a:cs typeface="Arial Narrow"/>
              </a:rPr>
              <a:t>n</a:t>
            </a:r>
            <a:r>
              <a:rPr sz="2400" b="1" spc="-1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korek</a:t>
            </a:r>
            <a:r>
              <a:rPr sz="2400" b="1" spc="-10" dirty="0">
                <a:latin typeface="Arial Narrow"/>
                <a:cs typeface="Arial Narrow"/>
              </a:rPr>
              <a:t>s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dirty="0">
                <a:latin typeface="Arial Narrow"/>
                <a:cs typeface="Arial Narrow"/>
              </a:rPr>
              <a:t>.</a:t>
            </a:r>
            <a:r>
              <a:rPr sz="2400" b="1" spc="30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(R)</a:t>
            </a:r>
            <a:endParaRPr sz="2400">
              <a:latin typeface="Arial Narrow"/>
              <a:cs typeface="Arial Narrow"/>
            </a:endParaRPr>
          </a:p>
          <a:p>
            <a:pPr marL="355600" indent="-342900">
              <a:lnSpc>
                <a:spcPct val="100000"/>
              </a:lnSpc>
              <a:buFont typeface="Arial Narrow"/>
              <a:buAutoNum type="arabicPeriod"/>
              <a:tabLst>
                <a:tab pos="355600" algn="l"/>
                <a:tab pos="1612900" algn="l"/>
                <a:tab pos="2429510" algn="l"/>
                <a:tab pos="3234690" algn="l"/>
                <a:tab pos="4400550" algn="l"/>
                <a:tab pos="5008880" algn="l"/>
                <a:tab pos="5951220" algn="l"/>
                <a:tab pos="7130415" algn="l"/>
              </a:tabLst>
            </a:pPr>
            <a:r>
              <a:rPr sz="2400" b="1" spc="-165" dirty="0">
                <a:latin typeface="Arial Narrow"/>
                <a:cs typeface="Arial Narrow"/>
              </a:rPr>
              <a:t>T</a:t>
            </a:r>
            <a:r>
              <a:rPr sz="2400" b="1" spc="-20" dirty="0">
                <a:latin typeface="Arial Narrow"/>
                <a:cs typeface="Arial Narrow"/>
              </a:rPr>
              <a:t>erdapa</a:t>
            </a:r>
            <a:r>
              <a:rPr sz="2400" b="1" spc="-10" dirty="0">
                <a:latin typeface="Arial Narrow"/>
                <a:cs typeface="Arial Narrow"/>
              </a:rPr>
              <a:t>t</a:t>
            </a:r>
            <a:r>
              <a:rPr sz="2400" b="1" dirty="0">
                <a:latin typeface="Arial Narrow"/>
                <a:cs typeface="Arial Narrow"/>
              </a:rPr>
              <a:t>	</a:t>
            </a:r>
            <a:r>
              <a:rPr sz="2400" b="1" spc="-10" dirty="0">
                <a:latin typeface="Arial Narrow"/>
                <a:cs typeface="Arial Narrow"/>
              </a:rPr>
              <a:t>bukti</a:t>
            </a:r>
            <a:r>
              <a:rPr sz="2400" b="1" dirty="0">
                <a:latin typeface="Arial Narrow"/>
                <a:cs typeface="Arial Narrow"/>
              </a:rPr>
              <a:t>	</a:t>
            </a:r>
            <a:r>
              <a:rPr sz="2400" b="1" spc="-5" dirty="0">
                <a:latin typeface="Arial Narrow"/>
                <a:cs typeface="Arial Narrow"/>
              </a:rPr>
              <a:t>yan</a:t>
            </a:r>
            <a:r>
              <a:rPr sz="2400" b="1" dirty="0">
                <a:latin typeface="Arial Narrow"/>
                <a:cs typeface="Arial Narrow"/>
              </a:rPr>
              <a:t>g	mengisi	</a:t>
            </a:r>
            <a:r>
              <a:rPr sz="2400" b="1" spc="-20" dirty="0">
                <a:latin typeface="Arial Narrow"/>
                <a:cs typeface="Arial Narrow"/>
              </a:rPr>
              <a:t>RM</a:t>
            </a:r>
            <a:r>
              <a:rPr sz="2400" b="1" dirty="0">
                <a:latin typeface="Arial Narrow"/>
                <a:cs typeface="Arial Narrow"/>
              </a:rPr>
              <a:t>	hanya	</a:t>
            </a:r>
            <a:r>
              <a:rPr sz="2400" b="1" spc="-10" dirty="0">
                <a:latin typeface="Arial Narrow"/>
                <a:cs typeface="Arial Narrow"/>
              </a:rPr>
              <a:t>ind</a:t>
            </a:r>
            <a:r>
              <a:rPr sz="2400" b="1" dirty="0">
                <a:latin typeface="Arial Narrow"/>
                <a:cs typeface="Arial Narrow"/>
              </a:rPr>
              <a:t>ivi</a:t>
            </a:r>
            <a:r>
              <a:rPr sz="2400" b="1" spc="-15" dirty="0">
                <a:latin typeface="Arial Narrow"/>
                <a:cs typeface="Arial Narrow"/>
              </a:rPr>
              <a:t>du</a:t>
            </a:r>
            <a:r>
              <a:rPr sz="2400" b="1" dirty="0">
                <a:latin typeface="Arial Narrow"/>
                <a:cs typeface="Arial Narrow"/>
              </a:rPr>
              <a:t>	</a:t>
            </a:r>
            <a:r>
              <a:rPr sz="2400" b="1" spc="5" dirty="0">
                <a:latin typeface="Arial Narrow"/>
                <a:cs typeface="Arial Narrow"/>
              </a:rPr>
              <a:t>y</a:t>
            </a:r>
            <a:r>
              <a:rPr sz="2400" b="1" spc="-5" dirty="0">
                <a:latin typeface="Arial Narrow"/>
                <a:cs typeface="Arial Narrow"/>
              </a:rPr>
              <a:t>ang</a:t>
            </a:r>
            <a:endParaRPr sz="2400">
              <a:latin typeface="Arial Narrow"/>
              <a:cs typeface="Arial Narrow"/>
            </a:endParaRPr>
          </a:p>
          <a:p>
            <a:pPr marL="355600">
              <a:lnSpc>
                <a:spcPct val="100000"/>
              </a:lnSpc>
            </a:pPr>
            <a:r>
              <a:rPr sz="2400" b="1" dirty="0">
                <a:latin typeface="Arial Narrow"/>
                <a:cs typeface="Arial Narrow"/>
              </a:rPr>
              <a:t>men</a:t>
            </a:r>
            <a:r>
              <a:rPr sz="2400" b="1" spc="-10" dirty="0">
                <a:latin typeface="Arial Narrow"/>
                <a:cs typeface="Arial Narrow"/>
              </a:rPr>
              <a:t>d</a:t>
            </a:r>
            <a:r>
              <a:rPr sz="2400" b="1" spc="-5" dirty="0">
                <a:latin typeface="Arial Narrow"/>
                <a:cs typeface="Arial Narrow"/>
              </a:rPr>
              <a:t>ap</a:t>
            </a:r>
            <a:r>
              <a:rPr sz="2400" b="1" spc="-10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t</a:t>
            </a:r>
            <a:r>
              <a:rPr sz="2400" b="1" spc="2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otoritas</a:t>
            </a:r>
            <a:r>
              <a:rPr sz="2400" b="1" spc="-1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untuk</a:t>
            </a:r>
            <a:r>
              <a:rPr sz="2400" b="1" spc="-2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men</a:t>
            </a:r>
            <a:r>
              <a:rPr sz="2400" b="1" spc="-10" dirty="0">
                <a:latin typeface="Arial Narrow"/>
                <a:cs typeface="Arial Narrow"/>
              </a:rPr>
              <a:t>g</a:t>
            </a:r>
            <a:r>
              <a:rPr sz="2400" b="1" dirty="0">
                <a:latin typeface="Arial Narrow"/>
                <a:cs typeface="Arial Narrow"/>
              </a:rPr>
              <a:t>isi</a:t>
            </a:r>
            <a:r>
              <a:rPr sz="2400" b="1" spc="2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rek</a:t>
            </a:r>
            <a:r>
              <a:rPr sz="2400" b="1" spc="-1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m</a:t>
            </a:r>
            <a:r>
              <a:rPr sz="2400" b="1" spc="1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medi</a:t>
            </a:r>
            <a:r>
              <a:rPr sz="2400" b="1" spc="-5" dirty="0">
                <a:latin typeface="Arial Narrow"/>
                <a:cs typeface="Arial Narrow"/>
              </a:rPr>
              <a:t>s</a:t>
            </a:r>
            <a:r>
              <a:rPr sz="2400" b="1" dirty="0">
                <a:latin typeface="Arial Narrow"/>
                <a:cs typeface="Arial Narrow"/>
              </a:rPr>
              <a:t>.</a:t>
            </a:r>
            <a:r>
              <a:rPr sz="2400" b="1" spc="2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(</a:t>
            </a:r>
            <a:r>
              <a:rPr sz="2400" b="1" spc="-10" dirty="0">
                <a:latin typeface="Arial Narrow"/>
                <a:cs typeface="Arial Narrow"/>
              </a:rPr>
              <a:t>D</a:t>
            </a:r>
            <a:r>
              <a:rPr sz="2400" b="1" dirty="0">
                <a:latin typeface="Arial Narrow"/>
                <a:cs typeface="Arial Narrow"/>
              </a:rPr>
              <a:t>.W)</a:t>
            </a:r>
            <a:endParaRPr sz="2400">
              <a:latin typeface="Arial Narrow"/>
              <a:cs typeface="Arial Narrow"/>
            </a:endParaRPr>
          </a:p>
          <a:p>
            <a:pPr marL="355600" marR="5080" indent="-342900" algn="just">
              <a:lnSpc>
                <a:spcPct val="100000"/>
              </a:lnSpc>
              <a:buFont typeface="Arial Narrow"/>
              <a:buAutoNum type="arabicPeriod" startAt="3"/>
              <a:tabLst>
                <a:tab pos="355600" algn="l"/>
              </a:tabLst>
            </a:pPr>
            <a:r>
              <a:rPr sz="2400" b="1" spc="-165" dirty="0">
                <a:latin typeface="Arial Narrow"/>
                <a:cs typeface="Arial Narrow"/>
              </a:rPr>
              <a:t>T</a:t>
            </a:r>
            <a:r>
              <a:rPr sz="2400" b="1" spc="-20" dirty="0">
                <a:latin typeface="Arial Narrow"/>
                <a:cs typeface="Arial Narrow"/>
              </a:rPr>
              <a:t>erdapa</a:t>
            </a:r>
            <a:r>
              <a:rPr sz="2400" b="1" spc="-10" dirty="0">
                <a:latin typeface="Arial Narrow"/>
                <a:cs typeface="Arial Narrow"/>
              </a:rPr>
              <a:t>t</a:t>
            </a:r>
            <a:r>
              <a:rPr sz="2400" b="1" dirty="0">
                <a:latin typeface="Arial Narrow"/>
                <a:cs typeface="Arial Narrow"/>
              </a:rPr>
              <a:t>  </a:t>
            </a:r>
            <a:r>
              <a:rPr sz="2400" b="1" spc="-85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b</a:t>
            </a:r>
            <a:r>
              <a:rPr sz="2400" b="1" spc="-35" dirty="0">
                <a:latin typeface="Arial Narrow"/>
                <a:cs typeface="Arial Narrow"/>
              </a:rPr>
              <a:t>u</a:t>
            </a:r>
            <a:r>
              <a:rPr sz="2400" b="1" spc="-5" dirty="0">
                <a:latin typeface="Arial Narrow"/>
                <a:cs typeface="Arial Narrow"/>
              </a:rPr>
              <a:t>kt</a:t>
            </a:r>
            <a:r>
              <a:rPr sz="2400" b="1" dirty="0">
                <a:latin typeface="Arial Narrow"/>
                <a:cs typeface="Arial Narrow"/>
              </a:rPr>
              <a:t>i  </a:t>
            </a:r>
            <a:r>
              <a:rPr sz="2400" b="1" spc="-9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indiv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spc="-15" dirty="0">
                <a:latin typeface="Arial Narrow"/>
                <a:cs typeface="Arial Narrow"/>
              </a:rPr>
              <a:t>du</a:t>
            </a:r>
            <a:r>
              <a:rPr sz="2400" b="1" dirty="0">
                <a:latin typeface="Arial Narrow"/>
                <a:cs typeface="Arial Narrow"/>
              </a:rPr>
              <a:t>  </a:t>
            </a:r>
            <a:r>
              <a:rPr sz="2400" b="1" spc="-9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yan</a:t>
            </a:r>
            <a:r>
              <a:rPr sz="2400" b="1" dirty="0">
                <a:latin typeface="Arial Narrow"/>
                <a:cs typeface="Arial Narrow"/>
              </a:rPr>
              <a:t>g  </a:t>
            </a:r>
            <a:r>
              <a:rPr sz="2400" b="1" spc="-95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be</a:t>
            </a:r>
            <a:r>
              <a:rPr sz="2400" b="1" spc="-5" dirty="0">
                <a:latin typeface="Arial Narrow"/>
                <a:cs typeface="Arial Narrow"/>
              </a:rPr>
              <a:t>rwenan</a:t>
            </a:r>
            <a:r>
              <a:rPr sz="2400" b="1" dirty="0">
                <a:latin typeface="Arial Narrow"/>
                <a:cs typeface="Arial Narrow"/>
              </a:rPr>
              <a:t>g  </a:t>
            </a:r>
            <a:r>
              <a:rPr sz="2400" b="1" spc="-100" dirty="0">
                <a:latin typeface="Arial Narrow"/>
                <a:cs typeface="Arial Narrow"/>
              </a:rPr>
              <a:t> </a:t>
            </a:r>
            <a:r>
              <a:rPr sz="2400" b="1" spc="10" dirty="0">
                <a:latin typeface="Arial Narrow"/>
                <a:cs typeface="Arial Narrow"/>
              </a:rPr>
              <a:t>m</a:t>
            </a:r>
            <a:r>
              <a:rPr sz="2400" b="1" spc="5" dirty="0">
                <a:latin typeface="Arial Narrow"/>
                <a:cs typeface="Arial Narrow"/>
              </a:rPr>
              <a:t>e</a:t>
            </a:r>
            <a:r>
              <a:rPr sz="2400" b="1" spc="-10" dirty="0">
                <a:latin typeface="Arial Narrow"/>
                <a:cs typeface="Arial Narrow"/>
              </a:rPr>
              <a:t>ngi</a:t>
            </a:r>
            <a:r>
              <a:rPr sz="2400" b="1" spc="-5" dirty="0">
                <a:latin typeface="Arial Narrow"/>
                <a:cs typeface="Arial Narrow"/>
              </a:rPr>
              <a:t>s</a:t>
            </a:r>
            <a:r>
              <a:rPr sz="2400" b="1" dirty="0">
                <a:latin typeface="Arial Narrow"/>
                <a:cs typeface="Arial Narrow"/>
              </a:rPr>
              <a:t>i  </a:t>
            </a:r>
            <a:r>
              <a:rPr sz="2400" b="1" spc="-95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rek</a:t>
            </a:r>
            <a:r>
              <a:rPr sz="2400" b="1" spc="-5" dirty="0">
                <a:latin typeface="Arial Narrow"/>
                <a:cs typeface="Arial Narrow"/>
              </a:rPr>
              <a:t>am </a:t>
            </a:r>
            <a:r>
              <a:rPr sz="2400" b="1" dirty="0">
                <a:latin typeface="Arial Narrow"/>
                <a:cs typeface="Arial Narrow"/>
              </a:rPr>
              <a:t>medis</a:t>
            </a:r>
            <a:r>
              <a:rPr sz="2400" b="1" spc="1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da</a:t>
            </a:r>
            <a:r>
              <a:rPr sz="2400" b="1" dirty="0">
                <a:latin typeface="Arial Narrow"/>
                <a:cs typeface="Arial Narrow"/>
              </a:rPr>
              <a:t>n memahami</a:t>
            </a:r>
            <a:r>
              <a:rPr sz="2400" b="1" spc="3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car</a:t>
            </a:r>
            <a:r>
              <a:rPr sz="2400" b="1" dirty="0">
                <a:latin typeface="Arial Narrow"/>
                <a:cs typeface="Arial Narrow"/>
              </a:rPr>
              <a:t>a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melakuk</a:t>
            </a:r>
            <a:r>
              <a:rPr sz="2400" b="1" spc="-10" dirty="0">
                <a:latin typeface="Arial Narrow"/>
                <a:cs typeface="Arial Narrow"/>
              </a:rPr>
              <a:t>a</a:t>
            </a:r>
            <a:r>
              <a:rPr sz="2400" b="1" spc="-15" dirty="0">
                <a:latin typeface="Arial Narrow"/>
                <a:cs typeface="Arial Narrow"/>
              </a:rPr>
              <a:t>n</a:t>
            </a:r>
            <a:r>
              <a:rPr sz="2400" b="1" spc="4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korek</a:t>
            </a:r>
            <a:r>
              <a:rPr sz="2400" b="1" spc="-10" dirty="0">
                <a:latin typeface="Arial Narrow"/>
                <a:cs typeface="Arial Narrow"/>
              </a:rPr>
              <a:t>s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dirty="0">
                <a:latin typeface="Arial Narrow"/>
                <a:cs typeface="Arial Narrow"/>
              </a:rPr>
              <a:t>.</a:t>
            </a:r>
            <a:r>
              <a:rPr sz="2400" b="1" spc="20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(</a:t>
            </a:r>
            <a:r>
              <a:rPr sz="2400" b="1" spc="-125" dirty="0">
                <a:latin typeface="Arial Narrow"/>
                <a:cs typeface="Arial Narrow"/>
              </a:rPr>
              <a:t>W</a:t>
            </a:r>
            <a:r>
              <a:rPr sz="2400" b="1" dirty="0">
                <a:latin typeface="Arial Narrow"/>
                <a:cs typeface="Arial Narrow"/>
              </a:rPr>
              <a:t>,</a:t>
            </a:r>
            <a:r>
              <a:rPr sz="2400" b="1" spc="5" dirty="0">
                <a:latin typeface="Arial Narrow"/>
                <a:cs typeface="Arial Narrow"/>
              </a:rPr>
              <a:t>O</a:t>
            </a:r>
            <a:r>
              <a:rPr sz="2400" b="1" spc="-10" dirty="0">
                <a:latin typeface="Arial Narrow"/>
                <a:cs typeface="Arial Narrow"/>
              </a:rPr>
              <a:t>)</a:t>
            </a:r>
            <a:endParaRPr sz="24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876081"/>
            <a:ext cx="7727315" cy="3395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Arial Narrow"/>
                <a:cs typeface="Arial Narrow"/>
              </a:rPr>
              <a:t>Sta</a:t>
            </a:r>
            <a:r>
              <a:rPr sz="2400" b="1" spc="-15" dirty="0">
                <a:latin typeface="Arial Narrow"/>
                <a:cs typeface="Arial Narrow"/>
              </a:rPr>
              <a:t>n</a:t>
            </a:r>
            <a:r>
              <a:rPr sz="2400" b="1" dirty="0">
                <a:latin typeface="Arial Narrow"/>
                <a:cs typeface="Arial Narrow"/>
              </a:rPr>
              <a:t>dar </a:t>
            </a:r>
            <a:r>
              <a:rPr sz="2400" b="1" spc="-5" dirty="0">
                <a:latin typeface="Arial Narrow"/>
                <a:cs typeface="Arial Narrow"/>
              </a:rPr>
              <a:t>M</a:t>
            </a:r>
            <a:r>
              <a:rPr sz="2400" b="1" dirty="0">
                <a:latin typeface="Arial Narrow"/>
                <a:cs typeface="Arial Narrow"/>
              </a:rPr>
              <a:t>IRM</a:t>
            </a:r>
            <a:r>
              <a:rPr sz="2400" b="1" spc="-5" dirty="0">
                <a:latin typeface="Arial Narrow"/>
                <a:cs typeface="Arial Narrow"/>
              </a:rPr>
              <a:t> 13.3</a:t>
            </a:r>
            <a:endParaRPr sz="2400">
              <a:latin typeface="Arial Narrow"/>
              <a:cs typeface="Arial Narrow"/>
            </a:endParaRPr>
          </a:p>
          <a:p>
            <a:pPr marL="12700" marR="341630">
              <a:lnSpc>
                <a:spcPct val="100000"/>
              </a:lnSpc>
            </a:pPr>
            <a:r>
              <a:rPr sz="2400" b="1" spc="-15" dirty="0">
                <a:latin typeface="Arial Narrow"/>
                <a:cs typeface="Arial Narrow"/>
              </a:rPr>
              <a:t>S</a:t>
            </a:r>
            <a:r>
              <a:rPr sz="2400" b="1" spc="-25" dirty="0">
                <a:latin typeface="Arial Narrow"/>
                <a:cs typeface="Arial Narrow"/>
              </a:rPr>
              <a:t>e</a:t>
            </a:r>
            <a:r>
              <a:rPr sz="2400" b="1" spc="-10" dirty="0">
                <a:latin typeface="Arial Narrow"/>
                <a:cs typeface="Arial Narrow"/>
              </a:rPr>
              <a:t>t</a:t>
            </a:r>
            <a:r>
              <a:rPr sz="2400" b="1" spc="-5" dirty="0">
                <a:latin typeface="Arial Narrow"/>
                <a:cs typeface="Arial Narrow"/>
              </a:rPr>
              <a:t>ia</a:t>
            </a:r>
            <a:r>
              <a:rPr sz="2400" b="1" dirty="0">
                <a:latin typeface="Arial Narrow"/>
                <a:cs typeface="Arial Narrow"/>
              </a:rPr>
              <a:t>p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pro</a:t>
            </a:r>
            <a:r>
              <a:rPr sz="2400" b="1" dirty="0">
                <a:latin typeface="Arial Narrow"/>
                <a:cs typeface="Arial Narrow"/>
              </a:rPr>
              <a:t>f</a:t>
            </a:r>
            <a:r>
              <a:rPr sz="2400" b="1" spc="-5" dirty="0">
                <a:latin typeface="Arial Narrow"/>
                <a:cs typeface="Arial Narrow"/>
              </a:rPr>
              <a:t>esiona</a:t>
            </a:r>
            <a:r>
              <a:rPr sz="2400" b="1" dirty="0">
                <a:latin typeface="Arial Narrow"/>
                <a:cs typeface="Arial Narrow"/>
              </a:rPr>
              <a:t>l</a:t>
            </a:r>
            <a:r>
              <a:rPr sz="2400" b="1" spc="-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pemb</a:t>
            </a:r>
            <a:r>
              <a:rPr sz="2400" b="1" spc="-10" dirty="0">
                <a:latin typeface="Arial Narrow"/>
                <a:cs typeface="Arial Narrow"/>
              </a:rPr>
              <a:t>eri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asuha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25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(P</a:t>
            </a:r>
            <a:r>
              <a:rPr sz="2400" b="1" spc="-165" dirty="0">
                <a:latin typeface="Arial Narrow"/>
                <a:cs typeface="Arial Narrow"/>
              </a:rPr>
              <a:t>P</a:t>
            </a:r>
            <a:r>
              <a:rPr sz="2400" b="1" spc="-15" dirty="0">
                <a:latin typeface="Arial Narrow"/>
                <a:cs typeface="Arial Narrow"/>
              </a:rPr>
              <a:t>A)</a:t>
            </a:r>
            <a:r>
              <a:rPr sz="2400" b="1" spc="-5" dirty="0">
                <a:latin typeface="Arial Narrow"/>
                <a:cs typeface="Arial Narrow"/>
              </a:rPr>
              <a:t> yan</a:t>
            </a:r>
            <a:r>
              <a:rPr sz="2400" b="1" dirty="0">
                <a:latin typeface="Arial Narrow"/>
                <a:cs typeface="Arial Narrow"/>
              </a:rPr>
              <a:t>g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mengisi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rekam medis</a:t>
            </a:r>
            <a:r>
              <a:rPr sz="2400" b="1" spc="1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menu</a:t>
            </a:r>
            <a:r>
              <a:rPr sz="2400" b="1" spc="5" dirty="0">
                <a:latin typeface="Arial Narrow"/>
                <a:cs typeface="Arial Narrow"/>
              </a:rPr>
              <a:t>l</a:t>
            </a:r>
            <a:r>
              <a:rPr sz="2400" b="1" dirty="0">
                <a:latin typeface="Arial Narrow"/>
                <a:cs typeface="Arial Narrow"/>
              </a:rPr>
              <a:t>is</a:t>
            </a:r>
            <a:r>
              <a:rPr sz="2400" b="1" spc="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ident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dirty="0">
                <a:latin typeface="Arial Narrow"/>
                <a:cs typeface="Arial Narrow"/>
              </a:rPr>
              <a:t>tas</a:t>
            </a:r>
            <a:r>
              <a:rPr sz="2400" b="1" spc="-5" dirty="0">
                <a:latin typeface="Arial Narrow"/>
                <a:cs typeface="Arial Narrow"/>
              </a:rPr>
              <a:t> setela</a:t>
            </a:r>
            <a:r>
              <a:rPr sz="2400" b="1" dirty="0">
                <a:latin typeface="Arial Narrow"/>
                <a:cs typeface="Arial Narrow"/>
              </a:rPr>
              <a:t>h</a:t>
            </a:r>
            <a:r>
              <a:rPr sz="2400" b="1" spc="2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pen</a:t>
            </a:r>
            <a:r>
              <a:rPr sz="2400" b="1" spc="-10" dirty="0">
                <a:latin typeface="Arial Narrow"/>
                <a:cs typeface="Arial Narrow"/>
              </a:rPr>
              <a:t>c</a:t>
            </a:r>
            <a:r>
              <a:rPr sz="2400" b="1" spc="-5" dirty="0">
                <a:latin typeface="Arial Narrow"/>
                <a:cs typeface="Arial Narrow"/>
              </a:rPr>
              <a:t>atata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15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dibuat</a:t>
            </a:r>
            <a:r>
              <a:rPr sz="2400" b="1" dirty="0">
                <a:latin typeface="Arial Narrow"/>
                <a:cs typeface="Arial Narrow"/>
              </a:rPr>
              <a:t>.</a:t>
            </a:r>
            <a:endParaRPr sz="24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57"/>
              </a:spcBef>
            </a:pPr>
            <a:endParaRPr sz="3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Arial Narrow"/>
                <a:cs typeface="Arial Narrow"/>
              </a:rPr>
              <a:t>Elem</a:t>
            </a:r>
            <a:r>
              <a:rPr sz="2400" b="1" spc="-10" dirty="0">
                <a:latin typeface="Arial Narrow"/>
                <a:cs typeface="Arial Narrow"/>
              </a:rPr>
              <a:t>e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1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P</a:t>
            </a:r>
            <a:r>
              <a:rPr sz="2400" b="1" spc="-10" dirty="0">
                <a:latin typeface="Arial Narrow"/>
                <a:cs typeface="Arial Narrow"/>
              </a:rPr>
              <a:t>e</a:t>
            </a:r>
            <a:r>
              <a:rPr sz="2400" b="1" dirty="0">
                <a:latin typeface="Arial Narrow"/>
                <a:cs typeface="Arial Narrow"/>
              </a:rPr>
              <a:t>nilaian</a:t>
            </a:r>
            <a:r>
              <a:rPr sz="2400" b="1" spc="2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M</a:t>
            </a:r>
            <a:r>
              <a:rPr sz="2400" b="1" dirty="0">
                <a:latin typeface="Arial Narrow"/>
                <a:cs typeface="Arial Narrow"/>
              </a:rPr>
              <a:t>IRM</a:t>
            </a:r>
            <a:r>
              <a:rPr sz="2400" b="1" spc="-1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13.3</a:t>
            </a:r>
            <a:endParaRPr sz="2400">
              <a:latin typeface="Arial Narrow"/>
              <a:cs typeface="Arial Narrow"/>
            </a:endParaRPr>
          </a:p>
          <a:p>
            <a:pPr marL="355600" marR="5715" indent="-342900">
              <a:lnSpc>
                <a:spcPct val="100000"/>
              </a:lnSpc>
              <a:buFont typeface="Arial Narrow"/>
              <a:buAutoNum type="arabicPeriod"/>
              <a:tabLst>
                <a:tab pos="355600" algn="l"/>
                <a:tab pos="1155700" algn="l"/>
                <a:tab pos="2080895" algn="l"/>
                <a:tab pos="3451225" algn="l"/>
                <a:tab pos="4390390" algn="l"/>
                <a:tab pos="5314950" algn="l"/>
                <a:tab pos="6185535" algn="l"/>
              </a:tabLst>
            </a:pPr>
            <a:r>
              <a:rPr sz="2400" b="1" spc="-15" dirty="0">
                <a:latin typeface="Arial Narrow"/>
                <a:cs typeface="Arial Narrow"/>
              </a:rPr>
              <a:t>P</a:t>
            </a:r>
            <a:r>
              <a:rPr sz="2400" b="1" spc="-25" dirty="0">
                <a:latin typeface="Arial Narrow"/>
                <a:cs typeface="Arial Narrow"/>
              </a:rPr>
              <a:t>a</a:t>
            </a:r>
            <a:r>
              <a:rPr sz="2400" b="1" spc="-10" dirty="0">
                <a:latin typeface="Arial Narrow"/>
                <a:cs typeface="Arial Narrow"/>
              </a:rPr>
              <a:t>d</a:t>
            </a:r>
            <a:r>
              <a:rPr sz="2400" b="1" dirty="0">
                <a:latin typeface="Arial Narrow"/>
                <a:cs typeface="Arial Narrow"/>
              </a:rPr>
              <a:t>a	</a:t>
            </a:r>
            <a:r>
              <a:rPr sz="2400" b="1" spc="-5" dirty="0">
                <a:latin typeface="Arial Narrow"/>
                <a:cs typeface="Arial Narrow"/>
              </a:rPr>
              <a:t>setia</a:t>
            </a:r>
            <a:r>
              <a:rPr sz="2400" b="1" dirty="0">
                <a:latin typeface="Arial Narrow"/>
                <a:cs typeface="Arial Narrow"/>
              </a:rPr>
              <a:t>p	</a:t>
            </a:r>
            <a:r>
              <a:rPr sz="2400" b="1" spc="-15" dirty="0">
                <a:latin typeface="Arial Narrow"/>
                <a:cs typeface="Arial Narrow"/>
              </a:rPr>
              <a:t>pen</a:t>
            </a:r>
            <a:r>
              <a:rPr sz="2400" b="1" spc="-25" dirty="0">
                <a:latin typeface="Arial Narrow"/>
                <a:cs typeface="Arial Narrow"/>
              </a:rPr>
              <a:t>g</a:t>
            </a:r>
            <a:r>
              <a:rPr sz="2400" b="1" dirty="0">
                <a:latin typeface="Arial Narrow"/>
                <a:cs typeface="Arial Narrow"/>
              </a:rPr>
              <a:t>is</a:t>
            </a:r>
            <a:r>
              <a:rPr sz="2400" b="1" spc="15" dirty="0">
                <a:latin typeface="Arial Narrow"/>
                <a:cs typeface="Arial Narrow"/>
              </a:rPr>
              <a:t>i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n	</a:t>
            </a:r>
            <a:r>
              <a:rPr sz="2400" b="1" spc="-10" dirty="0">
                <a:latin typeface="Arial Narrow"/>
                <a:cs typeface="Arial Narrow"/>
              </a:rPr>
              <a:t>rek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m	m</a:t>
            </a:r>
            <a:r>
              <a:rPr sz="2400" b="1" spc="5" dirty="0">
                <a:latin typeface="Arial Narrow"/>
                <a:cs typeface="Arial Narrow"/>
              </a:rPr>
              <a:t>e</a:t>
            </a:r>
            <a:r>
              <a:rPr sz="2400" b="1" dirty="0">
                <a:latin typeface="Arial Narrow"/>
                <a:cs typeface="Arial Narrow"/>
              </a:rPr>
              <a:t>dis	dapat	dii</a:t>
            </a:r>
            <a:r>
              <a:rPr sz="2400" b="1" spc="-15" dirty="0">
                <a:latin typeface="Arial Narrow"/>
                <a:cs typeface="Arial Narrow"/>
              </a:rPr>
              <a:t>dent</a:t>
            </a:r>
            <a:r>
              <a:rPr sz="2400" b="1" spc="-20" dirty="0">
                <a:latin typeface="Arial Narrow"/>
                <a:cs typeface="Arial Narrow"/>
              </a:rPr>
              <a:t>i</a:t>
            </a:r>
            <a:r>
              <a:rPr sz="2400" b="1" spc="-10" dirty="0">
                <a:latin typeface="Arial Narrow"/>
                <a:cs typeface="Arial Narrow"/>
              </a:rPr>
              <a:t>f</a:t>
            </a:r>
            <a:r>
              <a:rPr sz="2400" b="1" spc="-5" dirty="0">
                <a:latin typeface="Arial Narrow"/>
                <a:cs typeface="Arial Narrow"/>
              </a:rPr>
              <a:t>ika</a:t>
            </a:r>
            <a:r>
              <a:rPr sz="2400" b="1" spc="-10" dirty="0">
                <a:latin typeface="Arial Narrow"/>
                <a:cs typeface="Arial Narrow"/>
              </a:rPr>
              <a:t>s</a:t>
            </a:r>
            <a:r>
              <a:rPr sz="2400" b="1" dirty="0">
                <a:latin typeface="Arial Narrow"/>
                <a:cs typeface="Arial Narrow"/>
              </a:rPr>
              <a:t>i </a:t>
            </a:r>
            <a:r>
              <a:rPr sz="2400" b="1" spc="-5" dirty="0">
                <a:latin typeface="Arial Narrow"/>
                <a:cs typeface="Arial Narrow"/>
              </a:rPr>
              <a:t>denga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1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jel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s</a:t>
            </a:r>
            <a:r>
              <a:rPr sz="2400" b="1" spc="25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P</a:t>
            </a:r>
            <a:r>
              <a:rPr sz="2400" b="1" spc="-170" dirty="0">
                <a:latin typeface="Arial Narrow"/>
                <a:cs typeface="Arial Narrow"/>
              </a:rPr>
              <a:t>P</a:t>
            </a:r>
            <a:r>
              <a:rPr sz="2400" b="1" spc="-15" dirty="0">
                <a:latin typeface="Arial Narrow"/>
                <a:cs typeface="Arial Narrow"/>
              </a:rPr>
              <a:t>A</a:t>
            </a:r>
            <a:r>
              <a:rPr sz="2400" b="1" spc="-6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yan</a:t>
            </a:r>
            <a:r>
              <a:rPr sz="2400" b="1" dirty="0">
                <a:latin typeface="Arial Narrow"/>
                <a:cs typeface="Arial Narrow"/>
              </a:rPr>
              <a:t>g</a:t>
            </a:r>
            <a:r>
              <a:rPr sz="2400" b="1" spc="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mengisi.</a:t>
            </a:r>
            <a:r>
              <a:rPr sz="2400" b="1" spc="20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(D,</a:t>
            </a:r>
            <a:r>
              <a:rPr sz="2400" b="1" spc="-15" dirty="0">
                <a:latin typeface="Arial Narrow"/>
                <a:cs typeface="Arial Narrow"/>
              </a:rPr>
              <a:t>O</a:t>
            </a:r>
            <a:r>
              <a:rPr sz="2400" b="1" spc="-10" dirty="0">
                <a:latin typeface="Arial Narrow"/>
                <a:cs typeface="Arial Narrow"/>
              </a:rPr>
              <a:t>)</a:t>
            </a:r>
            <a:endParaRPr sz="2400">
              <a:latin typeface="Arial Narrow"/>
              <a:cs typeface="Arial Narrow"/>
            </a:endParaRPr>
          </a:p>
          <a:p>
            <a:pPr marL="355600" marR="5080" indent="-342900">
              <a:lnSpc>
                <a:spcPct val="100000"/>
              </a:lnSpc>
              <a:buFont typeface="Arial Narrow"/>
              <a:buAutoNum type="arabicPeriod"/>
              <a:tabLst>
                <a:tab pos="355600" algn="l"/>
              </a:tabLst>
            </a:pPr>
            <a:r>
              <a:rPr sz="2400" b="1" spc="-165" dirty="0">
                <a:latin typeface="Arial Narrow"/>
                <a:cs typeface="Arial Narrow"/>
              </a:rPr>
              <a:t>T</a:t>
            </a:r>
            <a:r>
              <a:rPr sz="2400" b="1" spc="-20" dirty="0">
                <a:latin typeface="Arial Narrow"/>
                <a:cs typeface="Arial Narrow"/>
              </a:rPr>
              <a:t>ang</a:t>
            </a:r>
            <a:r>
              <a:rPr sz="2400" b="1" spc="-25" dirty="0">
                <a:latin typeface="Arial Narrow"/>
                <a:cs typeface="Arial Narrow"/>
              </a:rPr>
              <a:t>g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l</a:t>
            </a:r>
            <a:r>
              <a:rPr sz="2400" b="1" spc="19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da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19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jam</a:t>
            </a:r>
            <a:r>
              <a:rPr sz="2400" b="1" spc="18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pengi</a:t>
            </a:r>
            <a:r>
              <a:rPr sz="2400" b="1" spc="-5" dirty="0">
                <a:latin typeface="Arial Narrow"/>
                <a:cs typeface="Arial Narrow"/>
              </a:rPr>
              <a:t>sia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175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rek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m</a:t>
            </a:r>
            <a:r>
              <a:rPr sz="2400" b="1" spc="18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medis</a:t>
            </a:r>
            <a:r>
              <a:rPr sz="2400" b="1" spc="18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dapat</a:t>
            </a:r>
            <a:r>
              <a:rPr sz="2400" b="1" spc="19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dii</a:t>
            </a:r>
            <a:r>
              <a:rPr sz="2400" b="1" spc="-15" dirty="0">
                <a:latin typeface="Arial Narrow"/>
                <a:cs typeface="Arial Narrow"/>
              </a:rPr>
              <a:t>dent</a:t>
            </a:r>
            <a:r>
              <a:rPr sz="2400" b="1" spc="-20" dirty="0">
                <a:latin typeface="Arial Narrow"/>
                <a:cs typeface="Arial Narrow"/>
              </a:rPr>
              <a:t>i</a:t>
            </a:r>
            <a:r>
              <a:rPr sz="2400" b="1" spc="-10" dirty="0">
                <a:latin typeface="Arial Narrow"/>
                <a:cs typeface="Arial Narrow"/>
              </a:rPr>
              <a:t>f</a:t>
            </a:r>
            <a:r>
              <a:rPr sz="2400" b="1" spc="-5" dirty="0">
                <a:latin typeface="Arial Narrow"/>
                <a:cs typeface="Arial Narrow"/>
              </a:rPr>
              <a:t>ika</a:t>
            </a:r>
            <a:r>
              <a:rPr sz="2400" b="1" spc="-10" dirty="0">
                <a:latin typeface="Arial Narrow"/>
                <a:cs typeface="Arial Narrow"/>
              </a:rPr>
              <a:t>s</a:t>
            </a:r>
            <a:r>
              <a:rPr sz="2400" b="1" spc="10" dirty="0">
                <a:latin typeface="Arial Narrow"/>
                <a:cs typeface="Arial Narrow"/>
              </a:rPr>
              <a:t>i</a:t>
            </a:r>
            <a:r>
              <a:rPr sz="2400" b="1" dirty="0">
                <a:latin typeface="Arial Narrow"/>
                <a:cs typeface="Arial Narrow"/>
              </a:rPr>
              <a:t>. </a:t>
            </a:r>
            <a:r>
              <a:rPr sz="2400" b="1" spc="-10" dirty="0">
                <a:latin typeface="Arial Narrow"/>
                <a:cs typeface="Arial Narrow"/>
              </a:rPr>
              <a:t>(D,</a:t>
            </a:r>
            <a:r>
              <a:rPr sz="2400" b="1" spc="-15" dirty="0">
                <a:latin typeface="Arial Narrow"/>
                <a:cs typeface="Arial Narrow"/>
              </a:rPr>
              <a:t>O</a:t>
            </a:r>
            <a:r>
              <a:rPr sz="2400" b="1" spc="-10" dirty="0">
                <a:latin typeface="Arial Narrow"/>
                <a:cs typeface="Arial Narrow"/>
              </a:rPr>
              <a:t>)</a:t>
            </a:r>
            <a:endParaRPr sz="24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559379"/>
            <a:ext cx="7730490" cy="5675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0" dirty="0">
                <a:latin typeface="Arial Narrow"/>
                <a:cs typeface="Arial Narrow"/>
              </a:rPr>
              <a:t>Standar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MIR</a:t>
            </a:r>
            <a:r>
              <a:rPr sz="2200" b="1" spc="-15" dirty="0">
                <a:latin typeface="Arial Narrow"/>
                <a:cs typeface="Arial Narrow"/>
              </a:rPr>
              <a:t>M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1</a:t>
            </a:r>
            <a:r>
              <a:rPr sz="2200" b="1" spc="-20" dirty="0">
                <a:latin typeface="Arial Narrow"/>
                <a:cs typeface="Arial Narrow"/>
              </a:rPr>
              <a:t>3</a:t>
            </a:r>
            <a:r>
              <a:rPr sz="2200" b="1" spc="-10" dirty="0">
                <a:latin typeface="Arial Narrow"/>
                <a:cs typeface="Arial Narrow"/>
              </a:rPr>
              <a:t>.4</a:t>
            </a:r>
            <a:endParaRPr sz="22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2200" b="1" spc="-15" dirty="0">
                <a:latin typeface="Arial Narrow"/>
                <a:cs typeface="Arial Narrow"/>
              </a:rPr>
              <a:t>D</a:t>
            </a:r>
            <a:r>
              <a:rPr sz="2200" b="1" spc="-20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lam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upa</a:t>
            </a:r>
            <a:r>
              <a:rPr sz="2200" b="1" spc="-25" dirty="0">
                <a:latin typeface="Arial Narrow"/>
                <a:cs typeface="Arial Narrow"/>
              </a:rPr>
              <a:t>y</a:t>
            </a:r>
            <a:r>
              <a:rPr sz="2200" b="1" spc="-10" dirty="0">
                <a:latin typeface="Arial Narrow"/>
                <a:cs typeface="Arial Narrow"/>
              </a:rPr>
              <a:t>a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perb</a:t>
            </a:r>
            <a:r>
              <a:rPr sz="2200" b="1" spc="-20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ik</a:t>
            </a:r>
            <a:r>
              <a:rPr sz="2200" b="1" spc="-20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n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kine</a:t>
            </a:r>
            <a:r>
              <a:rPr sz="2200" b="1" spc="-20" dirty="0">
                <a:latin typeface="Arial Narrow"/>
                <a:cs typeface="Arial Narrow"/>
              </a:rPr>
              <a:t>r</a:t>
            </a:r>
            <a:r>
              <a:rPr sz="2200" b="1" spc="-5" dirty="0">
                <a:latin typeface="Arial Narrow"/>
                <a:cs typeface="Arial Narrow"/>
              </a:rPr>
              <a:t>j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5" dirty="0">
                <a:latin typeface="Arial Narrow"/>
                <a:cs typeface="Arial Narrow"/>
              </a:rPr>
              <a:t>,</a:t>
            </a:r>
            <a:r>
              <a:rPr sz="2200" b="1" spc="-1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rum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h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ki</a:t>
            </a:r>
            <a:r>
              <a:rPr sz="2200" b="1" spc="-10" dirty="0">
                <a:latin typeface="Arial Narrow"/>
                <a:cs typeface="Arial Narrow"/>
              </a:rPr>
              <a:t>t</a:t>
            </a:r>
            <a:r>
              <a:rPr sz="2200" b="1" spc="10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secar</a:t>
            </a:r>
            <a:r>
              <a:rPr sz="2200" b="1" spc="-10" dirty="0">
                <a:latin typeface="Arial Narrow"/>
                <a:cs typeface="Arial Narrow"/>
              </a:rPr>
              <a:t>a</a:t>
            </a:r>
            <a:r>
              <a:rPr sz="2200" b="1" spc="1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te</a:t>
            </a:r>
            <a:r>
              <a:rPr sz="2200" b="1" spc="-20" dirty="0">
                <a:latin typeface="Arial Narrow"/>
                <a:cs typeface="Arial Narrow"/>
              </a:rPr>
              <a:t>r</a:t>
            </a:r>
            <a:r>
              <a:rPr sz="2200" b="1" spc="-15" dirty="0">
                <a:latin typeface="Arial Narrow"/>
                <a:cs typeface="Arial Narrow"/>
              </a:rPr>
              <a:t>atu</a:t>
            </a:r>
            <a:r>
              <a:rPr sz="2200" b="1" spc="-10" dirty="0">
                <a:latin typeface="Arial Narrow"/>
                <a:cs typeface="Arial Narrow"/>
              </a:rPr>
              <a:t>r</a:t>
            </a:r>
            <a:r>
              <a:rPr sz="2200" b="1" spc="10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la</a:t>
            </a:r>
            <a:r>
              <a:rPr sz="2200" b="1" spc="-20" dirty="0">
                <a:latin typeface="Arial Narrow"/>
                <a:cs typeface="Arial Narrow"/>
              </a:rPr>
              <a:t>k</a:t>
            </a:r>
            <a:r>
              <a:rPr sz="2200" b="1" spc="-15" dirty="0">
                <a:latin typeface="Arial Narrow"/>
                <a:cs typeface="Arial Narrow"/>
              </a:rPr>
              <a:t>uk</a:t>
            </a:r>
            <a:r>
              <a:rPr sz="2200" b="1" spc="-20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n</a:t>
            </a:r>
            <a:endParaRPr sz="22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2200" b="1" spc="-15" dirty="0">
                <a:latin typeface="Arial Narrow"/>
                <a:cs typeface="Arial Narrow"/>
              </a:rPr>
              <a:t>e</a:t>
            </a:r>
            <a:r>
              <a:rPr sz="2200" b="1" spc="-25" dirty="0">
                <a:latin typeface="Arial Narrow"/>
                <a:cs typeface="Arial Narrow"/>
              </a:rPr>
              <a:t>v</a:t>
            </a:r>
            <a:r>
              <a:rPr sz="2200" b="1" spc="-15" dirty="0">
                <a:latin typeface="Arial Narrow"/>
                <a:cs typeface="Arial Narrow"/>
              </a:rPr>
              <a:t>alu</a:t>
            </a:r>
            <a:r>
              <a:rPr sz="2200" b="1" spc="-20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20" dirty="0">
                <a:latin typeface="Arial Narrow"/>
                <a:cs typeface="Arial Narrow"/>
              </a:rPr>
              <a:t>t</a:t>
            </a:r>
            <a:r>
              <a:rPr sz="2200" b="1" spc="-15" dirty="0">
                <a:latin typeface="Arial Narrow"/>
                <a:cs typeface="Arial Narrow"/>
              </a:rPr>
              <a:t>au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r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vi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w</a:t>
            </a:r>
            <a:r>
              <a:rPr sz="2200" b="1" spc="1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r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30" dirty="0">
                <a:latin typeface="Arial Narrow"/>
                <a:cs typeface="Arial Narrow"/>
              </a:rPr>
              <a:t>m</a:t>
            </a:r>
            <a:r>
              <a:rPr sz="2200" b="1" spc="-15" dirty="0">
                <a:latin typeface="Arial Narrow"/>
                <a:cs typeface="Arial Narrow"/>
              </a:rPr>
              <a:t>edi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.</a:t>
            </a:r>
            <a:endParaRPr sz="22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00" b="1" spc="-10" dirty="0">
                <a:latin typeface="Arial Narrow"/>
                <a:cs typeface="Arial Narrow"/>
              </a:rPr>
              <a:t>Ele</a:t>
            </a:r>
            <a:r>
              <a:rPr sz="2200" b="1" spc="-30" dirty="0">
                <a:latin typeface="Arial Narrow"/>
                <a:cs typeface="Arial Narrow"/>
              </a:rPr>
              <a:t>m</a:t>
            </a:r>
            <a:r>
              <a:rPr sz="2200" b="1" spc="-15" dirty="0">
                <a:latin typeface="Arial Narrow"/>
                <a:cs typeface="Arial Narrow"/>
              </a:rPr>
              <a:t>en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Pen</a:t>
            </a:r>
            <a:r>
              <a:rPr sz="2200" b="1" dirty="0">
                <a:latin typeface="Arial Narrow"/>
                <a:cs typeface="Arial Narrow"/>
              </a:rPr>
              <a:t>i</a:t>
            </a:r>
            <a:r>
              <a:rPr sz="2200" b="1" spc="-10" dirty="0">
                <a:latin typeface="Arial Narrow"/>
                <a:cs typeface="Arial Narrow"/>
              </a:rPr>
              <a:t>la</a:t>
            </a:r>
            <a:r>
              <a:rPr sz="2200" b="1" dirty="0">
                <a:latin typeface="Arial Narrow"/>
                <a:cs typeface="Arial Narrow"/>
              </a:rPr>
              <a:t>i</a:t>
            </a:r>
            <a:r>
              <a:rPr sz="2200" b="1" spc="-15" dirty="0">
                <a:latin typeface="Arial Narrow"/>
                <a:cs typeface="Arial Narrow"/>
              </a:rPr>
              <a:t>an</a:t>
            </a:r>
            <a:r>
              <a:rPr sz="2200" b="1" spc="-2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MIR</a:t>
            </a:r>
            <a:r>
              <a:rPr sz="2200" b="1" spc="-15" dirty="0">
                <a:latin typeface="Arial Narrow"/>
                <a:cs typeface="Arial Narrow"/>
              </a:rPr>
              <a:t>M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1</a:t>
            </a:r>
            <a:r>
              <a:rPr sz="2200" b="1" spc="-20" dirty="0">
                <a:latin typeface="Arial Narrow"/>
                <a:cs typeface="Arial Narrow"/>
              </a:rPr>
              <a:t>3</a:t>
            </a:r>
            <a:r>
              <a:rPr sz="2200" b="1" spc="-10" dirty="0">
                <a:latin typeface="Arial Narrow"/>
                <a:cs typeface="Arial Narrow"/>
              </a:rPr>
              <a:t>.4</a:t>
            </a:r>
            <a:endParaRPr sz="2200">
              <a:latin typeface="Arial Narrow"/>
              <a:cs typeface="Arial Narrow"/>
            </a:endParaRPr>
          </a:p>
          <a:p>
            <a:pPr marL="355600" marR="6350" indent="-342900">
              <a:lnSpc>
                <a:spcPct val="100000"/>
              </a:lnSpc>
              <a:buFont typeface="Arial Narrow"/>
              <a:buAutoNum type="arabicPeriod"/>
              <a:tabLst>
                <a:tab pos="355600" algn="l"/>
              </a:tabLst>
            </a:pPr>
            <a:r>
              <a:rPr sz="2200" b="1" spc="-15" dirty="0">
                <a:latin typeface="Arial Narrow"/>
                <a:cs typeface="Arial Narrow"/>
              </a:rPr>
              <a:t>Rum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h</a:t>
            </a:r>
            <a:r>
              <a:rPr sz="2200" b="1" spc="114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ki</a:t>
            </a:r>
            <a:r>
              <a:rPr sz="2200" b="1" spc="-10" dirty="0">
                <a:latin typeface="Arial Narrow"/>
                <a:cs typeface="Arial Narrow"/>
              </a:rPr>
              <a:t>t</a:t>
            </a:r>
            <a:r>
              <a:rPr sz="2200" b="1" spc="10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netap</a:t>
            </a:r>
            <a:r>
              <a:rPr sz="2200" b="1" spc="-20" dirty="0">
                <a:latin typeface="Arial Narrow"/>
                <a:cs typeface="Arial Narrow"/>
              </a:rPr>
              <a:t>k</a:t>
            </a:r>
            <a:r>
              <a:rPr sz="2200" b="1" spc="-15" dirty="0">
                <a:latin typeface="Arial Narrow"/>
                <a:cs typeface="Arial Narrow"/>
              </a:rPr>
              <a:t>an</a:t>
            </a:r>
            <a:r>
              <a:rPr sz="2200" b="1" spc="11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indi</a:t>
            </a:r>
            <a:r>
              <a:rPr sz="2200" b="1" spc="-15" dirty="0">
                <a:latin typeface="Arial Narrow"/>
                <a:cs typeface="Arial Narrow"/>
              </a:rPr>
              <a:t>vi</a:t>
            </a:r>
            <a:r>
              <a:rPr sz="2200" b="1" spc="-30" dirty="0">
                <a:latin typeface="Arial Narrow"/>
                <a:cs typeface="Arial Narrow"/>
              </a:rPr>
              <a:t>d</a:t>
            </a:r>
            <a:r>
              <a:rPr sz="2200" b="1" spc="-15" dirty="0">
                <a:latin typeface="Arial Narrow"/>
                <a:cs typeface="Arial Narrow"/>
              </a:rPr>
              <a:t>u</a:t>
            </a:r>
            <a:r>
              <a:rPr sz="2200" b="1" spc="12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atau</a:t>
            </a:r>
            <a:r>
              <a:rPr sz="2200" b="1" spc="105" dirty="0">
                <a:latin typeface="Arial Narrow"/>
                <a:cs typeface="Arial Narrow"/>
              </a:rPr>
              <a:t> </a:t>
            </a:r>
            <a:r>
              <a:rPr sz="2200" b="1" spc="-25" dirty="0">
                <a:latin typeface="Arial Narrow"/>
                <a:cs typeface="Arial Narrow"/>
              </a:rPr>
              <a:t>t</a:t>
            </a:r>
            <a:r>
              <a:rPr sz="2200" b="1" spc="-15" dirty="0">
                <a:latin typeface="Arial Narrow"/>
                <a:cs typeface="Arial Narrow"/>
              </a:rPr>
              <a:t>im</a:t>
            </a:r>
            <a:r>
              <a:rPr sz="2200" b="1" spc="10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y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ng</a:t>
            </a:r>
            <a:r>
              <a:rPr sz="2200" b="1" spc="114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melakukan</a:t>
            </a:r>
            <a:r>
              <a:rPr sz="2200" b="1" spc="9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r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vi</a:t>
            </a:r>
            <a:r>
              <a:rPr sz="2200" b="1" spc="-20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w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reka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dis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secar</a:t>
            </a:r>
            <a:r>
              <a:rPr sz="2200" b="1" spc="-10" dirty="0">
                <a:latin typeface="Arial Narrow"/>
                <a:cs typeface="Arial Narrow"/>
              </a:rPr>
              <a:t>a</a:t>
            </a:r>
            <a:r>
              <a:rPr sz="2200" b="1" spc="2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ber</a:t>
            </a:r>
            <a:r>
              <a:rPr sz="2200" b="1" spc="-25" dirty="0">
                <a:latin typeface="Arial Narrow"/>
                <a:cs typeface="Arial Narrow"/>
              </a:rPr>
              <a:t>k</a:t>
            </a:r>
            <a:r>
              <a:rPr sz="2200" b="1" spc="-15" dirty="0">
                <a:latin typeface="Arial Narrow"/>
                <a:cs typeface="Arial Narrow"/>
              </a:rPr>
              <a:t>al</a:t>
            </a:r>
            <a:r>
              <a:rPr sz="2200" b="1" spc="-20" dirty="0">
                <a:latin typeface="Arial Narrow"/>
                <a:cs typeface="Arial Narrow"/>
              </a:rPr>
              <a:t>a</a:t>
            </a:r>
            <a:r>
              <a:rPr sz="2200" b="1" spc="-5" dirty="0">
                <a:latin typeface="Arial Narrow"/>
                <a:cs typeface="Arial Narrow"/>
              </a:rPr>
              <a:t>.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(R)</a:t>
            </a:r>
            <a:endParaRPr sz="2200">
              <a:latin typeface="Arial Narrow"/>
              <a:cs typeface="Arial Narrow"/>
            </a:endParaRPr>
          </a:p>
          <a:p>
            <a:pPr marL="355600" indent="-342900">
              <a:lnSpc>
                <a:spcPct val="100000"/>
              </a:lnSpc>
              <a:buFont typeface="Arial Narrow"/>
              <a:buAutoNum type="arabicPeriod"/>
              <a:tabLst>
                <a:tab pos="355600" algn="l"/>
              </a:tabLst>
            </a:pPr>
            <a:r>
              <a:rPr sz="2200" b="1" spc="-15" dirty="0">
                <a:latin typeface="Arial Narrow"/>
                <a:cs typeface="Arial Narrow"/>
              </a:rPr>
              <a:t>R</a:t>
            </a:r>
            <a:r>
              <a:rPr sz="2200" b="1" spc="-20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10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dis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ien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di-r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vi</a:t>
            </a:r>
            <a:r>
              <a:rPr sz="2200" b="1" spc="-20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w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secar</a:t>
            </a:r>
            <a:r>
              <a:rPr sz="2200" b="1" spc="-10" dirty="0">
                <a:latin typeface="Arial Narrow"/>
                <a:cs typeface="Arial Narrow"/>
              </a:rPr>
              <a:t>a</a:t>
            </a:r>
            <a:r>
              <a:rPr sz="2200" b="1" spc="1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ber</a:t>
            </a:r>
            <a:r>
              <a:rPr sz="2200" b="1" spc="-25" dirty="0">
                <a:latin typeface="Arial Narrow"/>
                <a:cs typeface="Arial Narrow"/>
              </a:rPr>
              <a:t>k</a:t>
            </a:r>
            <a:r>
              <a:rPr sz="2200" b="1" spc="-15" dirty="0">
                <a:latin typeface="Arial Narrow"/>
                <a:cs typeface="Arial Narrow"/>
              </a:rPr>
              <a:t>al</a:t>
            </a:r>
            <a:r>
              <a:rPr sz="2200" b="1" spc="-20" dirty="0">
                <a:latin typeface="Arial Narrow"/>
                <a:cs typeface="Arial Narrow"/>
              </a:rPr>
              <a:t>a</a:t>
            </a:r>
            <a:r>
              <a:rPr sz="2200" b="1" spc="-5" dirty="0">
                <a:latin typeface="Arial Narrow"/>
                <a:cs typeface="Arial Narrow"/>
              </a:rPr>
              <a:t>.</a:t>
            </a:r>
            <a:r>
              <a:rPr sz="2200" b="1" spc="1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(D,W)</a:t>
            </a:r>
            <a:endParaRPr sz="2200">
              <a:latin typeface="Arial Narrow"/>
              <a:cs typeface="Arial Narrow"/>
            </a:endParaRPr>
          </a:p>
          <a:p>
            <a:pPr marL="355600" indent="-342900">
              <a:lnSpc>
                <a:spcPct val="100000"/>
              </a:lnSpc>
              <a:buFont typeface="Arial Narrow"/>
              <a:buAutoNum type="arabicPeriod"/>
              <a:tabLst>
                <a:tab pos="355600" algn="l"/>
              </a:tabLst>
            </a:pPr>
            <a:r>
              <a:rPr sz="2200" b="1" spc="-15" dirty="0">
                <a:latin typeface="Arial Narrow"/>
                <a:cs typeface="Arial Narrow"/>
              </a:rPr>
              <a:t>R</a:t>
            </a:r>
            <a:r>
              <a:rPr sz="2200" b="1" spc="-20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vi</a:t>
            </a:r>
            <a:r>
              <a:rPr sz="2200" b="1" spc="-20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w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ngguna</a:t>
            </a:r>
            <a:r>
              <a:rPr sz="2200" b="1" spc="-20" dirty="0">
                <a:latin typeface="Arial Narrow"/>
                <a:cs typeface="Arial Narrow"/>
              </a:rPr>
              <a:t>k</a:t>
            </a:r>
            <a:r>
              <a:rPr sz="2200" b="1" spc="-15" dirty="0">
                <a:latin typeface="Arial Narrow"/>
                <a:cs typeface="Arial Narrow"/>
              </a:rPr>
              <a:t>an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mpel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y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ng</a:t>
            </a:r>
            <a:r>
              <a:rPr sz="2200" b="1" spc="10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20" dirty="0">
                <a:latin typeface="Arial Narrow"/>
                <a:cs typeface="Arial Narrow"/>
              </a:rPr>
              <a:t>wak</a:t>
            </a:r>
            <a:r>
              <a:rPr sz="2200" b="1" spc="-5" dirty="0">
                <a:latin typeface="Arial Narrow"/>
                <a:cs typeface="Arial Narrow"/>
              </a:rPr>
              <a:t>il</a:t>
            </a:r>
            <a:r>
              <a:rPr sz="2200" b="1" dirty="0">
                <a:latin typeface="Arial Narrow"/>
                <a:cs typeface="Arial Narrow"/>
              </a:rPr>
              <a:t>i</a:t>
            </a:r>
            <a:r>
              <a:rPr sz="2200" b="1" spc="-5" dirty="0">
                <a:latin typeface="Arial Narrow"/>
                <a:cs typeface="Arial Narrow"/>
              </a:rPr>
              <a:t>.</a:t>
            </a:r>
            <a:r>
              <a:rPr sz="2200" b="1" spc="-10" dirty="0">
                <a:latin typeface="Arial Narrow"/>
                <a:cs typeface="Arial Narrow"/>
              </a:rPr>
              <a:t> (D,W)</a:t>
            </a:r>
            <a:endParaRPr sz="2200">
              <a:latin typeface="Arial Narrow"/>
              <a:cs typeface="Arial Narrow"/>
            </a:endParaRPr>
          </a:p>
          <a:p>
            <a:pPr marL="355600" indent="-342900">
              <a:lnSpc>
                <a:spcPct val="100000"/>
              </a:lnSpc>
              <a:buFont typeface="Arial Narrow"/>
              <a:buAutoNum type="arabicPeriod"/>
              <a:tabLst>
                <a:tab pos="355600" algn="l"/>
                <a:tab pos="1192530" algn="l"/>
                <a:tab pos="2065655" algn="l"/>
                <a:tab pos="2952750" algn="l"/>
                <a:tab pos="3647440" algn="l"/>
                <a:tab pos="4876165" algn="l"/>
                <a:tab pos="5751195" algn="l"/>
                <a:tab pos="7308850" algn="l"/>
              </a:tabLst>
            </a:pPr>
            <a:r>
              <a:rPr sz="2200" b="1" spc="-15" dirty="0">
                <a:latin typeface="Arial Narrow"/>
                <a:cs typeface="Arial Narrow"/>
              </a:rPr>
              <a:t>Fo</a:t>
            </a:r>
            <a:r>
              <a:rPr sz="2200" b="1" spc="-20" dirty="0">
                <a:latin typeface="Arial Narrow"/>
                <a:cs typeface="Arial Narrow"/>
              </a:rPr>
              <a:t>ku</a:t>
            </a:r>
            <a:r>
              <a:rPr sz="2200" b="1" spc="-10" dirty="0">
                <a:latin typeface="Arial Narrow"/>
                <a:cs typeface="Arial Narrow"/>
              </a:rPr>
              <a:t>s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0" dirty="0">
                <a:latin typeface="Arial Narrow"/>
                <a:cs typeface="Arial Narrow"/>
              </a:rPr>
              <a:t>r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vi</a:t>
            </a:r>
            <a:r>
              <a:rPr sz="2200" b="1" spc="-20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w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20" dirty="0">
                <a:latin typeface="Arial Narrow"/>
                <a:cs typeface="Arial Narrow"/>
              </a:rPr>
              <a:t>ada</a:t>
            </a:r>
            <a:r>
              <a:rPr sz="2200" b="1" spc="-10" dirty="0">
                <a:latin typeface="Arial Narrow"/>
                <a:cs typeface="Arial Narrow"/>
              </a:rPr>
              <a:t>lah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5" dirty="0">
                <a:latin typeface="Arial Narrow"/>
                <a:cs typeface="Arial Narrow"/>
              </a:rPr>
              <a:t>pa</a:t>
            </a:r>
            <a:r>
              <a:rPr sz="2200" b="1" spc="-25" dirty="0">
                <a:latin typeface="Arial Narrow"/>
                <a:cs typeface="Arial Narrow"/>
              </a:rPr>
              <a:t>d</a:t>
            </a:r>
            <a:r>
              <a:rPr sz="2200" b="1" spc="-10" dirty="0">
                <a:latin typeface="Arial Narrow"/>
                <a:cs typeface="Arial Narrow"/>
              </a:rPr>
              <a:t>a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tepat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n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20" dirty="0">
                <a:latin typeface="Arial Narrow"/>
                <a:cs typeface="Arial Narrow"/>
              </a:rPr>
              <a:t>wak</a:t>
            </a:r>
            <a:r>
              <a:rPr sz="2200" b="1" spc="-10" dirty="0">
                <a:latin typeface="Arial Narrow"/>
                <a:cs typeface="Arial Narrow"/>
              </a:rPr>
              <a:t>tu</a:t>
            </a:r>
            <a:r>
              <a:rPr sz="2200" b="1" spc="-5" dirty="0">
                <a:latin typeface="Arial Narrow"/>
                <a:cs typeface="Arial Narrow"/>
              </a:rPr>
              <a:t>,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5" dirty="0">
                <a:latin typeface="Arial Narrow"/>
                <a:cs typeface="Arial Narrow"/>
              </a:rPr>
              <a:t>kete</a:t>
            </a:r>
            <a:r>
              <a:rPr sz="2200" b="1" spc="-20" dirty="0">
                <a:latin typeface="Arial Narrow"/>
                <a:cs typeface="Arial Narrow"/>
              </a:rPr>
              <a:t>r</a:t>
            </a:r>
            <a:r>
              <a:rPr sz="2200" b="1" spc="-15" dirty="0">
                <a:latin typeface="Arial Narrow"/>
                <a:cs typeface="Arial Narrow"/>
              </a:rPr>
              <a:t>bacaa</a:t>
            </a:r>
            <a:r>
              <a:rPr sz="2200" b="1" spc="-40" dirty="0">
                <a:latin typeface="Arial Narrow"/>
                <a:cs typeface="Arial Narrow"/>
              </a:rPr>
              <a:t>n</a:t>
            </a:r>
            <a:r>
              <a:rPr sz="2200" b="1" spc="-5" dirty="0">
                <a:latin typeface="Arial Narrow"/>
                <a:cs typeface="Arial Narrow"/>
              </a:rPr>
              <a:t>,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5" dirty="0">
                <a:latin typeface="Arial Narrow"/>
                <a:cs typeface="Arial Narrow"/>
              </a:rPr>
              <a:t>dan</a:t>
            </a:r>
            <a:endParaRPr sz="2200">
              <a:latin typeface="Arial Narrow"/>
              <a:cs typeface="Arial Narrow"/>
            </a:endParaRPr>
          </a:p>
          <a:p>
            <a:pPr marL="355600">
              <a:lnSpc>
                <a:spcPct val="100000"/>
              </a:lnSpc>
            </a:pP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lengk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pan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r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me</a:t>
            </a:r>
            <a:r>
              <a:rPr sz="2200" b="1" spc="-15" dirty="0">
                <a:latin typeface="Arial Narrow"/>
                <a:cs typeface="Arial Narrow"/>
              </a:rPr>
              <a:t>d</a:t>
            </a:r>
            <a:r>
              <a:rPr sz="2200" b="1" dirty="0">
                <a:latin typeface="Arial Narrow"/>
                <a:cs typeface="Arial Narrow"/>
              </a:rPr>
              <a:t>i</a:t>
            </a:r>
            <a:r>
              <a:rPr sz="2200" b="1" spc="-25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.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(D,W)</a:t>
            </a:r>
            <a:endParaRPr sz="2200">
              <a:latin typeface="Arial Narrow"/>
              <a:cs typeface="Arial Narrow"/>
            </a:endParaRPr>
          </a:p>
          <a:p>
            <a:pPr marL="355600" marR="5080" indent="-342900">
              <a:lnSpc>
                <a:spcPct val="100000"/>
              </a:lnSpc>
              <a:buFont typeface="Arial Narrow"/>
              <a:buAutoNum type="arabicPeriod" startAt="5"/>
              <a:tabLst>
                <a:tab pos="355600" algn="l"/>
                <a:tab pos="1259205" algn="l"/>
                <a:tab pos="2114550" algn="l"/>
                <a:tab pos="3271520" algn="l"/>
                <a:tab pos="3667760" algn="l"/>
                <a:tab pos="4481830" algn="l"/>
                <a:tab pos="5286375" algn="l"/>
                <a:tab pos="6050280" algn="l"/>
                <a:tab pos="6903720" algn="l"/>
              </a:tabLst>
            </a:pPr>
            <a:r>
              <a:rPr sz="2200" b="1" spc="-10" dirty="0">
                <a:latin typeface="Arial Narrow"/>
                <a:cs typeface="Arial Narrow"/>
              </a:rPr>
              <a:t>Pro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1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s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0" dirty="0">
                <a:latin typeface="Arial Narrow"/>
                <a:cs typeface="Arial Narrow"/>
              </a:rPr>
              <a:t>r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view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0" dirty="0">
                <a:latin typeface="Arial Narrow"/>
                <a:cs typeface="Arial Narrow"/>
              </a:rPr>
              <a:t>te</a:t>
            </a:r>
            <a:r>
              <a:rPr sz="2200" b="1" spc="-20" dirty="0">
                <a:latin typeface="Arial Narrow"/>
                <a:cs typeface="Arial Narrow"/>
              </a:rPr>
              <a:t>rm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20" dirty="0">
                <a:latin typeface="Arial Narrow"/>
                <a:cs typeface="Arial Narrow"/>
              </a:rPr>
              <a:t>su</a:t>
            </a:r>
            <a:r>
              <a:rPr sz="2200" b="1" spc="-10" dirty="0">
                <a:latin typeface="Arial Narrow"/>
                <a:cs typeface="Arial Narrow"/>
              </a:rPr>
              <a:t>k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5" dirty="0">
                <a:latin typeface="Arial Narrow"/>
                <a:cs typeface="Arial Narrow"/>
              </a:rPr>
              <a:t>is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5" dirty="0">
                <a:latin typeface="Arial Narrow"/>
                <a:cs typeface="Arial Narrow"/>
              </a:rPr>
              <a:t>reka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5" dirty="0">
                <a:latin typeface="Arial Narrow"/>
                <a:cs typeface="Arial Narrow"/>
              </a:rPr>
              <a:t>med</a:t>
            </a:r>
            <a:r>
              <a:rPr sz="2200" b="1" dirty="0">
                <a:latin typeface="Arial Narrow"/>
                <a:cs typeface="Arial Narrow"/>
              </a:rPr>
              <a:t>i</a:t>
            </a:r>
            <a:r>
              <a:rPr sz="2200" b="1" spc="-10" dirty="0">
                <a:latin typeface="Arial Narrow"/>
                <a:cs typeface="Arial Narrow"/>
              </a:rPr>
              <a:t>s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0" dirty="0">
                <a:latin typeface="Arial Narrow"/>
                <a:cs typeface="Arial Narrow"/>
              </a:rPr>
              <a:t>harus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20" dirty="0">
                <a:latin typeface="Arial Narrow"/>
                <a:cs typeface="Arial Narrow"/>
              </a:rPr>
              <a:t>sua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5" dirty="0">
                <a:latin typeface="Arial Narrow"/>
                <a:cs typeface="Arial Narrow"/>
              </a:rPr>
              <a:t>dengan</a:t>
            </a:r>
            <a:r>
              <a:rPr sz="2200" b="1" spc="-10" dirty="0">
                <a:latin typeface="Arial Narrow"/>
                <a:cs typeface="Arial Narrow"/>
              </a:rPr>
              <a:t> per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turan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dan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perundan</a:t>
            </a:r>
            <a:r>
              <a:rPr sz="2200" b="1" spc="-10" dirty="0">
                <a:latin typeface="Arial Narrow"/>
                <a:cs typeface="Arial Narrow"/>
              </a:rPr>
              <a:t>g</a:t>
            </a:r>
            <a:r>
              <a:rPr sz="2200" b="1" spc="-15" dirty="0">
                <a:latin typeface="Arial Narrow"/>
                <a:cs typeface="Arial Narrow"/>
              </a:rPr>
              <a:t>-undanga</a:t>
            </a:r>
            <a:r>
              <a:rPr sz="2200" b="1" spc="-10" dirty="0">
                <a:latin typeface="Arial Narrow"/>
                <a:cs typeface="Arial Narrow"/>
              </a:rPr>
              <a:t>n</a:t>
            </a:r>
            <a:r>
              <a:rPr sz="2200" b="1" spc="-5" dirty="0">
                <a:latin typeface="Arial Narrow"/>
                <a:cs typeface="Arial Narrow"/>
              </a:rPr>
              <a:t>.</a:t>
            </a:r>
            <a:r>
              <a:rPr sz="2200" b="1" spc="-3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(D,W)</a:t>
            </a:r>
            <a:endParaRPr sz="2200">
              <a:latin typeface="Arial Narrow"/>
              <a:cs typeface="Arial Narrow"/>
            </a:endParaRPr>
          </a:p>
          <a:p>
            <a:pPr marL="355600" indent="-342900">
              <a:lnSpc>
                <a:spcPct val="100000"/>
              </a:lnSpc>
              <a:buFont typeface="Arial Narrow"/>
              <a:buAutoNum type="arabicPeriod" startAt="5"/>
              <a:tabLst>
                <a:tab pos="355600" algn="l"/>
              </a:tabLst>
            </a:pPr>
            <a:r>
              <a:rPr sz="2200" b="1" spc="-10" dirty="0">
                <a:latin typeface="Arial Narrow"/>
                <a:cs typeface="Arial Narrow"/>
              </a:rPr>
              <a:t>Pro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1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s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21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r</a:t>
            </a:r>
            <a:r>
              <a:rPr sz="2200" b="1" spc="-15" dirty="0">
                <a:latin typeface="Arial Narrow"/>
                <a:cs typeface="Arial Narrow"/>
              </a:rPr>
              <a:t>e</a:t>
            </a:r>
            <a:r>
              <a:rPr sz="2200" b="1" spc="-25" dirty="0">
                <a:latin typeface="Arial Narrow"/>
                <a:cs typeface="Arial Narrow"/>
              </a:rPr>
              <a:t>v</a:t>
            </a:r>
            <a:r>
              <a:rPr sz="2200" b="1" spc="-5" dirty="0">
                <a:latin typeface="Arial Narrow"/>
                <a:cs typeface="Arial Narrow"/>
              </a:rPr>
              <a:t>ie</a:t>
            </a:r>
            <a:r>
              <a:rPr sz="2200" b="1" spc="-15" dirty="0">
                <a:latin typeface="Arial Narrow"/>
                <a:cs typeface="Arial Narrow"/>
              </a:rPr>
              <a:t>w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9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te</a:t>
            </a:r>
            <a:r>
              <a:rPr sz="2200" b="1" spc="-20" dirty="0">
                <a:latin typeface="Arial Narrow"/>
                <a:cs typeface="Arial Narrow"/>
              </a:rPr>
              <a:t>rm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20" dirty="0">
                <a:latin typeface="Arial Narrow"/>
                <a:cs typeface="Arial Narrow"/>
              </a:rPr>
              <a:t>su</a:t>
            </a:r>
            <a:r>
              <a:rPr sz="2200" b="1" spc="-10" dirty="0">
                <a:latin typeface="Arial Narrow"/>
                <a:cs typeface="Arial Narrow"/>
              </a:rPr>
              <a:t>k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9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r</a:t>
            </a:r>
            <a:r>
              <a:rPr sz="2200" b="1" spc="-15" dirty="0">
                <a:latin typeface="Arial Narrow"/>
                <a:cs typeface="Arial Narrow"/>
              </a:rPr>
              <a:t>e</a:t>
            </a:r>
            <a:r>
              <a:rPr sz="2200" b="1" spc="-25" dirty="0">
                <a:latin typeface="Arial Narrow"/>
                <a:cs typeface="Arial Narrow"/>
              </a:rPr>
              <a:t>k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9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dis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9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ien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9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y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ng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204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sih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8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dir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wat</a:t>
            </a:r>
            <a:endParaRPr sz="2200">
              <a:latin typeface="Arial Narrow"/>
              <a:cs typeface="Arial Narrow"/>
            </a:endParaRPr>
          </a:p>
          <a:p>
            <a:pPr marL="355600">
              <a:lnSpc>
                <a:spcPct val="100000"/>
              </a:lnSpc>
            </a:pPr>
            <a:r>
              <a:rPr sz="2200" b="1" spc="-15" dirty="0">
                <a:latin typeface="Arial Narrow"/>
                <a:cs typeface="Arial Narrow"/>
              </a:rPr>
              <a:t>dan </a:t>
            </a:r>
            <a:r>
              <a:rPr sz="2200" b="1" spc="-10" dirty="0">
                <a:latin typeface="Arial Narrow"/>
                <a:cs typeface="Arial Narrow"/>
              </a:rPr>
              <a:t>pasien </a:t>
            </a:r>
            <a:r>
              <a:rPr sz="2200" b="1" spc="-15" dirty="0">
                <a:latin typeface="Arial Narrow"/>
                <a:cs typeface="Arial Narrow"/>
              </a:rPr>
              <a:t>y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ng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suda</a:t>
            </a:r>
            <a:r>
              <a:rPr sz="2200" b="1" spc="-15" dirty="0">
                <a:latin typeface="Arial Narrow"/>
                <a:cs typeface="Arial Narrow"/>
              </a:rPr>
              <a:t>h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pu</a:t>
            </a:r>
            <a:r>
              <a:rPr sz="2200" b="1" dirty="0">
                <a:latin typeface="Arial Narrow"/>
                <a:cs typeface="Arial Narrow"/>
              </a:rPr>
              <a:t>l</a:t>
            </a:r>
            <a:r>
              <a:rPr sz="2200" b="1" spc="-20" dirty="0">
                <a:latin typeface="Arial Narrow"/>
                <a:cs typeface="Arial Narrow"/>
              </a:rPr>
              <a:t>an</a:t>
            </a:r>
            <a:r>
              <a:rPr sz="2200" b="1" spc="-10" dirty="0">
                <a:latin typeface="Arial Narrow"/>
                <a:cs typeface="Arial Narrow"/>
              </a:rPr>
              <a:t>g.</a:t>
            </a:r>
            <a:r>
              <a:rPr sz="2200" b="1" spc="-2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(D,W)</a:t>
            </a:r>
            <a:endParaRPr sz="2200">
              <a:latin typeface="Arial Narrow"/>
              <a:cs typeface="Arial Narrow"/>
            </a:endParaRPr>
          </a:p>
          <a:p>
            <a:pPr marL="355600" marR="7620" indent="-342900">
              <a:lnSpc>
                <a:spcPct val="100000"/>
              </a:lnSpc>
              <a:buFont typeface="Arial Narrow"/>
              <a:buAutoNum type="arabicPeriod" startAt="7"/>
              <a:tabLst>
                <a:tab pos="355600" algn="l"/>
                <a:tab pos="1056640" algn="l"/>
                <a:tab pos="1924050" algn="l"/>
                <a:tab pos="3234690" algn="l"/>
                <a:tab pos="4112260" algn="l"/>
                <a:tab pos="5068570" algn="l"/>
                <a:tab pos="6010275" algn="l"/>
                <a:tab pos="7016115" algn="l"/>
              </a:tabLst>
            </a:pPr>
            <a:r>
              <a:rPr sz="2200" b="1" spc="-15" dirty="0">
                <a:latin typeface="Arial Narrow"/>
                <a:cs typeface="Arial Narrow"/>
              </a:rPr>
              <a:t>H</a:t>
            </a:r>
            <a:r>
              <a:rPr sz="2200" b="1" spc="-20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si</a:t>
            </a:r>
            <a:r>
              <a:rPr sz="2200" b="1" spc="-5" dirty="0">
                <a:latin typeface="Arial Narrow"/>
                <a:cs typeface="Arial Narrow"/>
              </a:rPr>
              <a:t>l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0" dirty="0">
                <a:latin typeface="Arial Narrow"/>
                <a:cs typeface="Arial Narrow"/>
              </a:rPr>
              <a:t>r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vi</a:t>
            </a:r>
            <a:r>
              <a:rPr sz="2200" b="1" spc="-20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w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0" dirty="0">
                <a:latin typeface="Arial Narrow"/>
                <a:cs typeface="Arial Narrow"/>
              </a:rPr>
              <a:t>dila</a:t>
            </a:r>
            <a:r>
              <a:rPr sz="2200" b="1" spc="-30" dirty="0">
                <a:latin typeface="Arial Narrow"/>
                <a:cs typeface="Arial Narrow"/>
              </a:rPr>
              <a:t>p</a:t>
            </a:r>
            <a:r>
              <a:rPr sz="2200" b="1" spc="-10" dirty="0">
                <a:latin typeface="Arial Narrow"/>
                <a:cs typeface="Arial Narrow"/>
              </a:rPr>
              <a:t>ork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n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car</a:t>
            </a:r>
            <a:r>
              <a:rPr sz="2200" b="1" spc="-10" dirty="0">
                <a:latin typeface="Arial Narrow"/>
                <a:cs typeface="Arial Narrow"/>
              </a:rPr>
              <a:t>a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0" dirty="0">
                <a:latin typeface="Arial Narrow"/>
                <a:cs typeface="Arial Narrow"/>
              </a:rPr>
              <a:t>ber</a:t>
            </a:r>
            <a:r>
              <a:rPr sz="2200" b="1" spc="-5" dirty="0">
                <a:latin typeface="Arial Narrow"/>
                <a:cs typeface="Arial Narrow"/>
              </a:rPr>
              <a:t>k</a:t>
            </a:r>
            <a:r>
              <a:rPr sz="2200" b="1" spc="-15" dirty="0">
                <a:latin typeface="Arial Narrow"/>
                <a:cs typeface="Arial Narrow"/>
              </a:rPr>
              <a:t>al</a:t>
            </a:r>
            <a:r>
              <a:rPr sz="2200" b="1" spc="-10" dirty="0">
                <a:latin typeface="Arial Narrow"/>
                <a:cs typeface="Arial Narrow"/>
              </a:rPr>
              <a:t>a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pada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0" dirty="0">
                <a:latin typeface="Arial Narrow"/>
                <a:cs typeface="Arial Narrow"/>
              </a:rPr>
              <a:t>dir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ktu</a:t>
            </a:r>
            <a:r>
              <a:rPr sz="2200" b="1" spc="-10" dirty="0">
                <a:latin typeface="Arial Narrow"/>
                <a:cs typeface="Arial Narrow"/>
              </a:rPr>
              <a:t>r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5" dirty="0">
                <a:latin typeface="Arial Narrow"/>
                <a:cs typeface="Arial Narrow"/>
              </a:rPr>
              <a:t>rum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h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kit</a:t>
            </a:r>
            <a:r>
              <a:rPr sz="2200" b="1" spc="-5" dirty="0">
                <a:latin typeface="Arial Narrow"/>
                <a:cs typeface="Arial Narrow"/>
              </a:rPr>
              <a:t>.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(D,W)</a:t>
            </a:r>
            <a:endParaRPr sz="22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1070766"/>
            <a:ext cx="7728584" cy="3735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5" dirty="0">
                <a:latin typeface="Arial Narrow"/>
                <a:cs typeface="Arial Narrow"/>
              </a:rPr>
              <a:t>Stand</a:t>
            </a:r>
            <a:r>
              <a:rPr sz="2400" b="1" spc="-30" dirty="0">
                <a:latin typeface="Arial Narrow"/>
                <a:cs typeface="Arial Narrow"/>
              </a:rPr>
              <a:t>a</a:t>
            </a:r>
            <a:r>
              <a:rPr sz="2400" b="1" spc="-10" dirty="0">
                <a:latin typeface="Arial Narrow"/>
                <a:cs typeface="Arial Narrow"/>
              </a:rPr>
              <a:t>r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M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spc="-20" dirty="0">
                <a:latin typeface="Arial Narrow"/>
                <a:cs typeface="Arial Narrow"/>
              </a:rPr>
              <a:t>RM</a:t>
            </a:r>
            <a:r>
              <a:rPr sz="2400" b="1" spc="-5" dirty="0">
                <a:latin typeface="Arial Narrow"/>
                <a:cs typeface="Arial Narrow"/>
              </a:rPr>
              <a:t> 14</a:t>
            </a:r>
            <a:endParaRPr sz="24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2400" b="1" spc="-15" dirty="0">
                <a:latin typeface="Arial Narrow"/>
                <a:cs typeface="Arial Narrow"/>
              </a:rPr>
              <a:t>Kera</a:t>
            </a:r>
            <a:r>
              <a:rPr sz="2400" b="1" spc="-30" dirty="0">
                <a:latin typeface="Arial Narrow"/>
                <a:cs typeface="Arial Narrow"/>
              </a:rPr>
              <a:t>h</a:t>
            </a:r>
            <a:r>
              <a:rPr sz="2400" b="1" spc="-5" dirty="0">
                <a:latin typeface="Arial Narrow"/>
                <a:cs typeface="Arial Narrow"/>
              </a:rPr>
              <a:t>asiaa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4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da</a:t>
            </a:r>
            <a:r>
              <a:rPr sz="2400" b="1" dirty="0">
                <a:latin typeface="Arial Narrow"/>
                <a:cs typeface="Arial Narrow"/>
              </a:rPr>
              <a:t>n privasi</a:t>
            </a:r>
            <a:r>
              <a:rPr sz="2400" b="1" spc="30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in</a:t>
            </a:r>
            <a:r>
              <a:rPr sz="2400" b="1" spc="-5" dirty="0">
                <a:latin typeface="Arial Narrow"/>
                <a:cs typeface="Arial Narrow"/>
              </a:rPr>
              <a:t>f</a:t>
            </a:r>
            <a:r>
              <a:rPr sz="2400" b="1" spc="-15" dirty="0">
                <a:latin typeface="Arial Narrow"/>
                <a:cs typeface="Arial Narrow"/>
              </a:rPr>
              <a:t>ormasi</a:t>
            </a:r>
            <a:r>
              <a:rPr sz="2400" b="1" spc="-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dij</a:t>
            </a:r>
            <a:r>
              <a:rPr sz="2400" b="1" spc="-5" dirty="0">
                <a:latin typeface="Arial Narrow"/>
                <a:cs typeface="Arial Narrow"/>
              </a:rPr>
              <a:t>ag</a:t>
            </a:r>
            <a:r>
              <a:rPr sz="2400" b="1" spc="-10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.</a:t>
            </a:r>
            <a:endParaRPr sz="24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15" dirty="0">
                <a:latin typeface="Arial Narrow"/>
                <a:cs typeface="Arial Narrow"/>
              </a:rPr>
              <a:t>Elemen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P</a:t>
            </a:r>
            <a:r>
              <a:rPr sz="2400" b="1" spc="-25" dirty="0">
                <a:latin typeface="Arial Narrow"/>
                <a:cs typeface="Arial Narrow"/>
              </a:rPr>
              <a:t>e</a:t>
            </a:r>
            <a:r>
              <a:rPr sz="2400" b="1" dirty="0">
                <a:latin typeface="Arial Narrow"/>
                <a:cs typeface="Arial Narrow"/>
              </a:rPr>
              <a:t>nil</a:t>
            </a:r>
            <a:r>
              <a:rPr sz="2400" b="1" spc="-5" dirty="0">
                <a:latin typeface="Arial Narrow"/>
                <a:cs typeface="Arial Narrow"/>
              </a:rPr>
              <a:t>aia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2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M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spc="-20" dirty="0">
                <a:latin typeface="Arial Narrow"/>
                <a:cs typeface="Arial Narrow"/>
              </a:rPr>
              <a:t>RM</a:t>
            </a:r>
            <a:r>
              <a:rPr sz="2400" b="1" spc="-1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14</a:t>
            </a:r>
            <a:endParaRPr sz="2400">
              <a:latin typeface="Arial Narrow"/>
              <a:cs typeface="Arial Narrow"/>
            </a:endParaRPr>
          </a:p>
          <a:p>
            <a:pPr marL="355600" marR="5080" indent="-342900" algn="just">
              <a:lnSpc>
                <a:spcPct val="100000"/>
              </a:lnSpc>
              <a:buFont typeface="Arial Narrow"/>
              <a:buAutoNum type="arabicPeriod"/>
              <a:tabLst>
                <a:tab pos="355600" algn="l"/>
              </a:tabLst>
            </a:pPr>
            <a:r>
              <a:rPr sz="2400" b="1" spc="-165" dirty="0">
                <a:latin typeface="Arial Narrow"/>
                <a:cs typeface="Arial Narrow"/>
              </a:rPr>
              <a:t>T</a:t>
            </a:r>
            <a:r>
              <a:rPr sz="2400" b="1" spc="-20" dirty="0">
                <a:latin typeface="Arial Narrow"/>
                <a:cs typeface="Arial Narrow"/>
              </a:rPr>
              <a:t>erdapa</a:t>
            </a:r>
            <a:r>
              <a:rPr sz="2400" b="1" spc="-10" dirty="0">
                <a:latin typeface="Arial Narrow"/>
                <a:cs typeface="Arial Narrow"/>
              </a:rPr>
              <a:t>t</a:t>
            </a:r>
            <a:r>
              <a:rPr sz="2400" b="1" dirty="0">
                <a:latin typeface="Arial Narrow"/>
                <a:cs typeface="Arial Narrow"/>
              </a:rPr>
              <a:t>   </a:t>
            </a:r>
            <a:r>
              <a:rPr sz="2400" b="1" spc="170" dirty="0">
                <a:latin typeface="Arial Narrow"/>
                <a:cs typeface="Arial Narrow"/>
              </a:rPr>
              <a:t> </a:t>
            </a:r>
            <a:r>
              <a:rPr sz="2400" b="1" spc="-20" dirty="0">
                <a:latin typeface="Arial Narrow"/>
                <a:cs typeface="Arial Narrow"/>
              </a:rPr>
              <a:t>r</a:t>
            </a:r>
            <a:r>
              <a:rPr sz="2400" b="1" spc="-5" dirty="0">
                <a:latin typeface="Arial Narrow"/>
                <a:cs typeface="Arial Narrow"/>
              </a:rPr>
              <a:t>egul</a:t>
            </a:r>
            <a:r>
              <a:rPr sz="2400" b="1" spc="5" dirty="0">
                <a:latin typeface="Arial Narrow"/>
                <a:cs typeface="Arial Narrow"/>
              </a:rPr>
              <a:t>a</a:t>
            </a:r>
            <a:r>
              <a:rPr sz="2400" b="1" spc="-5" dirty="0">
                <a:latin typeface="Arial Narrow"/>
                <a:cs typeface="Arial Narrow"/>
              </a:rPr>
              <a:t>s</a:t>
            </a:r>
            <a:r>
              <a:rPr sz="2400" b="1" dirty="0">
                <a:latin typeface="Arial Narrow"/>
                <a:cs typeface="Arial Narrow"/>
              </a:rPr>
              <a:t>i   </a:t>
            </a:r>
            <a:r>
              <a:rPr sz="2400" b="1" spc="17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</a:t>
            </a:r>
            <a:r>
              <a:rPr sz="2400" b="1" spc="5" dirty="0">
                <a:latin typeface="Arial Narrow"/>
                <a:cs typeface="Arial Narrow"/>
              </a:rPr>
              <a:t>e</a:t>
            </a:r>
            <a:r>
              <a:rPr sz="2400" b="1" spc="-15" dirty="0">
                <a:latin typeface="Arial Narrow"/>
                <a:cs typeface="Arial Narrow"/>
              </a:rPr>
              <a:t>nge</a:t>
            </a:r>
            <a:r>
              <a:rPr sz="2400" b="1" spc="-25" dirty="0">
                <a:latin typeface="Arial Narrow"/>
                <a:cs typeface="Arial Narrow"/>
              </a:rPr>
              <a:t>n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i   </a:t>
            </a:r>
            <a:r>
              <a:rPr sz="2400" b="1" spc="170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priva</a:t>
            </a:r>
            <a:r>
              <a:rPr sz="2400" b="1" spc="-5" dirty="0">
                <a:latin typeface="Arial Narrow"/>
                <a:cs typeface="Arial Narrow"/>
              </a:rPr>
              <a:t>s</a:t>
            </a:r>
            <a:r>
              <a:rPr sz="2400" b="1" dirty="0">
                <a:latin typeface="Arial Narrow"/>
                <a:cs typeface="Arial Narrow"/>
              </a:rPr>
              <a:t>i   </a:t>
            </a:r>
            <a:r>
              <a:rPr sz="2400" b="1" spc="16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da</a:t>
            </a:r>
            <a:r>
              <a:rPr sz="2400" b="1" dirty="0">
                <a:latin typeface="Arial Narrow"/>
                <a:cs typeface="Arial Narrow"/>
              </a:rPr>
              <a:t>n   </a:t>
            </a:r>
            <a:r>
              <a:rPr sz="2400" b="1" spc="175" dirty="0">
                <a:latin typeface="Arial Narrow"/>
                <a:cs typeface="Arial Narrow"/>
              </a:rPr>
              <a:t> </a:t>
            </a:r>
            <a:r>
              <a:rPr sz="2400" b="1" spc="-20" dirty="0">
                <a:latin typeface="Arial Narrow"/>
                <a:cs typeface="Arial Narrow"/>
              </a:rPr>
              <a:t>ke</a:t>
            </a:r>
            <a:r>
              <a:rPr sz="2400" b="1" spc="-5" dirty="0">
                <a:latin typeface="Arial Narrow"/>
                <a:cs typeface="Arial Narrow"/>
              </a:rPr>
              <a:t>rahas</a:t>
            </a:r>
            <a:r>
              <a:rPr sz="2400" b="1" spc="5" dirty="0">
                <a:latin typeface="Arial Narrow"/>
                <a:cs typeface="Arial Narrow"/>
              </a:rPr>
              <a:t>ia</a:t>
            </a:r>
            <a:r>
              <a:rPr sz="2400" b="1" spc="-5" dirty="0">
                <a:latin typeface="Arial Narrow"/>
                <a:cs typeface="Arial Narrow"/>
              </a:rPr>
              <a:t>an </a:t>
            </a:r>
            <a:r>
              <a:rPr sz="2400" b="1" spc="-10" dirty="0">
                <a:latin typeface="Arial Narrow"/>
                <a:cs typeface="Arial Narrow"/>
              </a:rPr>
              <a:t>in</a:t>
            </a:r>
            <a:r>
              <a:rPr sz="2400" b="1" spc="-5" dirty="0">
                <a:latin typeface="Arial Narrow"/>
                <a:cs typeface="Arial Narrow"/>
              </a:rPr>
              <a:t>f</a:t>
            </a:r>
            <a:r>
              <a:rPr sz="2400" b="1" spc="-15" dirty="0">
                <a:latin typeface="Arial Narrow"/>
                <a:cs typeface="Arial Narrow"/>
              </a:rPr>
              <a:t>o</a:t>
            </a:r>
            <a:r>
              <a:rPr sz="2400" b="1" spc="-25" dirty="0">
                <a:latin typeface="Arial Narrow"/>
                <a:cs typeface="Arial Narrow"/>
              </a:rPr>
              <a:t>r</a:t>
            </a:r>
            <a:r>
              <a:rPr sz="2400" b="1" dirty="0">
                <a:latin typeface="Arial Narrow"/>
                <a:cs typeface="Arial Narrow"/>
              </a:rPr>
              <a:t>masi </a:t>
            </a:r>
            <a:r>
              <a:rPr sz="2400" b="1" spc="160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terkait</a:t>
            </a:r>
            <a:r>
              <a:rPr sz="2400" b="1" dirty="0">
                <a:latin typeface="Arial Narrow"/>
                <a:cs typeface="Arial Narrow"/>
              </a:rPr>
              <a:t> </a:t>
            </a:r>
            <a:r>
              <a:rPr sz="2400" b="1" spc="16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data </a:t>
            </a:r>
            <a:r>
              <a:rPr sz="2400" b="1" spc="15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pas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spc="-5" dirty="0">
                <a:latin typeface="Arial Narrow"/>
                <a:cs typeface="Arial Narrow"/>
              </a:rPr>
              <a:t>e</a:t>
            </a:r>
            <a:r>
              <a:rPr sz="2400" b="1" dirty="0">
                <a:latin typeface="Arial Narrow"/>
                <a:cs typeface="Arial Narrow"/>
              </a:rPr>
              <a:t>n </a:t>
            </a:r>
            <a:r>
              <a:rPr sz="2400" b="1" spc="15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dan </a:t>
            </a:r>
            <a:r>
              <a:rPr sz="2400" b="1" spc="145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h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k </a:t>
            </a:r>
            <a:r>
              <a:rPr sz="2400" b="1" spc="16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k</a:t>
            </a:r>
            <a:r>
              <a:rPr sz="2400" b="1" spc="5" dirty="0">
                <a:latin typeface="Arial Narrow"/>
                <a:cs typeface="Arial Narrow"/>
              </a:rPr>
              <a:t>s</a:t>
            </a:r>
            <a:r>
              <a:rPr sz="2400" b="1" spc="-5" dirty="0">
                <a:latin typeface="Arial Narrow"/>
                <a:cs typeface="Arial Narrow"/>
              </a:rPr>
              <a:t>e</a:t>
            </a:r>
            <a:r>
              <a:rPr sz="2400" b="1" dirty="0">
                <a:latin typeface="Arial Narrow"/>
                <a:cs typeface="Arial Narrow"/>
              </a:rPr>
              <a:t>s </a:t>
            </a:r>
            <a:r>
              <a:rPr sz="2400" b="1" spc="15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t</a:t>
            </a:r>
            <a:r>
              <a:rPr sz="2400" b="1" spc="10" dirty="0">
                <a:latin typeface="Arial Narrow"/>
                <a:cs typeface="Arial Narrow"/>
              </a:rPr>
              <a:t>e</a:t>
            </a:r>
            <a:r>
              <a:rPr sz="2400" b="1" spc="-15" dirty="0">
                <a:latin typeface="Arial Narrow"/>
                <a:cs typeface="Arial Narrow"/>
              </a:rPr>
              <a:t>rhad</a:t>
            </a:r>
            <a:r>
              <a:rPr sz="2400" b="1" spc="-25" dirty="0">
                <a:latin typeface="Arial Narrow"/>
                <a:cs typeface="Arial Narrow"/>
              </a:rPr>
              <a:t>a</a:t>
            </a:r>
            <a:r>
              <a:rPr sz="2400" b="1" spc="-15" dirty="0">
                <a:latin typeface="Arial Narrow"/>
                <a:cs typeface="Arial Narrow"/>
              </a:rPr>
              <a:t>p</a:t>
            </a:r>
            <a:r>
              <a:rPr sz="2400" b="1" dirty="0">
                <a:latin typeface="Arial Narrow"/>
                <a:cs typeface="Arial Narrow"/>
              </a:rPr>
              <a:t> </a:t>
            </a:r>
            <a:r>
              <a:rPr sz="2400" b="1" spc="15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i</a:t>
            </a:r>
            <a:r>
              <a:rPr sz="2400" b="1" spc="-5" dirty="0">
                <a:latin typeface="Arial Narrow"/>
                <a:cs typeface="Arial Narrow"/>
              </a:rPr>
              <a:t>si </a:t>
            </a:r>
            <a:r>
              <a:rPr sz="2400" b="1" spc="-10" dirty="0">
                <a:latin typeface="Arial Narrow"/>
                <a:cs typeface="Arial Narrow"/>
              </a:rPr>
              <a:t>rek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m </a:t>
            </a:r>
            <a:r>
              <a:rPr sz="2400" b="1" spc="-229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med</a:t>
            </a:r>
            <a:r>
              <a:rPr sz="2400" b="1" spc="10" dirty="0">
                <a:latin typeface="Arial Narrow"/>
                <a:cs typeface="Arial Narrow"/>
              </a:rPr>
              <a:t>i</a:t>
            </a:r>
            <a:r>
              <a:rPr sz="2400" b="1" dirty="0">
                <a:latin typeface="Arial Narrow"/>
                <a:cs typeface="Arial Narrow"/>
              </a:rPr>
              <a:t>s </a:t>
            </a:r>
            <a:r>
              <a:rPr sz="2400" b="1" spc="-235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ber</a:t>
            </a:r>
            <a:r>
              <a:rPr sz="2400" b="1" spc="-10" dirty="0">
                <a:latin typeface="Arial Narrow"/>
                <a:cs typeface="Arial Narrow"/>
              </a:rPr>
              <a:t>d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s</a:t>
            </a:r>
            <a:r>
              <a:rPr sz="2400" b="1" spc="-20" dirty="0">
                <a:latin typeface="Arial Narrow"/>
                <a:cs typeface="Arial Narrow"/>
              </a:rPr>
              <a:t>a</a:t>
            </a:r>
            <a:r>
              <a:rPr sz="2400" b="1" spc="-10" dirty="0">
                <a:latin typeface="Arial Narrow"/>
                <a:cs typeface="Arial Narrow"/>
              </a:rPr>
              <a:t>r</a:t>
            </a:r>
            <a:r>
              <a:rPr sz="2400" b="1" dirty="0">
                <a:latin typeface="Arial Narrow"/>
                <a:cs typeface="Arial Narrow"/>
              </a:rPr>
              <a:t> </a:t>
            </a:r>
            <a:r>
              <a:rPr sz="2400" b="1" spc="-225" dirty="0">
                <a:latin typeface="Arial Narrow"/>
                <a:cs typeface="Arial Narrow"/>
              </a:rPr>
              <a:t> </a:t>
            </a:r>
            <a:r>
              <a:rPr sz="2400" b="1" spc="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tas </a:t>
            </a:r>
            <a:r>
              <a:rPr sz="2400" b="1" spc="-229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peratura</a:t>
            </a:r>
            <a:r>
              <a:rPr sz="2400" b="1" spc="-15" dirty="0">
                <a:latin typeface="Arial Narrow"/>
                <a:cs typeface="Arial Narrow"/>
              </a:rPr>
              <a:t>n</a:t>
            </a:r>
            <a:r>
              <a:rPr sz="2400" b="1" dirty="0">
                <a:latin typeface="Arial Narrow"/>
                <a:cs typeface="Arial Narrow"/>
              </a:rPr>
              <a:t> </a:t>
            </a:r>
            <a:r>
              <a:rPr sz="2400" b="1" spc="-229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perun</a:t>
            </a:r>
            <a:r>
              <a:rPr sz="2400" b="1" spc="-25" dirty="0">
                <a:latin typeface="Arial Narrow"/>
                <a:cs typeface="Arial Narrow"/>
              </a:rPr>
              <a:t>d</a:t>
            </a:r>
            <a:r>
              <a:rPr sz="2400" b="1" spc="-5" dirty="0">
                <a:latin typeface="Arial Narrow"/>
                <a:cs typeface="Arial Narrow"/>
              </a:rPr>
              <a:t>an</a:t>
            </a:r>
            <a:r>
              <a:rPr sz="2400" b="1" spc="5" dirty="0">
                <a:latin typeface="Arial Narrow"/>
                <a:cs typeface="Arial Narrow"/>
              </a:rPr>
              <a:t>g</a:t>
            </a:r>
            <a:r>
              <a:rPr sz="2400" b="1" spc="-5" dirty="0">
                <a:latin typeface="Arial Narrow"/>
                <a:cs typeface="Arial Narrow"/>
              </a:rPr>
              <a:t>-</a:t>
            </a:r>
            <a:r>
              <a:rPr sz="2400" b="1" spc="-20" dirty="0">
                <a:latin typeface="Arial Narrow"/>
                <a:cs typeface="Arial Narrow"/>
              </a:rPr>
              <a:t>undangan</a:t>
            </a:r>
            <a:r>
              <a:rPr sz="2400" b="1" dirty="0">
                <a:latin typeface="Arial Narrow"/>
                <a:cs typeface="Arial Narrow"/>
              </a:rPr>
              <a:t>. </a:t>
            </a:r>
            <a:r>
              <a:rPr sz="2400" b="1" spc="-10" dirty="0">
                <a:latin typeface="Arial Narrow"/>
                <a:cs typeface="Arial Narrow"/>
              </a:rPr>
              <a:t>(R)</a:t>
            </a:r>
            <a:endParaRPr sz="2400">
              <a:latin typeface="Arial Narrow"/>
              <a:cs typeface="Arial Narrow"/>
            </a:endParaRPr>
          </a:p>
          <a:p>
            <a:pPr marL="355600" indent="-342900">
              <a:lnSpc>
                <a:spcPct val="100000"/>
              </a:lnSpc>
              <a:buFont typeface="Arial Narrow"/>
              <a:buAutoNum type="arabicPeriod"/>
              <a:tabLst>
                <a:tab pos="355600" algn="l"/>
              </a:tabLst>
            </a:pPr>
            <a:r>
              <a:rPr sz="2400" b="1" spc="-165" dirty="0">
                <a:latin typeface="Arial Narrow"/>
                <a:cs typeface="Arial Narrow"/>
              </a:rPr>
              <a:t>T</a:t>
            </a:r>
            <a:r>
              <a:rPr sz="2400" b="1" spc="-20" dirty="0">
                <a:latin typeface="Arial Narrow"/>
                <a:cs typeface="Arial Narrow"/>
              </a:rPr>
              <a:t>erda</a:t>
            </a:r>
            <a:r>
              <a:rPr sz="2400" b="1" spc="-25" dirty="0">
                <a:latin typeface="Arial Narrow"/>
                <a:cs typeface="Arial Narrow"/>
              </a:rPr>
              <a:t>p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t</a:t>
            </a:r>
            <a:r>
              <a:rPr sz="2400" b="1" spc="20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bukti</a:t>
            </a:r>
            <a:r>
              <a:rPr sz="2400" b="1" spc="-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regulasi</a:t>
            </a:r>
            <a:r>
              <a:rPr sz="2400" b="1" spc="1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dil</a:t>
            </a:r>
            <a:r>
              <a:rPr sz="2400" b="1" spc="-5" dirty="0">
                <a:latin typeface="Arial Narrow"/>
                <a:cs typeface="Arial Narrow"/>
              </a:rPr>
              <a:t>ak</a:t>
            </a:r>
            <a:r>
              <a:rPr sz="2400" b="1" spc="-10" dirty="0">
                <a:latin typeface="Arial Narrow"/>
                <a:cs typeface="Arial Narrow"/>
              </a:rPr>
              <a:t>s</a:t>
            </a:r>
            <a:r>
              <a:rPr sz="2400" b="1" spc="-5" dirty="0">
                <a:latin typeface="Arial Narrow"/>
                <a:cs typeface="Arial Narrow"/>
              </a:rPr>
              <a:t>ana</a:t>
            </a:r>
            <a:r>
              <a:rPr sz="2400" b="1" spc="-10" dirty="0">
                <a:latin typeface="Arial Narrow"/>
                <a:cs typeface="Arial Narrow"/>
              </a:rPr>
              <a:t>k</a:t>
            </a:r>
            <a:r>
              <a:rPr sz="2400" b="1" spc="-5" dirty="0">
                <a:latin typeface="Arial Narrow"/>
                <a:cs typeface="Arial Narrow"/>
              </a:rPr>
              <a:t>an</a:t>
            </a:r>
            <a:r>
              <a:rPr sz="2400" b="1" dirty="0">
                <a:latin typeface="Arial Narrow"/>
                <a:cs typeface="Arial Narrow"/>
              </a:rPr>
              <a:t>.</a:t>
            </a:r>
            <a:r>
              <a:rPr sz="2400" b="1" spc="55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(D,</a:t>
            </a:r>
            <a:r>
              <a:rPr sz="2400" b="1" spc="5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W)</a:t>
            </a:r>
            <a:endParaRPr sz="2400">
              <a:latin typeface="Arial Narrow"/>
              <a:cs typeface="Arial Narrow"/>
            </a:endParaRPr>
          </a:p>
          <a:p>
            <a:pPr marL="355600" indent="-342900">
              <a:lnSpc>
                <a:spcPct val="100000"/>
              </a:lnSpc>
              <a:buFont typeface="Arial Narrow"/>
              <a:buAutoNum type="arabicPeriod"/>
              <a:tabLst>
                <a:tab pos="355600" algn="l"/>
              </a:tabLst>
            </a:pPr>
            <a:r>
              <a:rPr sz="2400" b="1" spc="-15" dirty="0">
                <a:latin typeface="Arial Narrow"/>
                <a:cs typeface="Arial Narrow"/>
              </a:rPr>
              <a:t>Ke</a:t>
            </a:r>
            <a:r>
              <a:rPr sz="2400" b="1" spc="-30" dirty="0">
                <a:latin typeface="Arial Narrow"/>
                <a:cs typeface="Arial Narrow"/>
              </a:rPr>
              <a:t>p</a:t>
            </a:r>
            <a:r>
              <a:rPr sz="2400" b="1" spc="-20" dirty="0">
                <a:latin typeface="Arial Narrow"/>
                <a:cs typeface="Arial Narrow"/>
              </a:rPr>
              <a:t>atuha</a:t>
            </a:r>
            <a:r>
              <a:rPr sz="2400" b="1" spc="-15" dirty="0">
                <a:latin typeface="Arial Narrow"/>
                <a:cs typeface="Arial Narrow"/>
              </a:rPr>
              <a:t>n</a:t>
            </a:r>
            <a:r>
              <a:rPr sz="2400" b="1" spc="2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pelak</a:t>
            </a:r>
            <a:r>
              <a:rPr sz="2400" b="1" spc="-10" dirty="0">
                <a:latin typeface="Arial Narrow"/>
                <a:cs typeface="Arial Narrow"/>
              </a:rPr>
              <a:t>s</a:t>
            </a:r>
            <a:r>
              <a:rPr sz="2400" b="1" spc="-5" dirty="0">
                <a:latin typeface="Arial Narrow"/>
                <a:cs typeface="Arial Narrow"/>
              </a:rPr>
              <a:t>ana</a:t>
            </a:r>
            <a:r>
              <a:rPr sz="2400" b="1" spc="-10" dirty="0">
                <a:latin typeface="Arial Narrow"/>
                <a:cs typeface="Arial Narrow"/>
              </a:rPr>
              <a:t>a</a:t>
            </a:r>
            <a:r>
              <a:rPr sz="2400" b="1" spc="-15" dirty="0">
                <a:latin typeface="Arial Narrow"/>
                <a:cs typeface="Arial Narrow"/>
              </a:rPr>
              <a:t>n</a:t>
            </a:r>
            <a:r>
              <a:rPr sz="2400" b="1" spc="5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regulasi</a:t>
            </a:r>
            <a:r>
              <a:rPr sz="2400" b="1" spc="15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dimoni</a:t>
            </a:r>
            <a:r>
              <a:rPr sz="2400" b="1" spc="-5" dirty="0">
                <a:latin typeface="Arial Narrow"/>
                <a:cs typeface="Arial Narrow"/>
              </a:rPr>
              <a:t>t</a:t>
            </a:r>
            <a:r>
              <a:rPr sz="2400" b="1" spc="-15" dirty="0">
                <a:latin typeface="Arial Narrow"/>
                <a:cs typeface="Arial Narrow"/>
              </a:rPr>
              <a:t>o</a:t>
            </a:r>
            <a:r>
              <a:rPr sz="2400" b="1" spc="-120" dirty="0">
                <a:latin typeface="Arial Narrow"/>
                <a:cs typeface="Arial Narrow"/>
              </a:rPr>
              <a:t>r</a:t>
            </a:r>
            <a:r>
              <a:rPr sz="2400" b="1" dirty="0">
                <a:latin typeface="Arial Narrow"/>
                <a:cs typeface="Arial Narrow"/>
              </a:rPr>
              <a:t>.</a:t>
            </a:r>
            <a:r>
              <a:rPr sz="2400" b="1" spc="-15" dirty="0">
                <a:latin typeface="Arial Narrow"/>
                <a:cs typeface="Arial Narrow"/>
              </a:rPr>
              <a:t> (D,W)</a:t>
            </a:r>
            <a:endParaRPr sz="24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559379"/>
            <a:ext cx="7730490" cy="5675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0" dirty="0">
                <a:latin typeface="Arial Narrow"/>
                <a:cs typeface="Arial Narrow"/>
              </a:rPr>
              <a:t>Standar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MIR</a:t>
            </a:r>
            <a:r>
              <a:rPr sz="2200" b="1" spc="-15" dirty="0">
                <a:latin typeface="Arial Narrow"/>
                <a:cs typeface="Arial Narrow"/>
              </a:rPr>
              <a:t>M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15</a:t>
            </a:r>
            <a:endParaRPr sz="22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2200" b="1" spc="-10" dirty="0">
                <a:latin typeface="Arial Narrow"/>
                <a:cs typeface="Arial Narrow"/>
              </a:rPr>
              <a:t>Ring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n</a:t>
            </a:r>
            <a:r>
              <a:rPr sz="2200" b="1" spc="1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ien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pulang</a:t>
            </a:r>
            <a:r>
              <a:rPr sz="2200" b="1" spc="-1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(di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25" dirty="0">
                <a:latin typeface="Arial Narrow"/>
                <a:cs typeface="Arial Narrow"/>
              </a:rPr>
              <a:t>c</a:t>
            </a:r>
            <a:r>
              <a:rPr sz="2200" b="1" spc="-10" dirty="0">
                <a:latin typeface="Arial Narrow"/>
                <a:cs typeface="Arial Narrow"/>
              </a:rPr>
              <a:t>harge </a:t>
            </a:r>
            <a:r>
              <a:rPr sz="2200" b="1" spc="-20" dirty="0">
                <a:latin typeface="Arial Narrow"/>
                <a:cs typeface="Arial Narrow"/>
              </a:rPr>
              <a:t>sum</a:t>
            </a:r>
            <a:r>
              <a:rPr sz="2200" b="1" spc="-30" dirty="0">
                <a:latin typeface="Arial Narrow"/>
                <a:cs typeface="Arial Narrow"/>
              </a:rPr>
              <a:t>m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25" dirty="0">
                <a:latin typeface="Arial Narrow"/>
                <a:cs typeface="Arial Narrow"/>
              </a:rPr>
              <a:t>r</a:t>
            </a:r>
            <a:r>
              <a:rPr sz="2200" b="1" spc="-15" dirty="0">
                <a:latin typeface="Arial Narrow"/>
                <a:cs typeface="Arial Narrow"/>
              </a:rPr>
              <a:t>y</a:t>
            </a:r>
            <a:r>
              <a:rPr sz="2200" b="1" spc="-10" dirty="0">
                <a:latin typeface="Arial Narrow"/>
                <a:cs typeface="Arial Narrow"/>
              </a:rPr>
              <a:t>)</a:t>
            </a:r>
            <a:r>
              <a:rPr sz="2200" b="1" spc="1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dibu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t untuk 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mua</a:t>
            </a:r>
            <a:endParaRPr sz="22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2200" b="1" spc="-15" dirty="0">
                <a:latin typeface="Arial Narrow"/>
                <a:cs typeface="Arial Narrow"/>
              </a:rPr>
              <a:t>pa</a:t>
            </a:r>
            <a:r>
              <a:rPr sz="2200" b="1" spc="-25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ien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r</a:t>
            </a:r>
            <a:r>
              <a:rPr sz="2200" b="1" spc="-20" dirty="0">
                <a:latin typeface="Arial Narrow"/>
                <a:cs typeface="Arial Narrow"/>
              </a:rPr>
              <a:t>awa</a:t>
            </a:r>
            <a:r>
              <a:rPr sz="2200" b="1" spc="-10" dirty="0">
                <a:latin typeface="Arial Narrow"/>
                <a:cs typeface="Arial Narrow"/>
              </a:rPr>
              <a:t>t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inap.</a:t>
            </a:r>
            <a:endParaRPr sz="22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00" b="1" spc="-10" dirty="0">
                <a:latin typeface="Arial Narrow"/>
                <a:cs typeface="Arial Narrow"/>
              </a:rPr>
              <a:t>Ele</a:t>
            </a:r>
            <a:r>
              <a:rPr sz="2200" b="1" spc="-30" dirty="0">
                <a:latin typeface="Arial Narrow"/>
                <a:cs typeface="Arial Narrow"/>
              </a:rPr>
              <a:t>m</a:t>
            </a:r>
            <a:r>
              <a:rPr sz="2200" b="1" spc="-15" dirty="0">
                <a:latin typeface="Arial Narrow"/>
                <a:cs typeface="Arial Narrow"/>
              </a:rPr>
              <a:t>en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Pen</a:t>
            </a:r>
            <a:r>
              <a:rPr sz="2200" b="1" dirty="0">
                <a:latin typeface="Arial Narrow"/>
                <a:cs typeface="Arial Narrow"/>
              </a:rPr>
              <a:t>i</a:t>
            </a:r>
            <a:r>
              <a:rPr sz="2200" b="1" spc="-10" dirty="0">
                <a:latin typeface="Arial Narrow"/>
                <a:cs typeface="Arial Narrow"/>
              </a:rPr>
              <a:t>la</a:t>
            </a:r>
            <a:r>
              <a:rPr sz="2200" b="1" dirty="0">
                <a:latin typeface="Arial Narrow"/>
                <a:cs typeface="Arial Narrow"/>
              </a:rPr>
              <a:t>i</a:t>
            </a:r>
            <a:r>
              <a:rPr sz="2200" b="1" spc="-15" dirty="0">
                <a:latin typeface="Arial Narrow"/>
                <a:cs typeface="Arial Narrow"/>
              </a:rPr>
              <a:t>an</a:t>
            </a:r>
            <a:r>
              <a:rPr sz="2200" b="1" spc="-2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MIR</a:t>
            </a:r>
            <a:r>
              <a:rPr sz="2200" b="1" spc="-15" dirty="0">
                <a:latin typeface="Arial Narrow"/>
                <a:cs typeface="Arial Narrow"/>
              </a:rPr>
              <a:t>M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15</a:t>
            </a:r>
            <a:endParaRPr sz="2200">
              <a:latin typeface="Arial Narrow"/>
              <a:cs typeface="Arial Narrow"/>
            </a:endParaRPr>
          </a:p>
          <a:p>
            <a:pPr marL="355600" marR="7620" indent="-342900">
              <a:lnSpc>
                <a:spcPct val="100000"/>
              </a:lnSpc>
              <a:buFont typeface="Arial Narrow"/>
              <a:buAutoNum type="arabicPeriod"/>
              <a:tabLst>
                <a:tab pos="355600" algn="l"/>
              </a:tabLst>
            </a:pPr>
            <a:r>
              <a:rPr sz="2200" b="1" spc="-10" dirty="0">
                <a:latin typeface="Arial Narrow"/>
                <a:cs typeface="Arial Narrow"/>
              </a:rPr>
              <a:t>Ring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n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8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pulang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9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me</a:t>
            </a:r>
            <a:r>
              <a:rPr sz="2200" b="1" spc="-30" dirty="0">
                <a:latin typeface="Arial Narrow"/>
                <a:cs typeface="Arial Narrow"/>
              </a:rPr>
              <a:t>m</a:t>
            </a:r>
            <a:r>
              <a:rPr sz="2200" b="1" spc="-10" dirty="0">
                <a:latin typeface="Arial Narrow"/>
                <a:cs typeface="Arial Narrow"/>
              </a:rPr>
              <a:t>uat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0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riwa</a:t>
            </a:r>
            <a:r>
              <a:rPr sz="2200" b="1" spc="-25" dirty="0">
                <a:latin typeface="Arial Narrow"/>
                <a:cs typeface="Arial Narrow"/>
              </a:rPr>
              <a:t>y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t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9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sehatan</a:t>
            </a:r>
            <a:r>
              <a:rPr sz="2200" b="1" spc="-5" dirty="0">
                <a:latin typeface="Arial Narrow"/>
                <a:cs typeface="Arial Narrow"/>
              </a:rPr>
              <a:t>,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9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pem</a:t>
            </a:r>
            <a:r>
              <a:rPr sz="2200" b="1" spc="-20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ri</a:t>
            </a:r>
            <a:r>
              <a:rPr sz="2200" b="1" spc="-20" dirty="0">
                <a:latin typeface="Arial Narrow"/>
                <a:cs typeface="Arial Narrow"/>
              </a:rPr>
              <a:t>k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an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9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fisi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,</a:t>
            </a:r>
            <a:r>
              <a:rPr sz="2200" b="1" spc="-10" dirty="0">
                <a:latin typeface="Arial Narrow"/>
                <a:cs typeface="Arial Narrow"/>
              </a:rPr>
              <a:t> dan pemeriks</a:t>
            </a:r>
            <a:r>
              <a:rPr sz="2200" b="1" spc="-20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an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di</a:t>
            </a:r>
            <a:r>
              <a:rPr sz="2200" b="1" spc="-15" dirty="0">
                <a:latin typeface="Arial Narrow"/>
                <a:cs typeface="Arial Narrow"/>
              </a:rPr>
              <a:t>agnosti</a:t>
            </a:r>
            <a:r>
              <a:rPr sz="2200" b="1" spc="-10" dirty="0">
                <a:latin typeface="Arial Narrow"/>
                <a:cs typeface="Arial Narrow"/>
              </a:rPr>
              <a:t>k.</a:t>
            </a:r>
            <a:r>
              <a:rPr sz="2200" b="1" spc="-2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(</a:t>
            </a:r>
            <a:r>
              <a:rPr sz="2200" b="1" spc="-20" dirty="0">
                <a:latin typeface="Arial Narrow"/>
                <a:cs typeface="Arial Narrow"/>
              </a:rPr>
              <a:t>D</a:t>
            </a:r>
            <a:r>
              <a:rPr sz="2200" b="1" spc="-10" dirty="0">
                <a:latin typeface="Arial Narrow"/>
                <a:cs typeface="Arial Narrow"/>
              </a:rPr>
              <a:t>,W)</a:t>
            </a:r>
            <a:endParaRPr sz="2200">
              <a:latin typeface="Arial Narrow"/>
              <a:cs typeface="Arial Narrow"/>
            </a:endParaRPr>
          </a:p>
          <a:p>
            <a:pPr marL="355600" marR="5080" indent="-342900">
              <a:lnSpc>
                <a:spcPct val="100000"/>
              </a:lnSpc>
              <a:buFont typeface="Arial Narrow"/>
              <a:buAutoNum type="arabicPeriod"/>
              <a:tabLst>
                <a:tab pos="355600" algn="l"/>
              </a:tabLst>
            </a:pPr>
            <a:r>
              <a:rPr sz="2200" b="1" spc="-10" dirty="0">
                <a:latin typeface="Arial Narrow"/>
                <a:cs typeface="Arial Narrow"/>
              </a:rPr>
              <a:t>Ring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n</a:t>
            </a:r>
            <a:r>
              <a:rPr sz="2200" b="1" spc="12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pulang</a:t>
            </a:r>
            <a:r>
              <a:rPr sz="2200" b="1" spc="110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me</a:t>
            </a:r>
            <a:r>
              <a:rPr sz="2200" b="1" spc="-15" dirty="0">
                <a:latin typeface="Arial Narrow"/>
                <a:cs typeface="Arial Narrow"/>
              </a:rPr>
              <a:t>muat</a:t>
            </a:r>
            <a:r>
              <a:rPr sz="2200" b="1" spc="9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indi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spc="114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n</a:t>
            </a:r>
            <a:r>
              <a:rPr sz="2200" b="1" spc="11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dir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20" dirty="0">
                <a:latin typeface="Arial Narrow"/>
                <a:cs typeface="Arial Narrow"/>
              </a:rPr>
              <a:t>wa</a:t>
            </a:r>
            <a:r>
              <a:rPr sz="2200" b="1" spc="-10" dirty="0">
                <a:latin typeface="Arial Narrow"/>
                <a:cs typeface="Arial Narrow"/>
              </a:rPr>
              <a:t>t</a:t>
            </a:r>
            <a:r>
              <a:rPr sz="2200" b="1" spc="114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i</a:t>
            </a:r>
            <a:r>
              <a:rPr sz="2200" b="1" spc="-10" dirty="0">
                <a:latin typeface="Arial Narrow"/>
                <a:cs typeface="Arial Narrow"/>
              </a:rPr>
              <a:t>nap,</a:t>
            </a:r>
            <a:r>
              <a:rPr sz="2200" b="1" spc="114" dirty="0">
                <a:latin typeface="Arial Narrow"/>
                <a:cs typeface="Arial Narrow"/>
              </a:rPr>
              <a:t> </a:t>
            </a:r>
            <a:r>
              <a:rPr sz="2200" b="1" spc="-25" dirty="0">
                <a:latin typeface="Arial Narrow"/>
                <a:cs typeface="Arial Narrow"/>
              </a:rPr>
              <a:t>d</a:t>
            </a:r>
            <a:r>
              <a:rPr sz="2200" b="1" spc="-10" dirty="0">
                <a:latin typeface="Arial Narrow"/>
                <a:cs typeface="Arial Narrow"/>
              </a:rPr>
              <a:t>iagno</a:t>
            </a:r>
            <a:r>
              <a:rPr sz="2200" b="1" spc="-15" dirty="0">
                <a:latin typeface="Arial Narrow"/>
                <a:cs typeface="Arial Narrow"/>
              </a:rPr>
              <a:t>sis</a:t>
            </a:r>
            <a:r>
              <a:rPr sz="2200" b="1" spc="-5" dirty="0">
                <a:latin typeface="Arial Narrow"/>
                <a:cs typeface="Arial Narrow"/>
              </a:rPr>
              <a:t>,</a:t>
            </a:r>
            <a:r>
              <a:rPr sz="2200" b="1" spc="-10" dirty="0">
                <a:latin typeface="Arial Narrow"/>
                <a:cs typeface="Arial Narrow"/>
              </a:rPr>
              <a:t> dan </a:t>
            </a:r>
            <a:r>
              <a:rPr sz="2200" b="1" spc="-20" dirty="0">
                <a:latin typeface="Arial Narrow"/>
                <a:cs typeface="Arial Narrow"/>
              </a:rPr>
              <a:t>kom</a:t>
            </a:r>
            <a:r>
              <a:rPr sz="2200" b="1" spc="-10" dirty="0">
                <a:latin typeface="Arial Narrow"/>
                <a:cs typeface="Arial Narrow"/>
              </a:rPr>
              <a:t>orb</a:t>
            </a:r>
            <a:r>
              <a:rPr sz="2200" b="1" dirty="0">
                <a:latin typeface="Arial Narrow"/>
                <a:cs typeface="Arial Narrow"/>
              </a:rPr>
              <a:t>i</a:t>
            </a:r>
            <a:r>
              <a:rPr sz="2200" b="1" spc="-15" dirty="0">
                <a:latin typeface="Arial Narrow"/>
                <a:cs typeface="Arial Narrow"/>
              </a:rPr>
              <a:t>d</a:t>
            </a:r>
            <a:r>
              <a:rPr sz="2200" b="1" dirty="0">
                <a:latin typeface="Arial Narrow"/>
                <a:cs typeface="Arial Narrow"/>
              </a:rPr>
              <a:t>i</a:t>
            </a:r>
            <a:r>
              <a:rPr sz="2200" b="1" spc="-10" dirty="0">
                <a:latin typeface="Arial Narrow"/>
                <a:cs typeface="Arial Narrow"/>
              </a:rPr>
              <a:t>tas</a:t>
            </a:r>
            <a:r>
              <a:rPr sz="2200" b="1" spc="-2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lain</a:t>
            </a:r>
            <a:r>
              <a:rPr sz="2200" b="1" spc="-5" dirty="0">
                <a:latin typeface="Arial Narrow"/>
                <a:cs typeface="Arial Narrow"/>
              </a:rPr>
              <a:t>.</a:t>
            </a:r>
            <a:r>
              <a:rPr sz="2200" b="1" spc="-2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(</a:t>
            </a:r>
            <a:r>
              <a:rPr sz="2200" b="1" spc="-20" dirty="0">
                <a:latin typeface="Arial Narrow"/>
                <a:cs typeface="Arial Narrow"/>
              </a:rPr>
              <a:t>D</a:t>
            </a:r>
            <a:r>
              <a:rPr sz="2200" b="1" spc="-10" dirty="0">
                <a:latin typeface="Arial Narrow"/>
                <a:cs typeface="Arial Narrow"/>
              </a:rPr>
              <a:t>,W)</a:t>
            </a:r>
            <a:endParaRPr sz="2200">
              <a:latin typeface="Arial Narrow"/>
              <a:cs typeface="Arial Narrow"/>
            </a:endParaRPr>
          </a:p>
          <a:p>
            <a:pPr marL="355600" indent="-342900">
              <a:lnSpc>
                <a:spcPct val="100000"/>
              </a:lnSpc>
              <a:buFont typeface="Arial Narrow"/>
              <a:buAutoNum type="arabicPeriod"/>
              <a:tabLst>
                <a:tab pos="355600" algn="l"/>
              </a:tabLst>
            </a:pPr>
            <a:r>
              <a:rPr sz="2200" b="1" spc="-10" dirty="0">
                <a:latin typeface="Arial Narrow"/>
                <a:cs typeface="Arial Narrow"/>
              </a:rPr>
              <a:t>Ring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n</a:t>
            </a:r>
            <a:r>
              <a:rPr sz="2200" b="1" spc="6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pulang</a:t>
            </a:r>
            <a:r>
              <a:rPr sz="2200" b="1" spc="50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me</a:t>
            </a:r>
            <a:r>
              <a:rPr sz="2200" b="1" spc="-15" dirty="0">
                <a:latin typeface="Arial Narrow"/>
                <a:cs typeface="Arial Narrow"/>
              </a:rPr>
              <a:t>muat</a:t>
            </a:r>
            <a:r>
              <a:rPr sz="2200" b="1" spc="3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pros</a:t>
            </a:r>
            <a:r>
              <a:rPr sz="2200" b="1" spc="-20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dur</a:t>
            </a:r>
            <a:r>
              <a:rPr sz="2200" b="1" spc="5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te</a:t>
            </a:r>
            <a:r>
              <a:rPr sz="2200" b="1" spc="-20" dirty="0">
                <a:latin typeface="Arial Narrow"/>
                <a:cs typeface="Arial Narrow"/>
              </a:rPr>
              <a:t>rap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spc="3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dan</a:t>
            </a:r>
            <a:r>
              <a:rPr sz="2200" b="1" spc="50" dirty="0">
                <a:latin typeface="Arial Narrow"/>
                <a:cs typeface="Arial Narrow"/>
              </a:rPr>
              <a:t> </a:t>
            </a:r>
            <a:r>
              <a:rPr sz="2200" b="1" spc="-25" dirty="0">
                <a:latin typeface="Arial Narrow"/>
                <a:cs typeface="Arial Narrow"/>
              </a:rPr>
              <a:t>t</a:t>
            </a:r>
            <a:r>
              <a:rPr sz="2200" b="1" spc="-10" dirty="0">
                <a:latin typeface="Arial Narrow"/>
                <a:cs typeface="Arial Narrow"/>
              </a:rPr>
              <a:t>inda</a:t>
            </a:r>
            <a:r>
              <a:rPr sz="2200" b="1" spc="-20" dirty="0">
                <a:latin typeface="Arial Narrow"/>
                <a:cs typeface="Arial Narrow"/>
              </a:rPr>
              <a:t>k</a:t>
            </a:r>
            <a:r>
              <a:rPr sz="2200" b="1" spc="-15" dirty="0">
                <a:latin typeface="Arial Narrow"/>
                <a:cs typeface="Arial Narrow"/>
              </a:rPr>
              <a:t>an</a:t>
            </a:r>
            <a:r>
              <a:rPr sz="2200" b="1" spc="5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y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ng</a:t>
            </a:r>
            <a:r>
              <a:rPr sz="2200" b="1" spc="4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tel</a:t>
            </a:r>
            <a:r>
              <a:rPr sz="2200" b="1" spc="-20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h</a:t>
            </a:r>
            <a:endParaRPr sz="2200">
              <a:latin typeface="Arial Narrow"/>
              <a:cs typeface="Arial Narrow"/>
            </a:endParaRPr>
          </a:p>
          <a:p>
            <a:pPr marL="355600">
              <a:lnSpc>
                <a:spcPct val="100000"/>
              </a:lnSpc>
            </a:pPr>
            <a:r>
              <a:rPr sz="2200" b="1" spc="-10" dirty="0">
                <a:latin typeface="Arial Narrow"/>
                <a:cs typeface="Arial Narrow"/>
              </a:rPr>
              <a:t>dik</a:t>
            </a:r>
            <a:r>
              <a:rPr sz="2200" b="1" spc="-20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rj</a:t>
            </a:r>
            <a:r>
              <a:rPr sz="2200" b="1" spc="-20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n.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(</a:t>
            </a:r>
            <a:r>
              <a:rPr sz="2200" b="1" spc="-20" dirty="0">
                <a:latin typeface="Arial Narrow"/>
                <a:cs typeface="Arial Narrow"/>
              </a:rPr>
              <a:t>D</a:t>
            </a:r>
            <a:r>
              <a:rPr sz="2200" b="1" spc="-10" dirty="0">
                <a:latin typeface="Arial Narrow"/>
                <a:cs typeface="Arial Narrow"/>
              </a:rPr>
              <a:t>,W)</a:t>
            </a:r>
            <a:endParaRPr sz="2200">
              <a:latin typeface="Arial Narrow"/>
              <a:cs typeface="Arial Narrow"/>
            </a:endParaRPr>
          </a:p>
          <a:p>
            <a:pPr marL="355600" marR="7620" indent="-342900">
              <a:lnSpc>
                <a:spcPct val="100000"/>
              </a:lnSpc>
              <a:buFont typeface="Arial Narrow"/>
              <a:buAutoNum type="arabicPeriod" startAt="4"/>
              <a:tabLst>
                <a:tab pos="355600" algn="l"/>
                <a:tab pos="1652270" algn="l"/>
                <a:tab pos="2542540" algn="l"/>
                <a:tab pos="3559175" algn="l"/>
                <a:tab pos="4182745" algn="l"/>
                <a:tab pos="4855210" algn="l"/>
                <a:tab pos="6077585" algn="l"/>
                <a:tab pos="7231380" algn="l"/>
              </a:tabLst>
            </a:pPr>
            <a:r>
              <a:rPr sz="2200" b="1" spc="-10" dirty="0">
                <a:latin typeface="Arial Narrow"/>
                <a:cs typeface="Arial Narrow"/>
              </a:rPr>
              <a:t>Ring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n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25" dirty="0">
                <a:latin typeface="Arial Narrow"/>
                <a:cs typeface="Arial Narrow"/>
              </a:rPr>
              <a:t>p</a:t>
            </a:r>
            <a:r>
              <a:rPr sz="2200" b="1" spc="-10" dirty="0">
                <a:latin typeface="Arial Narrow"/>
                <a:cs typeface="Arial Narrow"/>
              </a:rPr>
              <a:t>ul</a:t>
            </a:r>
            <a:r>
              <a:rPr sz="2200" b="1" spc="-20" dirty="0">
                <a:latin typeface="Arial Narrow"/>
                <a:cs typeface="Arial Narrow"/>
              </a:rPr>
              <a:t>an</a:t>
            </a:r>
            <a:r>
              <a:rPr sz="2200" b="1" spc="-15" dirty="0">
                <a:latin typeface="Arial Narrow"/>
                <a:cs typeface="Arial Narrow"/>
              </a:rPr>
              <a:t>g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muat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5" dirty="0">
                <a:latin typeface="Arial Narrow"/>
                <a:cs typeface="Arial Narrow"/>
              </a:rPr>
              <a:t>oba</a:t>
            </a:r>
            <a:r>
              <a:rPr sz="2200" b="1" spc="-10" dirty="0">
                <a:latin typeface="Arial Narrow"/>
                <a:cs typeface="Arial Narrow"/>
              </a:rPr>
              <a:t>t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20" dirty="0">
                <a:latin typeface="Arial Narrow"/>
                <a:cs typeface="Arial Narrow"/>
              </a:rPr>
              <a:t>yan</a:t>
            </a:r>
            <a:r>
              <a:rPr sz="2200" b="1" spc="-15" dirty="0">
                <a:latin typeface="Arial Narrow"/>
                <a:cs typeface="Arial Narrow"/>
              </a:rPr>
              <a:t>g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0" dirty="0">
                <a:latin typeface="Arial Narrow"/>
                <a:cs typeface="Arial Narrow"/>
              </a:rPr>
              <a:t>diberi</a:t>
            </a:r>
            <a:r>
              <a:rPr sz="2200" b="1" spc="-20" dirty="0">
                <a:latin typeface="Arial Narrow"/>
                <a:cs typeface="Arial Narrow"/>
              </a:rPr>
              <a:t>kan</a:t>
            </a:r>
            <a:r>
              <a:rPr sz="2200" b="1" spc="-5" dirty="0">
                <a:latin typeface="Arial Narrow"/>
                <a:cs typeface="Arial Narrow"/>
              </a:rPr>
              <a:t>,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0" dirty="0">
                <a:latin typeface="Arial Narrow"/>
                <a:cs typeface="Arial Narrow"/>
              </a:rPr>
              <a:t>te</a:t>
            </a:r>
            <a:r>
              <a:rPr sz="2200" b="1" spc="-35" dirty="0">
                <a:latin typeface="Arial Narrow"/>
                <a:cs typeface="Arial Narrow"/>
              </a:rPr>
              <a:t>r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20" dirty="0">
                <a:latin typeface="Arial Narrow"/>
                <a:cs typeface="Arial Narrow"/>
              </a:rPr>
              <a:t>su</a:t>
            </a:r>
            <a:r>
              <a:rPr sz="2200" b="1" spc="-10" dirty="0">
                <a:latin typeface="Arial Narrow"/>
                <a:cs typeface="Arial Narrow"/>
              </a:rPr>
              <a:t>k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5" dirty="0">
                <a:latin typeface="Arial Narrow"/>
                <a:cs typeface="Arial Narrow"/>
              </a:rPr>
              <a:t>obat s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tel</a:t>
            </a:r>
            <a:r>
              <a:rPr sz="2200" b="1" spc="-20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h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ien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lu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r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rum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h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kit</a:t>
            </a:r>
            <a:r>
              <a:rPr sz="2200" b="1" spc="-5" dirty="0">
                <a:latin typeface="Arial Narrow"/>
                <a:cs typeface="Arial Narrow"/>
              </a:rPr>
              <a:t>.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(</a:t>
            </a:r>
            <a:r>
              <a:rPr sz="2200" b="1" spc="-20" dirty="0">
                <a:latin typeface="Arial Narrow"/>
                <a:cs typeface="Arial Narrow"/>
              </a:rPr>
              <a:t>D</a:t>
            </a:r>
            <a:r>
              <a:rPr sz="2200" b="1" spc="-10" dirty="0">
                <a:latin typeface="Arial Narrow"/>
                <a:cs typeface="Arial Narrow"/>
              </a:rPr>
              <a:t>,W)</a:t>
            </a:r>
            <a:endParaRPr sz="2200">
              <a:latin typeface="Arial Narrow"/>
              <a:cs typeface="Arial Narrow"/>
            </a:endParaRPr>
          </a:p>
          <a:p>
            <a:pPr marL="355600" indent="-342900">
              <a:lnSpc>
                <a:spcPct val="100000"/>
              </a:lnSpc>
              <a:buFont typeface="Arial Narrow"/>
              <a:buAutoNum type="arabicPeriod" startAt="4"/>
              <a:tabLst>
                <a:tab pos="355600" algn="l"/>
                <a:tab pos="1708785" algn="l"/>
                <a:tab pos="2658745" algn="l"/>
                <a:tab pos="3731260" algn="l"/>
                <a:tab pos="4731385" algn="l"/>
                <a:tab pos="6043930" algn="l"/>
                <a:tab pos="6967855" algn="l"/>
              </a:tabLst>
            </a:pPr>
            <a:r>
              <a:rPr sz="2200" b="1" spc="-10" dirty="0">
                <a:latin typeface="Arial Narrow"/>
                <a:cs typeface="Arial Narrow"/>
              </a:rPr>
              <a:t>Ring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n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0" dirty="0">
                <a:latin typeface="Arial Narrow"/>
                <a:cs typeface="Arial Narrow"/>
              </a:rPr>
              <a:t>pulang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muat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20" dirty="0">
                <a:latin typeface="Arial Narrow"/>
                <a:cs typeface="Arial Narrow"/>
              </a:rPr>
              <a:t>kond</a:t>
            </a:r>
            <a:r>
              <a:rPr sz="2200" b="1" dirty="0">
                <a:latin typeface="Arial Narrow"/>
                <a:cs typeface="Arial Narrow"/>
              </a:rPr>
              <a:t>i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30" dirty="0">
                <a:latin typeface="Arial Narrow"/>
                <a:cs typeface="Arial Narrow"/>
              </a:rPr>
              <a:t>k</a:t>
            </a:r>
            <a:r>
              <a:rPr sz="2200" b="1" spc="-15" dirty="0">
                <a:latin typeface="Arial Narrow"/>
                <a:cs typeface="Arial Narrow"/>
              </a:rPr>
              <a:t>e</a:t>
            </a:r>
            <a:r>
              <a:rPr sz="2200" b="1" spc="-25" dirty="0">
                <a:latin typeface="Arial Narrow"/>
                <a:cs typeface="Arial Narrow"/>
              </a:rPr>
              <a:t>s</a:t>
            </a:r>
            <a:r>
              <a:rPr sz="2200" b="1" spc="-20" dirty="0">
                <a:latin typeface="Arial Narrow"/>
                <a:cs typeface="Arial Narrow"/>
              </a:rPr>
              <a:t>eha</a:t>
            </a:r>
            <a:r>
              <a:rPr sz="2200" b="1" spc="-10" dirty="0">
                <a:latin typeface="Arial Narrow"/>
                <a:cs typeface="Arial Narrow"/>
              </a:rPr>
              <a:t>tan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5" dirty="0">
                <a:latin typeface="Arial Narrow"/>
                <a:cs typeface="Arial Narrow"/>
              </a:rPr>
              <a:t>p</a:t>
            </a:r>
            <a:r>
              <a:rPr sz="2200" b="1" spc="-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si</a:t>
            </a:r>
            <a:r>
              <a:rPr sz="2200" b="1" spc="-20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n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0" dirty="0">
                <a:latin typeface="Arial Narrow"/>
                <a:cs typeface="Arial Narrow"/>
              </a:rPr>
              <a:t>(st</a:t>
            </a:r>
            <a:r>
              <a:rPr sz="2200" b="1" spc="-20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tus</a:t>
            </a:r>
            <a:endParaRPr sz="2200">
              <a:latin typeface="Arial Narrow"/>
              <a:cs typeface="Arial Narrow"/>
            </a:endParaRPr>
          </a:p>
          <a:p>
            <a:pPr marL="355600">
              <a:lnSpc>
                <a:spcPct val="100000"/>
              </a:lnSpc>
            </a:pPr>
            <a:r>
              <a:rPr sz="2200" b="1" spc="-10" dirty="0">
                <a:latin typeface="Arial Narrow"/>
                <a:cs typeface="Arial Narrow"/>
              </a:rPr>
              <a:t>pr</a:t>
            </a:r>
            <a:r>
              <a:rPr sz="2200" b="1" spc="-20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nt)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saa</a:t>
            </a:r>
            <a:r>
              <a:rPr sz="2200" b="1" spc="-10" dirty="0">
                <a:latin typeface="Arial Narrow"/>
                <a:cs typeface="Arial Narrow"/>
              </a:rPr>
              <a:t>t</a:t>
            </a:r>
            <a:r>
              <a:rPr sz="2200" b="1" spc="10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aka</a:t>
            </a:r>
            <a:r>
              <a:rPr sz="2200" b="1" spc="-15" dirty="0">
                <a:latin typeface="Arial Narrow"/>
                <a:cs typeface="Arial Narrow"/>
              </a:rPr>
              <a:t>n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pu</a:t>
            </a:r>
            <a:r>
              <a:rPr sz="2200" b="1" dirty="0">
                <a:latin typeface="Arial Narrow"/>
                <a:cs typeface="Arial Narrow"/>
              </a:rPr>
              <a:t>l</a:t>
            </a:r>
            <a:r>
              <a:rPr sz="2200" b="1" spc="-20" dirty="0">
                <a:latin typeface="Arial Narrow"/>
                <a:cs typeface="Arial Narrow"/>
              </a:rPr>
              <a:t>an</a:t>
            </a:r>
            <a:r>
              <a:rPr sz="2200" b="1" spc="-15" dirty="0">
                <a:latin typeface="Arial Narrow"/>
                <a:cs typeface="Arial Narrow"/>
              </a:rPr>
              <a:t>g</a:t>
            </a:r>
            <a:r>
              <a:rPr sz="2200" b="1" spc="-10" dirty="0">
                <a:latin typeface="Arial Narrow"/>
                <a:cs typeface="Arial Narrow"/>
              </a:rPr>
              <a:t> ru</a:t>
            </a:r>
            <a:r>
              <a:rPr sz="2200" b="1" spc="-30" dirty="0">
                <a:latin typeface="Arial Narrow"/>
                <a:cs typeface="Arial Narrow"/>
              </a:rPr>
              <a:t>m</a:t>
            </a:r>
            <a:r>
              <a:rPr sz="2200" b="1" spc="-15" dirty="0">
                <a:latin typeface="Arial Narrow"/>
                <a:cs typeface="Arial Narrow"/>
              </a:rPr>
              <a:t>ah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kit</a:t>
            </a:r>
            <a:r>
              <a:rPr sz="2200" b="1" spc="-5" dirty="0">
                <a:latin typeface="Arial Narrow"/>
                <a:cs typeface="Arial Narrow"/>
              </a:rPr>
              <a:t>.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(</a:t>
            </a:r>
            <a:r>
              <a:rPr sz="2200" b="1" spc="-20" dirty="0">
                <a:latin typeface="Arial Narrow"/>
                <a:cs typeface="Arial Narrow"/>
              </a:rPr>
              <a:t>D</a:t>
            </a:r>
            <a:r>
              <a:rPr sz="2200" b="1" spc="-10" dirty="0">
                <a:latin typeface="Arial Narrow"/>
                <a:cs typeface="Arial Narrow"/>
              </a:rPr>
              <a:t>,W)</a:t>
            </a:r>
            <a:endParaRPr sz="2200">
              <a:latin typeface="Arial Narrow"/>
              <a:cs typeface="Arial Narrow"/>
            </a:endParaRPr>
          </a:p>
          <a:p>
            <a:pPr marL="355600" marR="6985" indent="-342900">
              <a:lnSpc>
                <a:spcPct val="100000"/>
              </a:lnSpc>
              <a:buFont typeface="Arial Narrow"/>
              <a:buAutoNum type="arabicPeriod" startAt="6"/>
              <a:tabLst>
                <a:tab pos="355600" algn="l"/>
              </a:tabLst>
            </a:pPr>
            <a:r>
              <a:rPr sz="2200" b="1" spc="-10" dirty="0">
                <a:latin typeface="Arial Narrow"/>
                <a:cs typeface="Arial Narrow"/>
              </a:rPr>
              <a:t>Ring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n</a:t>
            </a:r>
            <a:r>
              <a:rPr sz="2200" b="1" spc="21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pulang</a:t>
            </a:r>
            <a:r>
              <a:rPr sz="2200" b="1" spc="21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me</a:t>
            </a:r>
            <a:r>
              <a:rPr sz="2200" b="1" spc="-30" dirty="0">
                <a:latin typeface="Arial Narrow"/>
                <a:cs typeface="Arial Narrow"/>
              </a:rPr>
              <a:t>m</a:t>
            </a:r>
            <a:r>
              <a:rPr sz="2200" b="1" spc="-10" dirty="0">
                <a:latin typeface="Arial Narrow"/>
                <a:cs typeface="Arial Narrow"/>
              </a:rPr>
              <a:t>uat</a:t>
            </a:r>
            <a:r>
              <a:rPr sz="2200" b="1" spc="20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in</a:t>
            </a:r>
            <a:r>
              <a:rPr sz="2200" b="1" spc="-15" dirty="0">
                <a:latin typeface="Arial Narrow"/>
                <a:cs typeface="Arial Narrow"/>
              </a:rPr>
              <a:t>st</a:t>
            </a:r>
            <a:r>
              <a:rPr sz="2200" b="1" spc="-20" dirty="0">
                <a:latin typeface="Arial Narrow"/>
                <a:cs typeface="Arial Narrow"/>
              </a:rPr>
              <a:t>r</a:t>
            </a:r>
            <a:r>
              <a:rPr sz="2200" b="1" spc="-15" dirty="0">
                <a:latin typeface="Arial Narrow"/>
                <a:cs typeface="Arial Narrow"/>
              </a:rPr>
              <a:t>uk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spc="21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tin</a:t>
            </a:r>
            <a:r>
              <a:rPr sz="2200" b="1" spc="-25" dirty="0">
                <a:latin typeface="Arial Narrow"/>
                <a:cs typeface="Arial Narrow"/>
              </a:rPr>
              <a:t>d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k</a:t>
            </a:r>
            <a:r>
              <a:rPr sz="2200" b="1" spc="19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lanjut,</a:t>
            </a:r>
            <a:r>
              <a:rPr sz="2200" b="1" spc="21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rta</a:t>
            </a:r>
            <a:r>
              <a:rPr sz="2200" b="1" spc="19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dijela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n</a:t>
            </a:r>
            <a:r>
              <a:rPr sz="2200" b="1" spc="-10" dirty="0">
                <a:latin typeface="Arial Narrow"/>
                <a:cs typeface="Arial Narrow"/>
              </a:rPr>
              <a:t> dan </a:t>
            </a:r>
            <a:r>
              <a:rPr sz="2200" b="1" spc="-15" dirty="0">
                <a:latin typeface="Arial Narrow"/>
                <a:cs typeface="Arial Narrow"/>
              </a:rPr>
              <a:t>d</a:t>
            </a:r>
            <a:r>
              <a:rPr sz="2200" b="1" dirty="0">
                <a:latin typeface="Arial Narrow"/>
                <a:cs typeface="Arial Narrow"/>
              </a:rPr>
              <a:t>i</a:t>
            </a:r>
            <a:r>
              <a:rPr sz="2200" b="1" spc="-10" dirty="0">
                <a:latin typeface="Arial Narrow"/>
                <a:cs typeface="Arial Narrow"/>
              </a:rPr>
              <a:t>tan</a:t>
            </a:r>
            <a:r>
              <a:rPr sz="2200" b="1" spc="-5" dirty="0">
                <a:latin typeface="Arial Narrow"/>
                <a:cs typeface="Arial Narrow"/>
              </a:rPr>
              <a:t>d</a:t>
            </a:r>
            <a:r>
              <a:rPr sz="2200" b="1" spc="-15" dirty="0">
                <a:latin typeface="Arial Narrow"/>
                <a:cs typeface="Arial Narrow"/>
              </a:rPr>
              <a:t>atan</a:t>
            </a:r>
            <a:r>
              <a:rPr sz="2200" b="1" spc="-10" dirty="0">
                <a:latin typeface="Arial Narrow"/>
                <a:cs typeface="Arial Narrow"/>
              </a:rPr>
              <a:t>g</a:t>
            </a:r>
            <a:r>
              <a:rPr sz="2200" b="1" spc="-20" dirty="0">
                <a:latin typeface="Arial Narrow"/>
                <a:cs typeface="Arial Narrow"/>
              </a:rPr>
              <a:t>an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spc="-2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o</a:t>
            </a:r>
            <a:r>
              <a:rPr sz="2200" b="1" dirty="0">
                <a:latin typeface="Arial Narrow"/>
                <a:cs typeface="Arial Narrow"/>
              </a:rPr>
              <a:t>l</a:t>
            </a:r>
            <a:r>
              <a:rPr sz="2200" b="1" spc="-15" dirty="0">
                <a:latin typeface="Arial Narrow"/>
                <a:cs typeface="Arial Narrow"/>
              </a:rPr>
              <a:t>eh pa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ien </a:t>
            </a:r>
            <a:r>
              <a:rPr sz="2200" b="1" spc="-15" dirty="0">
                <a:latin typeface="Arial Narrow"/>
                <a:cs typeface="Arial Narrow"/>
              </a:rPr>
              <a:t>dan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lu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25" dirty="0">
                <a:latin typeface="Arial Narrow"/>
                <a:cs typeface="Arial Narrow"/>
              </a:rPr>
              <a:t>r</a:t>
            </a:r>
            <a:r>
              <a:rPr sz="2200" b="1" spc="-10" dirty="0">
                <a:latin typeface="Arial Narrow"/>
                <a:cs typeface="Arial Narrow"/>
              </a:rPr>
              <a:t>ga.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(</a:t>
            </a:r>
            <a:r>
              <a:rPr sz="2200" b="1" spc="-20" dirty="0">
                <a:latin typeface="Arial Narrow"/>
                <a:cs typeface="Arial Narrow"/>
              </a:rPr>
              <a:t>D</a:t>
            </a:r>
            <a:r>
              <a:rPr sz="2200" b="1" spc="-5" dirty="0">
                <a:latin typeface="Arial Narrow"/>
                <a:cs typeface="Arial Narrow"/>
              </a:rPr>
              <a:t>,</a:t>
            </a:r>
            <a:r>
              <a:rPr sz="2200" b="1" spc="-15" dirty="0">
                <a:latin typeface="Arial Narrow"/>
                <a:cs typeface="Arial Narrow"/>
              </a:rPr>
              <a:t>W</a:t>
            </a:r>
            <a:r>
              <a:rPr sz="2200" b="1" spc="-10" dirty="0">
                <a:latin typeface="Arial Narrow"/>
                <a:cs typeface="Arial Narrow"/>
              </a:rPr>
              <a:t>)</a:t>
            </a:r>
            <a:endParaRPr sz="22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470025"/>
          </a:xfrm>
        </p:spPr>
        <p:txBody>
          <a:bodyPr/>
          <a:lstStyle/>
          <a:p>
            <a:r>
              <a:rPr lang="id-ID" dirty="0" smtClean="0"/>
              <a:t>Tugas kelompok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211264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Petakan regulasi terkait manajemen rekam medis</a:t>
            </a:r>
          </a:p>
          <a:p>
            <a:pPr marL="514350" indent="-514350">
              <a:buAutoNum type="arabicPeriod"/>
            </a:pPr>
            <a:r>
              <a:rPr lang="id-ID" dirty="0" smtClean="0"/>
              <a:t>Petakan SPO TERKAIT MANAJEMEN REKAM MEDIS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477295"/>
            <a:ext cx="7729855" cy="5413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2400" b="1" spc="-15" dirty="0">
                <a:latin typeface="Arial Narrow"/>
                <a:cs typeface="Arial Narrow"/>
              </a:rPr>
              <a:t>Stand</a:t>
            </a:r>
            <a:r>
              <a:rPr sz="2400" b="1" spc="-30" dirty="0">
                <a:latin typeface="Arial Narrow"/>
                <a:cs typeface="Arial Narrow"/>
              </a:rPr>
              <a:t>a</a:t>
            </a:r>
            <a:r>
              <a:rPr sz="2400" b="1" spc="-10" dirty="0">
                <a:latin typeface="Arial Narrow"/>
                <a:cs typeface="Arial Narrow"/>
              </a:rPr>
              <a:t>r</a:t>
            </a:r>
            <a:r>
              <a:rPr sz="2400" b="1" dirty="0">
                <a:latin typeface="Arial Narrow"/>
                <a:cs typeface="Arial Narrow"/>
              </a:rPr>
              <a:t> </a:t>
            </a:r>
            <a:r>
              <a:rPr sz="2400" b="1" spc="1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M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spc="-20" dirty="0">
                <a:latin typeface="Arial Narrow"/>
                <a:cs typeface="Arial Narrow"/>
              </a:rPr>
              <a:t>RM</a:t>
            </a:r>
            <a:r>
              <a:rPr sz="2400" b="1" spc="-1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8</a:t>
            </a:r>
            <a:endParaRPr sz="2400">
              <a:latin typeface="Arial Narrow"/>
              <a:cs typeface="Arial Narrow"/>
            </a:endParaRPr>
          </a:p>
          <a:p>
            <a:pPr marL="12700" marR="672465" algn="just">
              <a:lnSpc>
                <a:spcPct val="100000"/>
              </a:lnSpc>
            </a:pPr>
            <a:r>
              <a:rPr sz="2400" b="1" spc="-15" dirty="0">
                <a:latin typeface="Arial Narrow"/>
                <a:cs typeface="Arial Narrow"/>
              </a:rPr>
              <a:t>Rumah</a:t>
            </a:r>
            <a:r>
              <a:rPr sz="2400" b="1" spc="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sa</a:t>
            </a:r>
            <a:r>
              <a:rPr sz="2400" b="1" spc="-10" dirty="0">
                <a:latin typeface="Arial Narrow"/>
                <a:cs typeface="Arial Narrow"/>
              </a:rPr>
              <a:t>kit</a:t>
            </a:r>
            <a:r>
              <a:rPr sz="2400" b="1" spc="2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meny</a:t>
            </a:r>
            <a:r>
              <a:rPr sz="2400" b="1" spc="-10" dirty="0">
                <a:latin typeface="Arial Narrow"/>
                <a:cs typeface="Arial Narrow"/>
              </a:rPr>
              <a:t>e</a:t>
            </a:r>
            <a:r>
              <a:rPr sz="2400" b="1" dirty="0">
                <a:latin typeface="Arial Narrow"/>
                <a:cs typeface="Arial Narrow"/>
              </a:rPr>
              <a:t>lengg</a:t>
            </a:r>
            <a:r>
              <a:rPr sz="2400" b="1" spc="-10" dirty="0">
                <a:latin typeface="Arial Narrow"/>
                <a:cs typeface="Arial Narrow"/>
              </a:rPr>
              <a:t>a</a:t>
            </a:r>
            <a:r>
              <a:rPr sz="2400" b="1" spc="-15" dirty="0">
                <a:latin typeface="Arial Narrow"/>
                <a:cs typeface="Arial Narrow"/>
              </a:rPr>
              <a:t>rakan</a:t>
            </a:r>
            <a:r>
              <a:rPr sz="2400" b="1" spc="45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pen</a:t>
            </a:r>
            <a:r>
              <a:rPr sz="2400" b="1" spc="-25" dirty="0">
                <a:latin typeface="Arial Narrow"/>
                <a:cs typeface="Arial Narrow"/>
              </a:rPr>
              <a:t>g</a:t>
            </a:r>
            <a:r>
              <a:rPr sz="2400" b="1" spc="-5" dirty="0">
                <a:latin typeface="Arial Narrow"/>
                <a:cs typeface="Arial Narrow"/>
              </a:rPr>
              <a:t>elolaa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2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rekam</a:t>
            </a:r>
            <a:r>
              <a:rPr sz="2400" b="1" spc="2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medis </a:t>
            </a:r>
            <a:r>
              <a:rPr sz="2400" b="1" spc="-10" dirty="0">
                <a:latin typeface="Arial Narrow"/>
                <a:cs typeface="Arial Narrow"/>
              </a:rPr>
              <a:t>terkait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asuha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pasien</a:t>
            </a:r>
            <a:r>
              <a:rPr sz="2400" b="1" spc="2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sesua</a:t>
            </a:r>
            <a:r>
              <a:rPr sz="2400" b="1" dirty="0">
                <a:latin typeface="Arial Narrow"/>
                <a:cs typeface="Arial Narrow"/>
              </a:rPr>
              <a:t>i</a:t>
            </a:r>
            <a:r>
              <a:rPr sz="2400" b="1" spc="3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denga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25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peraturan</a:t>
            </a:r>
            <a:r>
              <a:rPr sz="2400" b="1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perun</a:t>
            </a:r>
            <a:r>
              <a:rPr sz="2400" b="1" spc="-25" dirty="0">
                <a:latin typeface="Arial Narrow"/>
                <a:cs typeface="Arial Narrow"/>
              </a:rPr>
              <a:t>d</a:t>
            </a:r>
            <a:r>
              <a:rPr sz="2400" b="1" spc="-5" dirty="0">
                <a:latin typeface="Arial Narrow"/>
                <a:cs typeface="Arial Narrow"/>
              </a:rPr>
              <a:t>ang</a:t>
            </a:r>
            <a:r>
              <a:rPr sz="2400" b="1" spc="-10" dirty="0">
                <a:latin typeface="Arial Narrow"/>
                <a:cs typeface="Arial Narrow"/>
              </a:rPr>
              <a:t>- </a:t>
            </a:r>
            <a:r>
              <a:rPr sz="2400" b="1" spc="-5" dirty="0">
                <a:latin typeface="Arial Narrow"/>
                <a:cs typeface="Arial Narrow"/>
              </a:rPr>
              <a:t>undangan</a:t>
            </a:r>
            <a:endParaRPr sz="24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22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400" b="1" spc="-15" dirty="0">
                <a:latin typeface="Arial Narrow"/>
                <a:cs typeface="Arial Narrow"/>
              </a:rPr>
              <a:t>Elemen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P</a:t>
            </a:r>
            <a:r>
              <a:rPr sz="2400" b="1" spc="-25" dirty="0">
                <a:latin typeface="Arial Narrow"/>
                <a:cs typeface="Arial Narrow"/>
              </a:rPr>
              <a:t>e</a:t>
            </a:r>
            <a:r>
              <a:rPr sz="2400" b="1" dirty="0">
                <a:latin typeface="Arial Narrow"/>
                <a:cs typeface="Arial Narrow"/>
              </a:rPr>
              <a:t>nil</a:t>
            </a:r>
            <a:r>
              <a:rPr sz="2400" b="1" spc="-5" dirty="0">
                <a:latin typeface="Arial Narrow"/>
                <a:cs typeface="Arial Narrow"/>
              </a:rPr>
              <a:t>aia</a:t>
            </a:r>
            <a:r>
              <a:rPr sz="2400" b="1" dirty="0">
                <a:latin typeface="Arial Narrow"/>
                <a:cs typeface="Arial Narrow"/>
              </a:rPr>
              <a:t>n </a:t>
            </a:r>
            <a:r>
              <a:rPr sz="2400" b="1" spc="3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M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spc="-20" dirty="0">
                <a:latin typeface="Arial Narrow"/>
                <a:cs typeface="Arial Narrow"/>
              </a:rPr>
              <a:t>RM</a:t>
            </a:r>
            <a:r>
              <a:rPr sz="2400" b="1" spc="-1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8</a:t>
            </a:r>
            <a:endParaRPr sz="2400">
              <a:latin typeface="Arial Narrow"/>
              <a:cs typeface="Arial Narrow"/>
            </a:endParaRPr>
          </a:p>
          <a:p>
            <a:pPr marL="355600" marR="6350" indent="-342900" algn="just">
              <a:lnSpc>
                <a:spcPct val="100000"/>
              </a:lnSpc>
              <a:buFont typeface="Arial Narrow"/>
              <a:buAutoNum type="arabicPeriod"/>
              <a:tabLst>
                <a:tab pos="355600" algn="l"/>
              </a:tabLst>
            </a:pPr>
            <a:r>
              <a:rPr sz="2400" b="1" spc="-165" dirty="0">
                <a:latin typeface="Arial Narrow"/>
                <a:cs typeface="Arial Narrow"/>
              </a:rPr>
              <a:t>T</a:t>
            </a:r>
            <a:r>
              <a:rPr sz="2400" b="1" spc="-20" dirty="0">
                <a:latin typeface="Arial Narrow"/>
                <a:cs typeface="Arial Narrow"/>
              </a:rPr>
              <a:t>erdapa</a:t>
            </a:r>
            <a:r>
              <a:rPr sz="2400" b="1" spc="-10" dirty="0">
                <a:latin typeface="Arial Narrow"/>
                <a:cs typeface="Arial Narrow"/>
              </a:rPr>
              <a:t>t</a:t>
            </a:r>
            <a:r>
              <a:rPr sz="2400" b="1" dirty="0">
                <a:latin typeface="Arial Narrow"/>
                <a:cs typeface="Arial Narrow"/>
              </a:rPr>
              <a:t>  </a:t>
            </a:r>
            <a:r>
              <a:rPr sz="2400" b="1" spc="-50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unit</a:t>
            </a:r>
            <a:r>
              <a:rPr sz="2400" b="1" dirty="0">
                <a:latin typeface="Arial Narrow"/>
                <a:cs typeface="Arial Narrow"/>
              </a:rPr>
              <a:t>  </a:t>
            </a:r>
            <a:r>
              <a:rPr sz="2400" b="1" spc="-5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kerj</a:t>
            </a:r>
            <a:r>
              <a:rPr sz="2400" b="1" dirty="0">
                <a:latin typeface="Arial Narrow"/>
                <a:cs typeface="Arial Narrow"/>
              </a:rPr>
              <a:t>a  </a:t>
            </a:r>
            <a:r>
              <a:rPr sz="2400" b="1" spc="-60" dirty="0">
                <a:latin typeface="Arial Narrow"/>
                <a:cs typeface="Arial Narrow"/>
              </a:rPr>
              <a:t> </a:t>
            </a:r>
            <a:r>
              <a:rPr sz="2400" b="1" spc="5" dirty="0">
                <a:latin typeface="Arial Narrow"/>
                <a:cs typeface="Arial Narrow"/>
              </a:rPr>
              <a:t>ya</a:t>
            </a:r>
            <a:r>
              <a:rPr sz="2400" b="1" spc="-15" dirty="0">
                <a:latin typeface="Arial Narrow"/>
                <a:cs typeface="Arial Narrow"/>
              </a:rPr>
              <a:t>ng</a:t>
            </a:r>
            <a:r>
              <a:rPr sz="2400" b="1" dirty="0">
                <a:latin typeface="Arial Narrow"/>
                <a:cs typeface="Arial Narrow"/>
              </a:rPr>
              <a:t>  </a:t>
            </a:r>
            <a:r>
              <a:rPr sz="2400" b="1" spc="-6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meng</a:t>
            </a:r>
            <a:r>
              <a:rPr sz="2400" b="1" spc="-10" dirty="0">
                <a:latin typeface="Arial Narrow"/>
                <a:cs typeface="Arial Narrow"/>
              </a:rPr>
              <a:t>e</a:t>
            </a:r>
            <a:r>
              <a:rPr sz="2400" b="1" dirty="0">
                <a:latin typeface="Arial Narrow"/>
                <a:cs typeface="Arial Narrow"/>
              </a:rPr>
              <a:t>l</a:t>
            </a:r>
            <a:r>
              <a:rPr sz="2400" b="1" spc="10" dirty="0">
                <a:latin typeface="Arial Narrow"/>
                <a:cs typeface="Arial Narrow"/>
              </a:rPr>
              <a:t>o</a:t>
            </a:r>
            <a:r>
              <a:rPr sz="2400" b="1" dirty="0">
                <a:latin typeface="Arial Narrow"/>
                <a:cs typeface="Arial Narrow"/>
              </a:rPr>
              <a:t>la  </a:t>
            </a:r>
            <a:r>
              <a:rPr sz="2400" b="1" spc="-55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re</a:t>
            </a:r>
            <a:r>
              <a:rPr sz="2400" b="1" spc="-5" dirty="0">
                <a:latin typeface="Arial Narrow"/>
                <a:cs typeface="Arial Narrow"/>
              </a:rPr>
              <a:t>ka</a:t>
            </a:r>
            <a:r>
              <a:rPr sz="2400" b="1" dirty="0">
                <a:latin typeface="Arial Narrow"/>
                <a:cs typeface="Arial Narrow"/>
              </a:rPr>
              <a:t>m  </a:t>
            </a:r>
            <a:r>
              <a:rPr sz="2400" b="1" spc="-4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medis  </a:t>
            </a:r>
            <a:r>
              <a:rPr sz="2400" b="1" spc="-50" dirty="0">
                <a:latin typeface="Arial Narrow"/>
                <a:cs typeface="Arial Narrow"/>
              </a:rPr>
              <a:t> </a:t>
            </a:r>
            <a:r>
              <a:rPr sz="2400" b="1" spc="5" dirty="0">
                <a:latin typeface="Arial Narrow"/>
                <a:cs typeface="Arial Narrow"/>
              </a:rPr>
              <a:t>y</a:t>
            </a:r>
            <a:r>
              <a:rPr sz="2400" b="1" spc="-5" dirty="0">
                <a:latin typeface="Arial Narrow"/>
                <a:cs typeface="Arial Narrow"/>
              </a:rPr>
              <a:t>ang </a:t>
            </a:r>
            <a:r>
              <a:rPr sz="2400" b="1" dirty="0">
                <a:latin typeface="Arial Narrow"/>
                <a:cs typeface="Arial Narrow"/>
              </a:rPr>
              <a:t>memil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spc="-5" dirty="0">
                <a:latin typeface="Arial Narrow"/>
                <a:cs typeface="Arial Narrow"/>
              </a:rPr>
              <a:t>k</a:t>
            </a:r>
            <a:r>
              <a:rPr sz="2400" b="1" dirty="0">
                <a:latin typeface="Arial Narrow"/>
                <a:cs typeface="Arial Narrow"/>
              </a:rPr>
              <a:t>i</a:t>
            </a:r>
            <a:r>
              <a:rPr sz="2400" b="1" spc="9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reg</a:t>
            </a:r>
            <a:r>
              <a:rPr sz="2400" b="1" spc="-15" dirty="0">
                <a:latin typeface="Arial Narrow"/>
                <a:cs typeface="Arial Narrow"/>
              </a:rPr>
              <a:t>u</a:t>
            </a:r>
            <a:r>
              <a:rPr sz="2400" b="1" dirty="0">
                <a:latin typeface="Arial Narrow"/>
                <a:cs typeface="Arial Narrow"/>
              </a:rPr>
              <a:t>lasi</a:t>
            </a:r>
            <a:r>
              <a:rPr sz="2400" b="1" spc="9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da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8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pro</a:t>
            </a:r>
            <a:r>
              <a:rPr sz="2400" b="1" spc="-10" dirty="0">
                <a:latin typeface="Arial Narrow"/>
                <a:cs typeface="Arial Narrow"/>
              </a:rPr>
              <a:t>g</a:t>
            </a:r>
            <a:r>
              <a:rPr sz="2400" b="1" dirty="0">
                <a:latin typeface="Arial Narrow"/>
                <a:cs typeface="Arial Narrow"/>
              </a:rPr>
              <a:t>ram</a:t>
            </a:r>
            <a:r>
              <a:rPr sz="2400" b="1" spc="8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untuk</a:t>
            </a:r>
            <a:r>
              <a:rPr sz="2400" b="1" spc="6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men</a:t>
            </a:r>
            <a:r>
              <a:rPr sz="2400" b="1" spc="-10" dirty="0">
                <a:latin typeface="Arial Narrow"/>
                <a:cs typeface="Arial Narrow"/>
              </a:rPr>
              <a:t>g</a:t>
            </a:r>
            <a:r>
              <a:rPr sz="2400" b="1" spc="-5" dirty="0">
                <a:latin typeface="Arial Narrow"/>
                <a:cs typeface="Arial Narrow"/>
              </a:rPr>
              <a:t>elol</a:t>
            </a:r>
            <a:r>
              <a:rPr sz="2400" b="1" dirty="0">
                <a:latin typeface="Arial Narrow"/>
                <a:cs typeface="Arial Narrow"/>
              </a:rPr>
              <a:t>a</a:t>
            </a:r>
            <a:r>
              <a:rPr sz="2400" b="1" spc="8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rekam</a:t>
            </a:r>
            <a:r>
              <a:rPr sz="2400" b="1" spc="9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medis </a:t>
            </a:r>
            <a:r>
              <a:rPr sz="2400" b="1" spc="-5" dirty="0">
                <a:latin typeface="Arial Narrow"/>
                <a:cs typeface="Arial Narrow"/>
              </a:rPr>
              <a:t>sesua</a:t>
            </a:r>
            <a:r>
              <a:rPr sz="2400" b="1" dirty="0">
                <a:latin typeface="Arial Narrow"/>
                <a:cs typeface="Arial Narrow"/>
              </a:rPr>
              <a:t>i</a:t>
            </a:r>
            <a:r>
              <a:rPr sz="2400" b="1" spc="3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denga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25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peraturan</a:t>
            </a:r>
            <a:r>
              <a:rPr sz="2400" b="1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perun</a:t>
            </a:r>
            <a:r>
              <a:rPr sz="2400" b="1" spc="-25" dirty="0">
                <a:latin typeface="Arial Narrow"/>
                <a:cs typeface="Arial Narrow"/>
              </a:rPr>
              <a:t>d</a:t>
            </a:r>
            <a:r>
              <a:rPr sz="2400" b="1" spc="-5" dirty="0">
                <a:latin typeface="Arial Narrow"/>
                <a:cs typeface="Arial Narrow"/>
              </a:rPr>
              <a:t>ang</a:t>
            </a:r>
            <a:r>
              <a:rPr sz="2400" b="1" spc="-10" dirty="0">
                <a:latin typeface="Arial Narrow"/>
                <a:cs typeface="Arial Narrow"/>
              </a:rPr>
              <a:t>a</a:t>
            </a:r>
            <a:r>
              <a:rPr sz="2400" b="1" spc="-20" dirty="0">
                <a:latin typeface="Arial Narrow"/>
                <a:cs typeface="Arial Narrow"/>
              </a:rPr>
              <a:t>n</a:t>
            </a:r>
            <a:r>
              <a:rPr sz="2400" b="1" spc="-5" dirty="0">
                <a:latin typeface="Arial Narrow"/>
                <a:cs typeface="Arial Narrow"/>
              </a:rPr>
              <a:t>-</a:t>
            </a:r>
            <a:r>
              <a:rPr sz="2400" b="1" spc="-20" dirty="0">
                <a:latin typeface="Arial Narrow"/>
                <a:cs typeface="Arial Narrow"/>
              </a:rPr>
              <a:t>undanga</a:t>
            </a:r>
            <a:r>
              <a:rPr sz="2400" b="1" spc="-15" dirty="0">
                <a:latin typeface="Arial Narrow"/>
                <a:cs typeface="Arial Narrow"/>
              </a:rPr>
              <a:t>n</a:t>
            </a:r>
            <a:r>
              <a:rPr sz="2400" b="1" dirty="0">
                <a:latin typeface="Arial Narrow"/>
                <a:cs typeface="Arial Narrow"/>
              </a:rPr>
              <a:t>.</a:t>
            </a:r>
            <a:r>
              <a:rPr sz="2400" b="1" spc="20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(R)</a:t>
            </a:r>
            <a:endParaRPr sz="2400">
              <a:latin typeface="Arial Narrow"/>
              <a:cs typeface="Arial Narrow"/>
            </a:endParaRPr>
          </a:p>
          <a:p>
            <a:pPr marL="355600" marR="5080" indent="-342900" algn="just">
              <a:lnSpc>
                <a:spcPct val="100000"/>
              </a:lnSpc>
              <a:buFont typeface="Arial Narrow"/>
              <a:buAutoNum type="arabicPeriod"/>
              <a:tabLst>
                <a:tab pos="355600" algn="l"/>
              </a:tabLst>
            </a:pPr>
            <a:r>
              <a:rPr sz="2400" b="1" spc="-5" dirty="0">
                <a:latin typeface="Arial Narrow"/>
                <a:cs typeface="Arial Narrow"/>
              </a:rPr>
              <a:t>O</a:t>
            </a:r>
            <a:r>
              <a:rPr sz="2400" b="1" spc="5" dirty="0">
                <a:latin typeface="Arial Narrow"/>
                <a:cs typeface="Arial Narrow"/>
              </a:rPr>
              <a:t>r</a:t>
            </a:r>
            <a:r>
              <a:rPr sz="2400" b="1" dirty="0">
                <a:latin typeface="Arial Narrow"/>
                <a:cs typeface="Arial Narrow"/>
              </a:rPr>
              <a:t>ganisasi </a:t>
            </a:r>
            <a:r>
              <a:rPr sz="2400" b="1" spc="45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pen</a:t>
            </a:r>
            <a:r>
              <a:rPr sz="2400" b="1" spc="-25" dirty="0">
                <a:latin typeface="Arial Narrow"/>
                <a:cs typeface="Arial Narrow"/>
              </a:rPr>
              <a:t>g</a:t>
            </a:r>
            <a:r>
              <a:rPr sz="2400" b="1" spc="-5" dirty="0">
                <a:latin typeface="Arial Narrow"/>
                <a:cs typeface="Arial Narrow"/>
              </a:rPr>
              <a:t>elo</a:t>
            </a:r>
            <a:r>
              <a:rPr sz="2400" b="1" spc="10" dirty="0">
                <a:latin typeface="Arial Narrow"/>
                <a:cs typeface="Arial Narrow"/>
              </a:rPr>
              <a:t>l</a:t>
            </a:r>
            <a:r>
              <a:rPr sz="2400" b="1" dirty="0">
                <a:latin typeface="Arial Narrow"/>
                <a:cs typeface="Arial Narrow"/>
              </a:rPr>
              <a:t>a </a:t>
            </a:r>
            <a:r>
              <a:rPr sz="2400" b="1" spc="20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re</a:t>
            </a:r>
            <a:r>
              <a:rPr sz="2400" b="1" spc="-5" dirty="0">
                <a:latin typeface="Arial Narrow"/>
                <a:cs typeface="Arial Narrow"/>
              </a:rPr>
              <a:t>ka</a:t>
            </a:r>
            <a:r>
              <a:rPr sz="2400" b="1" dirty="0">
                <a:latin typeface="Arial Narrow"/>
                <a:cs typeface="Arial Narrow"/>
              </a:rPr>
              <a:t>m </a:t>
            </a:r>
            <a:r>
              <a:rPr sz="2400" b="1" spc="2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med</a:t>
            </a:r>
            <a:r>
              <a:rPr sz="2400" b="1" spc="10" dirty="0">
                <a:latin typeface="Arial Narrow"/>
                <a:cs typeface="Arial Narrow"/>
              </a:rPr>
              <a:t>i</a:t>
            </a:r>
            <a:r>
              <a:rPr sz="2400" b="1" dirty="0">
                <a:latin typeface="Arial Narrow"/>
                <a:cs typeface="Arial Narrow"/>
              </a:rPr>
              <a:t>s </a:t>
            </a:r>
            <a:r>
              <a:rPr sz="2400" b="1" spc="3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dipim</a:t>
            </a:r>
            <a:r>
              <a:rPr sz="2400" b="1" spc="-10" dirty="0">
                <a:latin typeface="Arial Narrow"/>
                <a:cs typeface="Arial Narrow"/>
              </a:rPr>
              <a:t>pin</a:t>
            </a:r>
            <a:r>
              <a:rPr sz="2400" b="1" dirty="0">
                <a:latin typeface="Arial Narrow"/>
                <a:cs typeface="Arial Narrow"/>
              </a:rPr>
              <a:t> </a:t>
            </a:r>
            <a:r>
              <a:rPr sz="2400" b="1" spc="1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tenaga 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re</a:t>
            </a:r>
            <a:r>
              <a:rPr sz="2400" b="1" spc="5" dirty="0">
                <a:latin typeface="Arial Narrow"/>
                <a:cs typeface="Arial Narrow"/>
              </a:rPr>
              <a:t>k</a:t>
            </a:r>
            <a:r>
              <a:rPr sz="2400" b="1" spc="-5" dirty="0">
                <a:latin typeface="Arial Narrow"/>
                <a:cs typeface="Arial Narrow"/>
              </a:rPr>
              <a:t>am </a:t>
            </a:r>
            <a:r>
              <a:rPr sz="2400" b="1" dirty="0">
                <a:latin typeface="Arial Narrow"/>
                <a:cs typeface="Arial Narrow"/>
              </a:rPr>
              <a:t>medis</a:t>
            </a:r>
            <a:r>
              <a:rPr sz="2400" b="1" spc="75" dirty="0">
                <a:latin typeface="Arial Narrow"/>
                <a:cs typeface="Arial Narrow"/>
              </a:rPr>
              <a:t> </a:t>
            </a:r>
            <a:r>
              <a:rPr sz="2400" b="1" spc="5" dirty="0">
                <a:latin typeface="Arial Narrow"/>
                <a:cs typeface="Arial Narrow"/>
              </a:rPr>
              <a:t>y</a:t>
            </a:r>
            <a:r>
              <a:rPr sz="2400" b="1" spc="-5" dirty="0">
                <a:latin typeface="Arial Narrow"/>
                <a:cs typeface="Arial Narrow"/>
              </a:rPr>
              <a:t>an</a:t>
            </a:r>
            <a:r>
              <a:rPr sz="2400" b="1" dirty="0">
                <a:latin typeface="Arial Narrow"/>
                <a:cs typeface="Arial Narrow"/>
              </a:rPr>
              <a:t>g</a:t>
            </a:r>
            <a:r>
              <a:rPr sz="2400" b="1" spc="7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memil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spc="-5" dirty="0">
                <a:latin typeface="Arial Narrow"/>
                <a:cs typeface="Arial Narrow"/>
              </a:rPr>
              <a:t>k</a:t>
            </a:r>
            <a:r>
              <a:rPr sz="2400" b="1" dirty="0">
                <a:latin typeface="Arial Narrow"/>
                <a:cs typeface="Arial Narrow"/>
              </a:rPr>
              <a:t>i</a:t>
            </a:r>
            <a:r>
              <a:rPr sz="2400" b="1" spc="8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k</a:t>
            </a:r>
            <a:r>
              <a:rPr sz="2400" b="1" dirty="0">
                <a:latin typeface="Arial Narrow"/>
                <a:cs typeface="Arial Narrow"/>
              </a:rPr>
              <a:t>ompetensi</a:t>
            </a:r>
            <a:r>
              <a:rPr sz="2400" b="1" spc="8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da</a:t>
            </a:r>
            <a:r>
              <a:rPr sz="2400" b="1" spc="-15" dirty="0">
                <a:latin typeface="Arial Narrow"/>
                <a:cs typeface="Arial Narrow"/>
              </a:rPr>
              <a:t>n</a:t>
            </a:r>
            <a:r>
              <a:rPr sz="2400" b="1" spc="7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ke</a:t>
            </a:r>
            <a:r>
              <a:rPr sz="2400" b="1" spc="5" dirty="0">
                <a:latin typeface="Arial Narrow"/>
                <a:cs typeface="Arial Narrow"/>
              </a:rPr>
              <a:t>w</a:t>
            </a:r>
            <a:r>
              <a:rPr sz="2400" b="1" spc="-5" dirty="0">
                <a:latin typeface="Arial Narrow"/>
                <a:cs typeface="Arial Narrow"/>
              </a:rPr>
              <a:t>ena</a:t>
            </a:r>
            <a:r>
              <a:rPr sz="2400" b="1" spc="-10" dirty="0">
                <a:latin typeface="Arial Narrow"/>
                <a:cs typeface="Arial Narrow"/>
              </a:rPr>
              <a:t>ng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7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meng</a:t>
            </a:r>
            <a:r>
              <a:rPr sz="2400" b="1" spc="-10" dirty="0">
                <a:latin typeface="Arial Narrow"/>
                <a:cs typeface="Arial Narrow"/>
              </a:rPr>
              <a:t>e</a:t>
            </a:r>
            <a:r>
              <a:rPr sz="2400" b="1" dirty="0">
                <a:latin typeface="Arial Narrow"/>
                <a:cs typeface="Arial Narrow"/>
              </a:rPr>
              <a:t>lo</a:t>
            </a:r>
            <a:r>
              <a:rPr sz="2400" b="1" spc="15" dirty="0">
                <a:latin typeface="Arial Narrow"/>
                <a:cs typeface="Arial Narrow"/>
              </a:rPr>
              <a:t>l</a:t>
            </a:r>
            <a:r>
              <a:rPr sz="2400" b="1" dirty="0">
                <a:latin typeface="Arial Narrow"/>
                <a:cs typeface="Arial Narrow"/>
              </a:rPr>
              <a:t>a rekam   </a:t>
            </a:r>
            <a:r>
              <a:rPr sz="2400" b="1" spc="3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med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dirty="0">
                <a:latin typeface="Arial Narrow"/>
                <a:cs typeface="Arial Narrow"/>
              </a:rPr>
              <a:t>s   </a:t>
            </a:r>
            <a:r>
              <a:rPr sz="2400" b="1" spc="30" dirty="0">
                <a:latin typeface="Arial Narrow"/>
                <a:cs typeface="Arial Narrow"/>
              </a:rPr>
              <a:t> </a:t>
            </a:r>
            <a:r>
              <a:rPr sz="2400" b="1" spc="5" dirty="0">
                <a:latin typeface="Arial Narrow"/>
                <a:cs typeface="Arial Narrow"/>
              </a:rPr>
              <a:t>s</a:t>
            </a:r>
            <a:r>
              <a:rPr sz="2400" b="1" spc="-5" dirty="0">
                <a:latin typeface="Arial Narrow"/>
                <a:cs typeface="Arial Narrow"/>
              </a:rPr>
              <a:t>esua</a:t>
            </a:r>
            <a:r>
              <a:rPr sz="2400" b="1" dirty="0">
                <a:latin typeface="Arial Narrow"/>
                <a:cs typeface="Arial Narrow"/>
              </a:rPr>
              <a:t>i   </a:t>
            </a:r>
            <a:r>
              <a:rPr sz="2400" b="1" spc="4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denga</a:t>
            </a:r>
            <a:r>
              <a:rPr sz="2400" b="1" dirty="0">
                <a:latin typeface="Arial Narrow"/>
                <a:cs typeface="Arial Narrow"/>
              </a:rPr>
              <a:t>n   </a:t>
            </a:r>
            <a:r>
              <a:rPr sz="2400" b="1" spc="2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p</a:t>
            </a:r>
            <a:r>
              <a:rPr sz="2400" b="1" spc="5" dirty="0">
                <a:latin typeface="Arial Narrow"/>
                <a:cs typeface="Arial Narrow"/>
              </a:rPr>
              <a:t>e</a:t>
            </a:r>
            <a:r>
              <a:rPr sz="2400" b="1" dirty="0">
                <a:latin typeface="Arial Narrow"/>
                <a:cs typeface="Arial Narrow"/>
              </a:rPr>
              <a:t>raturan   </a:t>
            </a:r>
            <a:r>
              <a:rPr sz="2400" b="1" spc="3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per</a:t>
            </a:r>
            <a:r>
              <a:rPr sz="2400" b="1" spc="-10" dirty="0">
                <a:latin typeface="Arial Narrow"/>
                <a:cs typeface="Arial Narrow"/>
              </a:rPr>
              <a:t>u</a:t>
            </a:r>
            <a:r>
              <a:rPr sz="2400" b="1" dirty="0">
                <a:latin typeface="Arial Narrow"/>
                <a:cs typeface="Arial Narrow"/>
              </a:rPr>
              <a:t>nd</a:t>
            </a:r>
            <a:r>
              <a:rPr sz="2400" b="1" spc="-10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ng</a:t>
            </a:r>
            <a:r>
              <a:rPr sz="2400" b="1" spc="-10" dirty="0">
                <a:latin typeface="Arial Narrow"/>
                <a:cs typeface="Arial Narrow"/>
              </a:rPr>
              <a:t>a</a:t>
            </a:r>
            <a:r>
              <a:rPr sz="2400" b="1" spc="-5" dirty="0">
                <a:latin typeface="Arial Narrow"/>
                <a:cs typeface="Arial Narrow"/>
              </a:rPr>
              <a:t>n</a:t>
            </a:r>
            <a:r>
              <a:rPr sz="2400" b="1" dirty="0">
                <a:latin typeface="Arial Narrow"/>
                <a:cs typeface="Arial Narrow"/>
              </a:rPr>
              <a:t>- </a:t>
            </a:r>
            <a:r>
              <a:rPr sz="2400" b="1" spc="-20" dirty="0">
                <a:latin typeface="Arial Narrow"/>
                <a:cs typeface="Arial Narrow"/>
              </a:rPr>
              <a:t>undanga</a:t>
            </a:r>
            <a:r>
              <a:rPr sz="2400" b="1" spc="-15" dirty="0">
                <a:latin typeface="Arial Narrow"/>
                <a:cs typeface="Arial Narrow"/>
              </a:rPr>
              <a:t>n</a:t>
            </a:r>
            <a:r>
              <a:rPr sz="2400" b="1" dirty="0">
                <a:latin typeface="Arial Narrow"/>
                <a:cs typeface="Arial Narrow"/>
              </a:rPr>
              <a:t>.</a:t>
            </a:r>
            <a:r>
              <a:rPr sz="2400" b="1" spc="20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(D,</a:t>
            </a:r>
            <a:r>
              <a:rPr sz="2400" b="1" spc="5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W)</a:t>
            </a:r>
            <a:endParaRPr sz="2400">
              <a:latin typeface="Arial Narrow"/>
              <a:cs typeface="Arial Narrow"/>
            </a:endParaRPr>
          </a:p>
          <a:p>
            <a:pPr marL="355600" marR="7620" indent="-342900" algn="just">
              <a:lnSpc>
                <a:spcPct val="100000"/>
              </a:lnSpc>
              <a:buFont typeface="Arial Narrow"/>
              <a:buAutoNum type="arabicPeriod"/>
              <a:tabLst>
                <a:tab pos="355600" algn="l"/>
              </a:tabLst>
            </a:pPr>
            <a:r>
              <a:rPr sz="2400" b="1" spc="-165" dirty="0">
                <a:latin typeface="Arial Narrow"/>
                <a:cs typeface="Arial Narrow"/>
              </a:rPr>
              <a:t>T</a:t>
            </a:r>
            <a:r>
              <a:rPr sz="2400" b="1" spc="-15" dirty="0">
                <a:latin typeface="Arial Narrow"/>
                <a:cs typeface="Arial Narrow"/>
              </a:rPr>
              <a:t>er</a:t>
            </a:r>
            <a:r>
              <a:rPr sz="2400" b="1" spc="-10" dirty="0">
                <a:latin typeface="Arial Narrow"/>
                <a:cs typeface="Arial Narrow"/>
              </a:rPr>
              <a:t>s</a:t>
            </a:r>
            <a:r>
              <a:rPr sz="2400" b="1" spc="-5" dirty="0">
                <a:latin typeface="Arial Narrow"/>
                <a:cs typeface="Arial Narrow"/>
              </a:rPr>
              <a:t>edi</a:t>
            </a:r>
            <a:r>
              <a:rPr sz="2400" b="1" dirty="0">
                <a:latin typeface="Arial Narrow"/>
                <a:cs typeface="Arial Narrow"/>
              </a:rPr>
              <a:t>a </a:t>
            </a:r>
            <a:r>
              <a:rPr sz="2400" b="1" spc="-170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tempat</a:t>
            </a:r>
            <a:r>
              <a:rPr sz="2400" b="1" dirty="0">
                <a:latin typeface="Arial Narrow"/>
                <a:cs typeface="Arial Narrow"/>
              </a:rPr>
              <a:t> </a:t>
            </a:r>
            <a:r>
              <a:rPr sz="2400" b="1" spc="-17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pen</a:t>
            </a:r>
            <a:r>
              <a:rPr sz="2400" b="1" spc="-10" dirty="0">
                <a:latin typeface="Arial Narrow"/>
                <a:cs typeface="Arial Narrow"/>
              </a:rPr>
              <a:t>y</a:t>
            </a:r>
            <a:r>
              <a:rPr sz="2400" b="1" dirty="0">
                <a:latin typeface="Arial Narrow"/>
                <a:cs typeface="Arial Narrow"/>
              </a:rPr>
              <a:t>i</a:t>
            </a:r>
            <a:r>
              <a:rPr sz="2400" b="1" spc="5" dirty="0">
                <a:latin typeface="Arial Narrow"/>
                <a:cs typeface="Arial Narrow"/>
              </a:rPr>
              <a:t>m</a:t>
            </a:r>
            <a:r>
              <a:rPr sz="2400" b="1" dirty="0">
                <a:latin typeface="Arial Narrow"/>
                <a:cs typeface="Arial Narrow"/>
              </a:rPr>
              <a:t>pan</a:t>
            </a:r>
            <a:r>
              <a:rPr sz="2400" b="1" spc="-10" dirty="0">
                <a:latin typeface="Arial Narrow"/>
                <a:cs typeface="Arial Narrow"/>
              </a:rPr>
              <a:t>a</a:t>
            </a:r>
            <a:r>
              <a:rPr sz="2400" b="1" spc="-15" dirty="0">
                <a:latin typeface="Arial Narrow"/>
                <a:cs typeface="Arial Narrow"/>
              </a:rPr>
              <a:t>n</a:t>
            </a:r>
            <a:r>
              <a:rPr sz="2400" b="1" dirty="0">
                <a:latin typeface="Arial Narrow"/>
                <a:cs typeface="Arial Narrow"/>
              </a:rPr>
              <a:t> </a:t>
            </a:r>
            <a:r>
              <a:rPr sz="2400" b="1" spc="-175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r</a:t>
            </a:r>
            <a:r>
              <a:rPr sz="2400" b="1" spc="-5" dirty="0">
                <a:latin typeface="Arial Narrow"/>
                <a:cs typeface="Arial Narrow"/>
              </a:rPr>
              <a:t>e</a:t>
            </a:r>
            <a:r>
              <a:rPr sz="2400" b="1" spc="5" dirty="0">
                <a:latin typeface="Arial Narrow"/>
                <a:cs typeface="Arial Narrow"/>
              </a:rPr>
              <a:t>k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m </a:t>
            </a:r>
            <a:r>
              <a:rPr sz="2400" b="1" spc="-17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medis </a:t>
            </a:r>
            <a:r>
              <a:rPr sz="2400" b="1" spc="-170" dirty="0">
                <a:latin typeface="Arial Narrow"/>
                <a:cs typeface="Arial Narrow"/>
              </a:rPr>
              <a:t> </a:t>
            </a:r>
            <a:r>
              <a:rPr sz="2400" b="1" spc="5" dirty="0">
                <a:latin typeface="Arial Narrow"/>
                <a:cs typeface="Arial Narrow"/>
              </a:rPr>
              <a:t>y</a:t>
            </a:r>
            <a:r>
              <a:rPr sz="2400" b="1" spc="-5" dirty="0">
                <a:latin typeface="Arial Narrow"/>
                <a:cs typeface="Arial Narrow"/>
              </a:rPr>
              <a:t>an</a:t>
            </a:r>
            <a:r>
              <a:rPr sz="2400" b="1" dirty="0">
                <a:latin typeface="Arial Narrow"/>
                <a:cs typeface="Arial Narrow"/>
              </a:rPr>
              <a:t>g </a:t>
            </a:r>
            <a:r>
              <a:rPr sz="2400" b="1" spc="-17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menja</a:t>
            </a:r>
            <a:r>
              <a:rPr sz="2400" b="1" spc="10" dirty="0">
                <a:latin typeface="Arial Narrow"/>
                <a:cs typeface="Arial Narrow"/>
              </a:rPr>
              <a:t>m</a:t>
            </a:r>
            <a:r>
              <a:rPr sz="2400" b="1" dirty="0">
                <a:latin typeface="Arial Narrow"/>
                <a:cs typeface="Arial Narrow"/>
              </a:rPr>
              <a:t>in </a:t>
            </a:r>
            <a:r>
              <a:rPr sz="2400" b="1" spc="-5" dirty="0">
                <a:latin typeface="Arial Narrow"/>
                <a:cs typeface="Arial Narrow"/>
              </a:rPr>
              <a:t>ke</a:t>
            </a:r>
            <a:r>
              <a:rPr sz="2400" b="1" spc="-10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manan</a:t>
            </a:r>
            <a:r>
              <a:rPr sz="2400" b="1" spc="3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da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spc="-20" dirty="0">
                <a:latin typeface="Arial Narrow"/>
                <a:cs typeface="Arial Narrow"/>
              </a:rPr>
              <a:t>kera</a:t>
            </a:r>
            <a:r>
              <a:rPr sz="2400" b="1" spc="-25" dirty="0">
                <a:latin typeface="Arial Narrow"/>
                <a:cs typeface="Arial Narrow"/>
              </a:rPr>
              <a:t>h</a:t>
            </a:r>
            <a:r>
              <a:rPr sz="2400" b="1" spc="-5" dirty="0">
                <a:latin typeface="Arial Narrow"/>
                <a:cs typeface="Arial Narrow"/>
              </a:rPr>
              <a:t>asiaa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3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rekam</a:t>
            </a:r>
            <a:r>
              <a:rPr sz="2400" b="1" spc="2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medi</a:t>
            </a:r>
            <a:r>
              <a:rPr sz="2400" b="1" spc="-5" dirty="0">
                <a:latin typeface="Arial Narrow"/>
                <a:cs typeface="Arial Narrow"/>
              </a:rPr>
              <a:t>s</a:t>
            </a:r>
            <a:r>
              <a:rPr sz="2400" b="1" dirty="0">
                <a:latin typeface="Arial Narrow"/>
                <a:cs typeface="Arial Narrow"/>
              </a:rPr>
              <a:t>.</a:t>
            </a:r>
            <a:r>
              <a:rPr sz="2400" b="1" spc="5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(D,</a:t>
            </a:r>
            <a:r>
              <a:rPr sz="2400" b="1" spc="-15" dirty="0">
                <a:latin typeface="Arial Narrow"/>
                <a:cs typeface="Arial Narrow"/>
              </a:rPr>
              <a:t>O,W)</a:t>
            </a:r>
            <a:endParaRPr sz="24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641633"/>
            <a:ext cx="7728584" cy="5256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5" dirty="0">
                <a:latin typeface="Arial Narrow"/>
                <a:cs typeface="Arial Narrow"/>
              </a:rPr>
              <a:t>Stand</a:t>
            </a:r>
            <a:r>
              <a:rPr sz="2400" b="1" spc="-30" dirty="0">
                <a:latin typeface="Arial Narrow"/>
                <a:cs typeface="Arial Narrow"/>
              </a:rPr>
              <a:t>a</a:t>
            </a:r>
            <a:r>
              <a:rPr sz="2400" b="1" spc="-10" dirty="0">
                <a:latin typeface="Arial Narrow"/>
                <a:cs typeface="Arial Narrow"/>
              </a:rPr>
              <a:t>r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M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spc="-20" dirty="0">
                <a:latin typeface="Arial Narrow"/>
                <a:cs typeface="Arial Narrow"/>
              </a:rPr>
              <a:t>RM</a:t>
            </a:r>
            <a:r>
              <a:rPr sz="2400" b="1" spc="-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9</a:t>
            </a:r>
            <a:endParaRPr sz="2400">
              <a:latin typeface="Arial Narrow"/>
              <a:cs typeface="Arial Narrow"/>
            </a:endParaRPr>
          </a:p>
          <a:p>
            <a:pPr marL="12700" marR="706755">
              <a:lnSpc>
                <a:spcPct val="100000"/>
              </a:lnSpc>
            </a:pPr>
            <a:r>
              <a:rPr sz="2400" b="1" spc="-15" dirty="0">
                <a:latin typeface="Arial Narrow"/>
                <a:cs typeface="Arial Narrow"/>
              </a:rPr>
              <a:t>S</a:t>
            </a:r>
            <a:r>
              <a:rPr sz="2400" b="1" spc="-25" dirty="0">
                <a:latin typeface="Arial Narrow"/>
                <a:cs typeface="Arial Narrow"/>
              </a:rPr>
              <a:t>e</a:t>
            </a:r>
            <a:r>
              <a:rPr sz="2400" b="1" spc="-10" dirty="0">
                <a:latin typeface="Arial Narrow"/>
                <a:cs typeface="Arial Narrow"/>
              </a:rPr>
              <a:t>t</a:t>
            </a:r>
            <a:r>
              <a:rPr sz="2400" b="1" spc="-5" dirty="0">
                <a:latin typeface="Arial Narrow"/>
                <a:cs typeface="Arial Narrow"/>
              </a:rPr>
              <a:t>ia</a:t>
            </a:r>
            <a:r>
              <a:rPr sz="2400" b="1" dirty="0">
                <a:latin typeface="Arial Narrow"/>
                <a:cs typeface="Arial Narrow"/>
              </a:rPr>
              <a:t>p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pasien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memil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spc="-5" dirty="0">
                <a:latin typeface="Arial Narrow"/>
                <a:cs typeface="Arial Narrow"/>
              </a:rPr>
              <a:t>k</a:t>
            </a:r>
            <a:r>
              <a:rPr sz="2400" b="1" dirty="0">
                <a:latin typeface="Arial Narrow"/>
                <a:cs typeface="Arial Narrow"/>
              </a:rPr>
              <a:t>i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rekam</a:t>
            </a:r>
            <a:r>
              <a:rPr sz="2400" b="1" spc="2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medis</a:t>
            </a:r>
            <a:r>
              <a:rPr sz="2400" b="1" spc="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yan</a:t>
            </a:r>
            <a:r>
              <a:rPr sz="2400" b="1" dirty="0">
                <a:latin typeface="Arial Narrow"/>
                <a:cs typeface="Arial Narrow"/>
              </a:rPr>
              <a:t>g</a:t>
            </a:r>
            <a:r>
              <a:rPr sz="2400" b="1" spc="25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for</a:t>
            </a:r>
            <a:r>
              <a:rPr sz="2400" b="1" spc="-15" dirty="0">
                <a:latin typeface="Arial Narrow"/>
                <a:cs typeface="Arial Narrow"/>
              </a:rPr>
              <a:t>m</a:t>
            </a:r>
            <a:r>
              <a:rPr sz="2400" b="1" spc="-5" dirty="0">
                <a:latin typeface="Arial Narrow"/>
                <a:cs typeface="Arial Narrow"/>
              </a:rPr>
              <a:t>atny</a:t>
            </a:r>
            <a:r>
              <a:rPr sz="2400" b="1" dirty="0">
                <a:latin typeface="Arial Narrow"/>
                <a:cs typeface="Arial Narrow"/>
              </a:rPr>
              <a:t>a</a:t>
            </a:r>
            <a:r>
              <a:rPr sz="2400" b="1" spc="-1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selalu </a:t>
            </a:r>
            <a:r>
              <a:rPr sz="2400" b="1" spc="-15" dirty="0">
                <a:latin typeface="Arial Narrow"/>
                <a:cs typeface="Arial Narrow"/>
              </a:rPr>
              <a:t>diperba</a:t>
            </a:r>
            <a:r>
              <a:rPr sz="2400" b="1" spc="-25" dirty="0">
                <a:latin typeface="Arial Narrow"/>
                <a:cs typeface="Arial Narrow"/>
              </a:rPr>
              <a:t>h</a:t>
            </a:r>
            <a:r>
              <a:rPr sz="2400" b="1" spc="-20" dirty="0">
                <a:latin typeface="Arial Narrow"/>
                <a:cs typeface="Arial Narrow"/>
              </a:rPr>
              <a:t>aru</a:t>
            </a:r>
            <a:r>
              <a:rPr sz="2400" b="1" spc="-10" dirty="0">
                <a:latin typeface="Arial Narrow"/>
                <a:cs typeface="Arial Narrow"/>
              </a:rPr>
              <a:t>i</a:t>
            </a:r>
            <a:r>
              <a:rPr sz="2400" b="1" spc="2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(</a:t>
            </a:r>
            <a:r>
              <a:rPr sz="2400" b="1" spc="-10" dirty="0">
                <a:latin typeface="Arial Narrow"/>
                <a:cs typeface="Arial Narrow"/>
              </a:rPr>
              <a:t>terki</a:t>
            </a:r>
            <a:r>
              <a:rPr sz="2400" b="1" dirty="0">
                <a:latin typeface="Arial Narrow"/>
                <a:cs typeface="Arial Narrow"/>
              </a:rPr>
              <a:t>ni</a:t>
            </a:r>
            <a:r>
              <a:rPr sz="2400" b="1" spc="-5" dirty="0">
                <a:latin typeface="Arial Narrow"/>
                <a:cs typeface="Arial Narrow"/>
              </a:rPr>
              <a:t>).</a:t>
            </a:r>
            <a:endParaRPr sz="24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340"/>
              </a:spcBef>
            </a:pPr>
            <a:r>
              <a:rPr sz="2400" b="1" spc="-15" dirty="0">
                <a:latin typeface="Arial Narrow"/>
                <a:cs typeface="Arial Narrow"/>
              </a:rPr>
              <a:t>Elemen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P</a:t>
            </a:r>
            <a:r>
              <a:rPr sz="2400" b="1" spc="-25" dirty="0">
                <a:latin typeface="Arial Narrow"/>
                <a:cs typeface="Arial Narrow"/>
              </a:rPr>
              <a:t>e</a:t>
            </a:r>
            <a:r>
              <a:rPr sz="2400" b="1" dirty="0">
                <a:latin typeface="Arial Narrow"/>
                <a:cs typeface="Arial Narrow"/>
              </a:rPr>
              <a:t>nil</a:t>
            </a:r>
            <a:r>
              <a:rPr sz="2400" b="1" spc="-5" dirty="0">
                <a:latin typeface="Arial Narrow"/>
                <a:cs typeface="Arial Narrow"/>
              </a:rPr>
              <a:t>aia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2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M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spc="-20" dirty="0">
                <a:latin typeface="Arial Narrow"/>
                <a:cs typeface="Arial Narrow"/>
              </a:rPr>
              <a:t>RM</a:t>
            </a:r>
            <a:r>
              <a:rPr sz="2400" b="1" spc="-1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9</a:t>
            </a:r>
            <a:endParaRPr sz="2400">
              <a:latin typeface="Arial Narrow"/>
              <a:cs typeface="Arial Narrow"/>
            </a:endParaRPr>
          </a:p>
          <a:p>
            <a:pPr marL="355600" indent="-342900">
              <a:lnSpc>
                <a:spcPct val="100000"/>
              </a:lnSpc>
              <a:buFont typeface="Arial Narrow"/>
              <a:buAutoNum type="arabicPeriod"/>
              <a:tabLst>
                <a:tab pos="355600" algn="l"/>
              </a:tabLst>
            </a:pPr>
            <a:r>
              <a:rPr sz="2400" b="1" spc="-150" dirty="0">
                <a:latin typeface="Arial Narrow"/>
                <a:cs typeface="Arial Narrow"/>
              </a:rPr>
              <a:t>T</a:t>
            </a:r>
            <a:r>
              <a:rPr sz="2400" b="1" spc="-5" dirty="0">
                <a:latin typeface="Arial Narrow"/>
                <a:cs typeface="Arial Narrow"/>
              </a:rPr>
              <a:t>erd</a:t>
            </a:r>
            <a:r>
              <a:rPr sz="2400" b="1" spc="-10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p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t </a:t>
            </a:r>
            <a:r>
              <a:rPr sz="2400" b="1" spc="-16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reg</a:t>
            </a:r>
            <a:r>
              <a:rPr sz="2400" b="1" spc="-15" dirty="0">
                <a:latin typeface="Arial Narrow"/>
                <a:cs typeface="Arial Narrow"/>
              </a:rPr>
              <a:t>u</a:t>
            </a:r>
            <a:r>
              <a:rPr sz="2400" b="1" dirty="0">
                <a:latin typeface="Arial Narrow"/>
                <a:cs typeface="Arial Narrow"/>
              </a:rPr>
              <a:t>lasi </a:t>
            </a:r>
            <a:r>
              <a:rPr sz="2400" b="1" spc="-170" dirty="0">
                <a:latin typeface="Arial Narrow"/>
                <a:cs typeface="Arial Narrow"/>
              </a:rPr>
              <a:t> </a:t>
            </a:r>
            <a:r>
              <a:rPr sz="2400" b="1" spc="5" dirty="0">
                <a:latin typeface="Arial Narrow"/>
                <a:cs typeface="Arial Narrow"/>
              </a:rPr>
              <a:t>y</a:t>
            </a:r>
            <a:r>
              <a:rPr sz="2400" b="1" spc="-5" dirty="0">
                <a:latin typeface="Arial Narrow"/>
                <a:cs typeface="Arial Narrow"/>
              </a:rPr>
              <a:t>an</a:t>
            </a:r>
            <a:r>
              <a:rPr sz="2400" b="1" dirty="0">
                <a:latin typeface="Arial Narrow"/>
                <a:cs typeface="Arial Narrow"/>
              </a:rPr>
              <a:t>g </a:t>
            </a:r>
            <a:r>
              <a:rPr sz="2400" b="1" spc="-17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men</a:t>
            </a:r>
            <a:r>
              <a:rPr sz="2400" b="1" spc="-10" dirty="0">
                <a:latin typeface="Arial Narrow"/>
                <a:cs typeface="Arial Narrow"/>
              </a:rPr>
              <a:t>e</a:t>
            </a:r>
            <a:r>
              <a:rPr sz="2400" b="1" dirty="0">
                <a:latin typeface="Arial Narrow"/>
                <a:cs typeface="Arial Narrow"/>
              </a:rPr>
              <a:t>ta</a:t>
            </a:r>
            <a:r>
              <a:rPr sz="2400" b="1" spc="5" dirty="0">
                <a:latin typeface="Arial Narrow"/>
                <a:cs typeface="Arial Narrow"/>
              </a:rPr>
              <a:t>p</a:t>
            </a:r>
            <a:r>
              <a:rPr sz="2400" b="1" spc="-5" dirty="0">
                <a:latin typeface="Arial Narrow"/>
                <a:cs typeface="Arial Narrow"/>
              </a:rPr>
              <a:t>ka</a:t>
            </a:r>
            <a:r>
              <a:rPr sz="2400" b="1" dirty="0">
                <a:latin typeface="Arial Narrow"/>
                <a:cs typeface="Arial Narrow"/>
              </a:rPr>
              <a:t>n </a:t>
            </a:r>
            <a:r>
              <a:rPr sz="2400" b="1" spc="-17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tena</a:t>
            </a:r>
            <a:r>
              <a:rPr sz="2400" b="1" spc="-15" dirty="0">
                <a:latin typeface="Arial Narrow"/>
                <a:cs typeface="Arial Narrow"/>
              </a:rPr>
              <a:t>g</a:t>
            </a:r>
            <a:r>
              <a:rPr sz="2400" b="1" dirty="0">
                <a:latin typeface="Arial Narrow"/>
                <a:cs typeface="Arial Narrow"/>
              </a:rPr>
              <a:t>a </a:t>
            </a:r>
            <a:r>
              <a:rPr sz="2400" b="1" spc="-175" dirty="0">
                <a:latin typeface="Arial Narrow"/>
                <a:cs typeface="Arial Narrow"/>
              </a:rPr>
              <a:t> </a:t>
            </a:r>
            <a:r>
              <a:rPr sz="2400" b="1" spc="5" dirty="0">
                <a:latin typeface="Arial Narrow"/>
                <a:cs typeface="Arial Narrow"/>
              </a:rPr>
              <a:t>k</a:t>
            </a:r>
            <a:r>
              <a:rPr sz="2400" b="1" spc="-5" dirty="0">
                <a:latin typeface="Arial Narrow"/>
                <a:cs typeface="Arial Narrow"/>
              </a:rPr>
              <a:t>e</a:t>
            </a:r>
            <a:r>
              <a:rPr sz="2400" b="1" spc="5" dirty="0">
                <a:latin typeface="Arial Narrow"/>
                <a:cs typeface="Arial Narrow"/>
              </a:rPr>
              <a:t>s</a:t>
            </a:r>
            <a:r>
              <a:rPr sz="2400" b="1" spc="-5" dirty="0">
                <a:latin typeface="Arial Narrow"/>
                <a:cs typeface="Arial Narrow"/>
              </a:rPr>
              <a:t>ehata</a:t>
            </a:r>
            <a:r>
              <a:rPr sz="2400" b="1" dirty="0">
                <a:latin typeface="Arial Narrow"/>
                <a:cs typeface="Arial Narrow"/>
              </a:rPr>
              <a:t>n </a:t>
            </a:r>
            <a:r>
              <a:rPr sz="2400" b="1" spc="-185" dirty="0">
                <a:latin typeface="Arial Narrow"/>
                <a:cs typeface="Arial Narrow"/>
              </a:rPr>
              <a:t> </a:t>
            </a:r>
            <a:r>
              <a:rPr sz="2400" b="1" spc="5" dirty="0">
                <a:latin typeface="Arial Narrow"/>
                <a:cs typeface="Arial Narrow"/>
              </a:rPr>
              <a:t>y</a:t>
            </a:r>
            <a:r>
              <a:rPr sz="2400" b="1" spc="-5" dirty="0">
                <a:latin typeface="Arial Narrow"/>
                <a:cs typeface="Arial Narrow"/>
              </a:rPr>
              <a:t>ang</a:t>
            </a:r>
            <a:endParaRPr sz="2400">
              <a:latin typeface="Arial Narrow"/>
              <a:cs typeface="Arial Narrow"/>
            </a:endParaRPr>
          </a:p>
          <a:p>
            <a:pPr marL="355600">
              <a:lnSpc>
                <a:spcPct val="100000"/>
              </a:lnSpc>
            </a:pPr>
            <a:r>
              <a:rPr sz="2400" b="1" dirty="0">
                <a:latin typeface="Arial Narrow"/>
                <a:cs typeface="Arial Narrow"/>
              </a:rPr>
              <a:t>mempun</a:t>
            </a:r>
            <a:r>
              <a:rPr sz="2400" b="1" spc="-10" dirty="0">
                <a:latin typeface="Arial Narrow"/>
                <a:cs typeface="Arial Narrow"/>
              </a:rPr>
              <a:t>y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i</a:t>
            </a:r>
            <a:r>
              <a:rPr sz="2400" b="1" spc="2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ha</a:t>
            </a:r>
            <a:r>
              <a:rPr sz="2400" b="1" dirty="0">
                <a:latin typeface="Arial Narrow"/>
                <a:cs typeface="Arial Narrow"/>
              </a:rPr>
              <a:t>k</a:t>
            </a:r>
            <a:r>
              <a:rPr sz="2400" b="1" spc="2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akse</a:t>
            </a:r>
            <a:r>
              <a:rPr sz="2400" b="1" dirty="0">
                <a:latin typeface="Arial Narrow"/>
                <a:cs typeface="Arial Narrow"/>
              </a:rPr>
              <a:t>s</a:t>
            </a:r>
            <a:r>
              <a:rPr sz="2400" b="1" spc="4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pad</a:t>
            </a:r>
            <a:r>
              <a:rPr sz="2400" b="1" dirty="0">
                <a:latin typeface="Arial Narrow"/>
                <a:cs typeface="Arial Narrow"/>
              </a:rPr>
              <a:t>a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berkas</a:t>
            </a:r>
            <a:r>
              <a:rPr sz="2400" b="1" spc="2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rekam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medis.</a:t>
            </a:r>
            <a:r>
              <a:rPr sz="2400" b="1" spc="20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(R)</a:t>
            </a:r>
            <a:endParaRPr sz="2400">
              <a:latin typeface="Arial Narrow"/>
              <a:cs typeface="Arial Narrow"/>
            </a:endParaRPr>
          </a:p>
          <a:p>
            <a:pPr marL="355600" marR="5080" indent="-342900" algn="just">
              <a:lnSpc>
                <a:spcPct val="100000"/>
              </a:lnSpc>
              <a:buFont typeface="Arial Narrow"/>
              <a:buAutoNum type="arabicPeriod" startAt="2"/>
              <a:tabLst>
                <a:tab pos="355600" algn="l"/>
              </a:tabLst>
            </a:pPr>
            <a:r>
              <a:rPr sz="2400" b="1" spc="-15" dirty="0">
                <a:latin typeface="Arial Narrow"/>
                <a:cs typeface="Arial Narrow"/>
              </a:rPr>
              <a:t>Ber</a:t>
            </a:r>
            <a:r>
              <a:rPr sz="2400" b="1" spc="-5" dirty="0">
                <a:latin typeface="Arial Narrow"/>
                <a:cs typeface="Arial Narrow"/>
              </a:rPr>
              <a:t>k</a:t>
            </a:r>
            <a:r>
              <a:rPr sz="2400" b="1" dirty="0">
                <a:latin typeface="Arial Narrow"/>
                <a:cs typeface="Arial Narrow"/>
              </a:rPr>
              <a:t>as  </a:t>
            </a:r>
            <a:r>
              <a:rPr sz="2400" b="1" spc="254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re</a:t>
            </a:r>
            <a:r>
              <a:rPr sz="2400" b="1" spc="5" dirty="0">
                <a:latin typeface="Arial Narrow"/>
                <a:cs typeface="Arial Narrow"/>
              </a:rPr>
              <a:t>k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m  </a:t>
            </a:r>
            <a:r>
              <a:rPr sz="2400" b="1" spc="254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medis  </a:t>
            </a:r>
            <a:r>
              <a:rPr sz="2400" b="1" spc="26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tersedia  </a:t>
            </a:r>
            <a:r>
              <a:rPr sz="2400" b="1" spc="26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bag</a:t>
            </a:r>
            <a:r>
              <a:rPr sz="2400" b="1" dirty="0">
                <a:latin typeface="Arial Narrow"/>
                <a:cs typeface="Arial Narrow"/>
              </a:rPr>
              <a:t>i  </a:t>
            </a:r>
            <a:r>
              <a:rPr sz="2400" b="1" spc="254" dirty="0">
                <a:latin typeface="Arial Narrow"/>
                <a:cs typeface="Arial Narrow"/>
              </a:rPr>
              <a:t> </a:t>
            </a:r>
            <a:r>
              <a:rPr sz="2400" b="1" spc="5" dirty="0">
                <a:latin typeface="Arial Narrow"/>
                <a:cs typeface="Arial Narrow"/>
              </a:rPr>
              <a:t>s</a:t>
            </a:r>
            <a:r>
              <a:rPr sz="2400" b="1" spc="-5" dirty="0">
                <a:latin typeface="Arial Narrow"/>
                <a:cs typeface="Arial Narrow"/>
              </a:rPr>
              <a:t>emu</a:t>
            </a:r>
            <a:r>
              <a:rPr sz="2400" b="1" dirty="0">
                <a:latin typeface="Arial Narrow"/>
                <a:cs typeface="Arial Narrow"/>
              </a:rPr>
              <a:t>a  </a:t>
            </a:r>
            <a:r>
              <a:rPr sz="2400" b="1" spc="265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profesional </a:t>
            </a:r>
            <a:r>
              <a:rPr sz="2400" b="1" dirty="0">
                <a:latin typeface="Arial Narrow"/>
                <a:cs typeface="Arial Narrow"/>
              </a:rPr>
              <a:t>pemb</a:t>
            </a:r>
            <a:r>
              <a:rPr sz="2400" b="1" spc="-10" dirty="0">
                <a:latin typeface="Arial Narrow"/>
                <a:cs typeface="Arial Narrow"/>
              </a:rPr>
              <a:t>eri</a:t>
            </a:r>
            <a:r>
              <a:rPr sz="2400" b="1" dirty="0">
                <a:latin typeface="Arial Narrow"/>
                <a:cs typeface="Arial Narrow"/>
              </a:rPr>
              <a:t> </a:t>
            </a:r>
            <a:r>
              <a:rPr sz="2400" b="1" spc="-175" dirty="0">
                <a:latin typeface="Arial Narrow"/>
                <a:cs typeface="Arial Narrow"/>
              </a:rPr>
              <a:t> </a:t>
            </a:r>
            <a:r>
              <a:rPr sz="2400" b="1" spc="5" dirty="0">
                <a:latin typeface="Arial Narrow"/>
                <a:cs typeface="Arial Narrow"/>
              </a:rPr>
              <a:t>a</a:t>
            </a:r>
            <a:r>
              <a:rPr sz="2400" b="1" spc="-5" dirty="0">
                <a:latin typeface="Arial Narrow"/>
                <a:cs typeface="Arial Narrow"/>
              </a:rPr>
              <a:t>s</a:t>
            </a:r>
            <a:r>
              <a:rPr sz="2400" b="1" dirty="0">
                <a:latin typeface="Arial Narrow"/>
                <a:cs typeface="Arial Narrow"/>
              </a:rPr>
              <a:t>uhan </a:t>
            </a:r>
            <a:r>
              <a:rPr sz="2400" b="1" spc="-185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(P</a:t>
            </a:r>
            <a:r>
              <a:rPr sz="2400" b="1" spc="-150" dirty="0">
                <a:latin typeface="Arial Narrow"/>
                <a:cs typeface="Arial Narrow"/>
              </a:rPr>
              <a:t>P</a:t>
            </a:r>
            <a:r>
              <a:rPr sz="2400" b="1" spc="-15" dirty="0">
                <a:latin typeface="Arial Narrow"/>
                <a:cs typeface="Arial Narrow"/>
              </a:rPr>
              <a:t>A)</a:t>
            </a:r>
            <a:r>
              <a:rPr sz="2400" b="1" dirty="0">
                <a:latin typeface="Arial Narrow"/>
                <a:cs typeface="Arial Narrow"/>
              </a:rPr>
              <a:t> </a:t>
            </a:r>
            <a:r>
              <a:rPr sz="2400" b="1" spc="-185" dirty="0">
                <a:latin typeface="Arial Narrow"/>
                <a:cs typeface="Arial Narrow"/>
              </a:rPr>
              <a:t> </a:t>
            </a:r>
            <a:r>
              <a:rPr sz="2400" b="1" spc="5" dirty="0">
                <a:latin typeface="Arial Narrow"/>
                <a:cs typeface="Arial Narrow"/>
              </a:rPr>
              <a:t>s</a:t>
            </a:r>
            <a:r>
              <a:rPr sz="2400" b="1" spc="-5" dirty="0">
                <a:latin typeface="Arial Narrow"/>
                <a:cs typeface="Arial Narrow"/>
              </a:rPr>
              <a:t>esua</a:t>
            </a:r>
            <a:r>
              <a:rPr sz="2400" b="1" dirty="0">
                <a:latin typeface="Arial Narrow"/>
                <a:cs typeface="Arial Narrow"/>
              </a:rPr>
              <a:t>i </a:t>
            </a:r>
            <a:r>
              <a:rPr sz="2400" b="1" spc="-175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d</a:t>
            </a:r>
            <a:r>
              <a:rPr sz="2400" b="1" spc="-5" dirty="0">
                <a:latin typeface="Arial Narrow"/>
                <a:cs typeface="Arial Narrow"/>
              </a:rPr>
              <a:t>eng</a:t>
            </a:r>
            <a:r>
              <a:rPr sz="2400" b="1" spc="5" dirty="0">
                <a:latin typeface="Arial Narrow"/>
                <a:cs typeface="Arial Narrow"/>
              </a:rPr>
              <a:t>a</a:t>
            </a:r>
            <a:r>
              <a:rPr sz="2400" b="1" spc="-15" dirty="0">
                <a:latin typeface="Arial Narrow"/>
                <a:cs typeface="Arial Narrow"/>
              </a:rPr>
              <a:t>n</a:t>
            </a:r>
            <a:r>
              <a:rPr sz="2400" b="1" dirty="0">
                <a:latin typeface="Arial Narrow"/>
                <a:cs typeface="Arial Narrow"/>
              </a:rPr>
              <a:t> </a:t>
            </a:r>
            <a:r>
              <a:rPr sz="2400" b="1" spc="-190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regula</a:t>
            </a:r>
            <a:r>
              <a:rPr sz="2400" b="1" spc="-5" dirty="0">
                <a:latin typeface="Arial Narrow"/>
                <a:cs typeface="Arial Narrow"/>
              </a:rPr>
              <a:t>s</a:t>
            </a:r>
            <a:r>
              <a:rPr sz="2400" b="1" dirty="0">
                <a:latin typeface="Arial Narrow"/>
                <a:cs typeface="Arial Narrow"/>
              </a:rPr>
              <a:t>i </a:t>
            </a:r>
            <a:r>
              <a:rPr sz="2400" b="1" spc="-175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rumah</a:t>
            </a:r>
            <a:r>
              <a:rPr sz="2400" b="1" dirty="0">
                <a:latin typeface="Arial Narrow"/>
                <a:cs typeface="Arial Narrow"/>
              </a:rPr>
              <a:t> </a:t>
            </a:r>
            <a:r>
              <a:rPr sz="2400" b="1" spc="-190" dirty="0">
                <a:latin typeface="Arial Narrow"/>
                <a:cs typeface="Arial Narrow"/>
              </a:rPr>
              <a:t> </a:t>
            </a:r>
            <a:r>
              <a:rPr sz="2400" b="1" spc="5" dirty="0">
                <a:latin typeface="Arial Narrow"/>
                <a:cs typeface="Arial Narrow"/>
              </a:rPr>
              <a:t>sa</a:t>
            </a:r>
            <a:r>
              <a:rPr sz="2400" b="1" spc="-5" dirty="0">
                <a:latin typeface="Arial Narrow"/>
                <a:cs typeface="Arial Narrow"/>
              </a:rPr>
              <a:t>ki</a:t>
            </a:r>
            <a:r>
              <a:rPr sz="2400" b="1" spc="10" dirty="0">
                <a:latin typeface="Arial Narrow"/>
                <a:cs typeface="Arial Narrow"/>
              </a:rPr>
              <a:t>t</a:t>
            </a:r>
            <a:r>
              <a:rPr sz="2400" b="1" dirty="0">
                <a:latin typeface="Arial Narrow"/>
                <a:cs typeface="Arial Narrow"/>
              </a:rPr>
              <a:t>. </a:t>
            </a:r>
            <a:r>
              <a:rPr sz="2400" b="1" spc="-10" dirty="0">
                <a:latin typeface="Arial Narrow"/>
                <a:cs typeface="Arial Narrow"/>
              </a:rPr>
              <a:t>(D,</a:t>
            </a:r>
            <a:r>
              <a:rPr sz="2400" b="1" spc="-15" dirty="0">
                <a:latin typeface="Arial Narrow"/>
                <a:cs typeface="Arial Narrow"/>
              </a:rPr>
              <a:t>O</a:t>
            </a:r>
            <a:r>
              <a:rPr sz="2400" b="1" spc="-10" dirty="0">
                <a:latin typeface="Arial Narrow"/>
                <a:cs typeface="Arial Narrow"/>
              </a:rPr>
              <a:t>)</a:t>
            </a:r>
            <a:r>
              <a:rPr sz="2400" b="1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(</a:t>
            </a:r>
            <a:r>
              <a:rPr sz="2400" b="1" dirty="0">
                <a:latin typeface="Arial Narrow"/>
                <a:cs typeface="Arial Narrow"/>
              </a:rPr>
              <a:t>l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spc="-10" dirty="0">
                <a:latin typeface="Arial Narrow"/>
                <a:cs typeface="Arial Narrow"/>
              </a:rPr>
              <a:t>hat</a:t>
            </a:r>
            <a:r>
              <a:rPr sz="2400" b="1" spc="-2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juga</a:t>
            </a:r>
            <a:r>
              <a:rPr sz="2400" b="1" spc="-60" dirty="0">
                <a:latin typeface="Arial Narrow"/>
                <a:cs typeface="Arial Narrow"/>
              </a:rPr>
              <a:t> </a:t>
            </a:r>
            <a:r>
              <a:rPr sz="2400" b="1" spc="-20" dirty="0">
                <a:latin typeface="Arial Narrow"/>
                <a:cs typeface="Arial Narrow"/>
              </a:rPr>
              <a:t>A</a:t>
            </a:r>
            <a:r>
              <a:rPr sz="2400" b="1" spc="-15" dirty="0">
                <a:latin typeface="Arial Narrow"/>
                <a:cs typeface="Arial Narrow"/>
              </a:rPr>
              <a:t>P</a:t>
            </a:r>
            <a:r>
              <a:rPr sz="2400" b="1" spc="-2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1</a:t>
            </a:r>
            <a:r>
              <a:rPr sz="2400" b="1" spc="-10" dirty="0">
                <a:latin typeface="Arial Narrow"/>
                <a:cs typeface="Arial Narrow"/>
              </a:rPr>
              <a:t>)</a:t>
            </a:r>
            <a:endParaRPr sz="2400">
              <a:latin typeface="Arial Narrow"/>
              <a:cs typeface="Arial Narrow"/>
            </a:endParaRPr>
          </a:p>
          <a:p>
            <a:pPr marL="355600" marR="5715" indent="-342900" algn="just">
              <a:lnSpc>
                <a:spcPct val="100000"/>
              </a:lnSpc>
              <a:buFont typeface="Arial Narrow"/>
              <a:buAutoNum type="arabicPeriod" startAt="2"/>
              <a:tabLst>
                <a:tab pos="355600" algn="l"/>
              </a:tabLst>
            </a:pPr>
            <a:r>
              <a:rPr sz="2400" b="1" spc="-165" dirty="0">
                <a:latin typeface="Arial Narrow"/>
                <a:cs typeface="Arial Narrow"/>
              </a:rPr>
              <a:t>T</a:t>
            </a:r>
            <a:r>
              <a:rPr sz="2400" b="1" spc="-20" dirty="0">
                <a:latin typeface="Arial Narrow"/>
                <a:cs typeface="Arial Narrow"/>
              </a:rPr>
              <a:t>erdapa</a:t>
            </a:r>
            <a:r>
              <a:rPr sz="2400" b="1" spc="-10" dirty="0">
                <a:latin typeface="Arial Narrow"/>
                <a:cs typeface="Arial Narrow"/>
              </a:rPr>
              <a:t>t</a:t>
            </a:r>
            <a:r>
              <a:rPr sz="2400" b="1" dirty="0">
                <a:latin typeface="Arial Narrow"/>
                <a:cs typeface="Arial Narrow"/>
              </a:rPr>
              <a:t>  </a:t>
            </a:r>
            <a:r>
              <a:rPr sz="2400" b="1" spc="-204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bukti</a:t>
            </a:r>
            <a:r>
              <a:rPr sz="2400" b="1" dirty="0">
                <a:latin typeface="Arial Narrow"/>
                <a:cs typeface="Arial Narrow"/>
              </a:rPr>
              <a:t>  </a:t>
            </a:r>
            <a:r>
              <a:rPr sz="2400" b="1" spc="-21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bahwa  </a:t>
            </a:r>
            <a:r>
              <a:rPr sz="2400" b="1" spc="-210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form</a:t>
            </a:r>
            <a:r>
              <a:rPr sz="2400" b="1" dirty="0">
                <a:latin typeface="Arial Narrow"/>
                <a:cs typeface="Arial Narrow"/>
              </a:rPr>
              <a:t>  </a:t>
            </a:r>
            <a:r>
              <a:rPr sz="2400" b="1" spc="-21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rekam  </a:t>
            </a:r>
            <a:r>
              <a:rPr sz="2400" b="1" spc="-204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medis  </a:t>
            </a:r>
            <a:r>
              <a:rPr sz="2400" b="1" spc="-21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d</a:t>
            </a:r>
            <a:r>
              <a:rPr sz="2400" b="1" spc="10" dirty="0">
                <a:latin typeface="Arial Narrow"/>
                <a:cs typeface="Arial Narrow"/>
              </a:rPr>
              <a:t>i</a:t>
            </a:r>
            <a:r>
              <a:rPr sz="2400" b="1" spc="5" dirty="0">
                <a:latin typeface="Arial Narrow"/>
                <a:cs typeface="Arial Narrow"/>
              </a:rPr>
              <a:t>e</a:t>
            </a:r>
            <a:r>
              <a:rPr sz="2400" b="1" spc="-5" dirty="0">
                <a:latin typeface="Arial Narrow"/>
                <a:cs typeface="Arial Narrow"/>
              </a:rPr>
              <a:t>val</a:t>
            </a:r>
            <a:r>
              <a:rPr sz="2400" b="1" spc="5" dirty="0">
                <a:latin typeface="Arial Narrow"/>
                <a:cs typeface="Arial Narrow"/>
              </a:rPr>
              <a:t>u</a:t>
            </a:r>
            <a:r>
              <a:rPr sz="2400" b="1" spc="-5" dirty="0">
                <a:latin typeface="Arial Narrow"/>
                <a:cs typeface="Arial Narrow"/>
              </a:rPr>
              <a:t>as</a:t>
            </a:r>
            <a:r>
              <a:rPr sz="2400" b="1" dirty="0">
                <a:latin typeface="Arial Narrow"/>
                <a:cs typeface="Arial Narrow"/>
              </a:rPr>
              <a:t>i  </a:t>
            </a:r>
            <a:r>
              <a:rPr sz="2400" b="1" spc="-19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dan </a:t>
            </a:r>
            <a:r>
              <a:rPr sz="2400" b="1" spc="-15" dirty="0">
                <a:latin typeface="Arial Narrow"/>
                <a:cs typeface="Arial Narrow"/>
              </a:rPr>
              <a:t>diperba</a:t>
            </a:r>
            <a:r>
              <a:rPr sz="2400" b="1" spc="-25" dirty="0">
                <a:latin typeface="Arial Narrow"/>
                <a:cs typeface="Arial Narrow"/>
              </a:rPr>
              <a:t>h</a:t>
            </a:r>
            <a:r>
              <a:rPr sz="2400" b="1" spc="-20" dirty="0">
                <a:latin typeface="Arial Narrow"/>
                <a:cs typeface="Arial Narrow"/>
              </a:rPr>
              <a:t>aru</a:t>
            </a:r>
            <a:r>
              <a:rPr sz="2400" b="1" spc="-10" dirty="0">
                <a:latin typeface="Arial Narrow"/>
                <a:cs typeface="Arial Narrow"/>
              </a:rPr>
              <a:t>i</a:t>
            </a:r>
            <a:r>
              <a:rPr sz="2400" b="1" dirty="0">
                <a:latin typeface="Arial Narrow"/>
                <a:cs typeface="Arial Narrow"/>
              </a:rPr>
              <a:t> </a:t>
            </a:r>
            <a:r>
              <a:rPr sz="2400" b="1" spc="-85" dirty="0">
                <a:latin typeface="Arial Narrow"/>
                <a:cs typeface="Arial Narrow"/>
              </a:rPr>
              <a:t> </a:t>
            </a:r>
            <a:r>
              <a:rPr sz="2400" b="1" spc="-20" dirty="0">
                <a:latin typeface="Arial Narrow"/>
                <a:cs typeface="Arial Narrow"/>
              </a:rPr>
              <a:t>(</a:t>
            </a:r>
            <a:r>
              <a:rPr sz="2400" b="1" spc="-10" dirty="0">
                <a:latin typeface="Arial Narrow"/>
                <a:cs typeface="Arial Narrow"/>
              </a:rPr>
              <a:t>terki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spc="-10" dirty="0">
                <a:latin typeface="Arial Narrow"/>
                <a:cs typeface="Arial Narrow"/>
              </a:rPr>
              <a:t>)</a:t>
            </a:r>
            <a:r>
              <a:rPr sz="2400" b="1" dirty="0">
                <a:latin typeface="Arial Narrow"/>
                <a:cs typeface="Arial Narrow"/>
              </a:rPr>
              <a:t> </a:t>
            </a:r>
            <a:r>
              <a:rPr sz="2400" b="1" spc="-11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s</a:t>
            </a:r>
            <a:r>
              <a:rPr sz="2400" b="1" dirty="0">
                <a:latin typeface="Arial Narrow"/>
                <a:cs typeface="Arial Narrow"/>
              </a:rPr>
              <a:t>e</a:t>
            </a:r>
            <a:r>
              <a:rPr sz="2400" b="1" spc="-5" dirty="0">
                <a:latin typeface="Arial Narrow"/>
                <a:cs typeface="Arial Narrow"/>
              </a:rPr>
              <a:t>sua</a:t>
            </a:r>
            <a:r>
              <a:rPr sz="2400" b="1" dirty="0">
                <a:latin typeface="Arial Narrow"/>
                <a:cs typeface="Arial Narrow"/>
              </a:rPr>
              <a:t>i </a:t>
            </a:r>
            <a:r>
              <a:rPr sz="2400" b="1" spc="-10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dengan </a:t>
            </a:r>
            <a:r>
              <a:rPr sz="2400" b="1" spc="-9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keb</a:t>
            </a:r>
            <a:r>
              <a:rPr sz="2400" b="1" spc="-10" dirty="0">
                <a:latin typeface="Arial Narrow"/>
                <a:cs typeface="Arial Narrow"/>
              </a:rPr>
              <a:t>u</a:t>
            </a:r>
            <a:r>
              <a:rPr sz="2400" b="1" spc="-15" dirty="0">
                <a:latin typeface="Arial Narrow"/>
                <a:cs typeface="Arial Narrow"/>
              </a:rPr>
              <a:t>tuhan</a:t>
            </a:r>
            <a:r>
              <a:rPr sz="2400" b="1" dirty="0">
                <a:latin typeface="Arial Narrow"/>
                <a:cs typeface="Arial Narrow"/>
              </a:rPr>
              <a:t> </a:t>
            </a:r>
            <a:r>
              <a:rPr sz="2400" b="1" spc="-10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da</a:t>
            </a:r>
            <a:r>
              <a:rPr sz="2400" b="1" dirty="0">
                <a:latin typeface="Arial Narrow"/>
                <a:cs typeface="Arial Narrow"/>
              </a:rPr>
              <a:t>n </a:t>
            </a:r>
            <a:r>
              <a:rPr sz="2400" b="1" spc="-105" dirty="0">
                <a:latin typeface="Arial Narrow"/>
                <a:cs typeface="Arial Narrow"/>
              </a:rPr>
              <a:t> </a:t>
            </a:r>
            <a:r>
              <a:rPr sz="2400" b="1" spc="5" dirty="0">
                <a:latin typeface="Arial Narrow"/>
                <a:cs typeface="Arial Narrow"/>
              </a:rPr>
              <a:t>s</a:t>
            </a:r>
            <a:r>
              <a:rPr sz="2400" b="1" spc="-5" dirty="0">
                <a:latin typeface="Arial Narrow"/>
                <a:cs typeface="Arial Narrow"/>
              </a:rPr>
              <a:t>e</a:t>
            </a:r>
            <a:r>
              <a:rPr sz="2400" b="1" dirty="0">
                <a:latin typeface="Arial Narrow"/>
                <a:cs typeface="Arial Narrow"/>
              </a:rPr>
              <a:t>c</a:t>
            </a:r>
            <a:r>
              <a:rPr sz="2400" b="1" spc="-15" dirty="0">
                <a:latin typeface="Arial Narrow"/>
                <a:cs typeface="Arial Narrow"/>
              </a:rPr>
              <a:t>ara </a:t>
            </a:r>
            <a:r>
              <a:rPr sz="2400" b="1" spc="-10" dirty="0">
                <a:latin typeface="Arial Narrow"/>
                <a:cs typeface="Arial Narrow"/>
              </a:rPr>
              <a:t>periodik</a:t>
            </a:r>
            <a:r>
              <a:rPr sz="2400" b="1" dirty="0">
                <a:latin typeface="Arial Narrow"/>
                <a:cs typeface="Arial Narrow"/>
              </a:rPr>
              <a:t>.</a:t>
            </a:r>
            <a:r>
              <a:rPr sz="2400" b="1" spc="5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(D,</a:t>
            </a:r>
            <a:r>
              <a:rPr sz="2400" b="1" spc="-15" dirty="0">
                <a:latin typeface="Arial Narrow"/>
                <a:cs typeface="Arial Narrow"/>
              </a:rPr>
              <a:t>O,W)</a:t>
            </a:r>
            <a:endParaRPr sz="2400">
              <a:latin typeface="Arial Narrow"/>
              <a:cs typeface="Arial Narrow"/>
            </a:endParaRPr>
          </a:p>
          <a:p>
            <a:pPr marL="355600" marR="7620" indent="-342900" algn="just">
              <a:lnSpc>
                <a:spcPct val="100000"/>
              </a:lnSpc>
              <a:buFont typeface="Arial Narrow"/>
              <a:buAutoNum type="arabicPeriod" startAt="2"/>
              <a:tabLst>
                <a:tab pos="355600" algn="l"/>
              </a:tabLst>
            </a:pPr>
            <a:r>
              <a:rPr sz="2400" b="1" spc="-15" dirty="0">
                <a:latin typeface="Arial Narrow"/>
                <a:cs typeface="Arial Narrow"/>
              </a:rPr>
              <a:t>Re</a:t>
            </a:r>
            <a:r>
              <a:rPr sz="2400" b="1" spc="-5" dirty="0">
                <a:latin typeface="Arial Narrow"/>
                <a:cs typeface="Arial Narrow"/>
              </a:rPr>
              <a:t>ka</a:t>
            </a:r>
            <a:r>
              <a:rPr sz="2400" b="1" dirty="0">
                <a:latin typeface="Arial Narrow"/>
                <a:cs typeface="Arial Narrow"/>
              </a:rPr>
              <a:t>m  </a:t>
            </a:r>
            <a:r>
              <a:rPr sz="2400" b="1" spc="-22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medis  </a:t>
            </a:r>
            <a:r>
              <a:rPr sz="2400" b="1" spc="-229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pas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spc="-5" dirty="0">
                <a:latin typeface="Arial Narrow"/>
                <a:cs typeface="Arial Narrow"/>
              </a:rPr>
              <a:t>e</a:t>
            </a:r>
            <a:r>
              <a:rPr sz="2400" b="1" dirty="0">
                <a:latin typeface="Arial Narrow"/>
                <a:cs typeface="Arial Narrow"/>
              </a:rPr>
              <a:t>n  </a:t>
            </a:r>
            <a:r>
              <a:rPr sz="2400" b="1" spc="-229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t</a:t>
            </a:r>
            <a:r>
              <a:rPr sz="2400" b="1" spc="-10" dirty="0">
                <a:latin typeface="Arial Narrow"/>
                <a:cs typeface="Arial Narrow"/>
              </a:rPr>
              <a:t>eri</a:t>
            </a:r>
            <a:r>
              <a:rPr sz="2400" b="1" spc="-5" dirty="0">
                <a:latin typeface="Arial Narrow"/>
                <a:cs typeface="Arial Narrow"/>
              </a:rPr>
              <a:t>s</a:t>
            </a:r>
            <a:r>
              <a:rPr sz="2400" b="1" dirty="0">
                <a:latin typeface="Arial Narrow"/>
                <a:cs typeface="Arial Narrow"/>
              </a:rPr>
              <a:t>i  </a:t>
            </a:r>
            <a:r>
              <a:rPr sz="2400" b="1" spc="-225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den</a:t>
            </a:r>
            <a:r>
              <a:rPr sz="2400" b="1" spc="-25" dirty="0">
                <a:latin typeface="Arial Narrow"/>
                <a:cs typeface="Arial Narrow"/>
              </a:rPr>
              <a:t>g</a:t>
            </a:r>
            <a:r>
              <a:rPr sz="2400" b="1" spc="5" dirty="0">
                <a:latin typeface="Arial Narrow"/>
                <a:cs typeface="Arial Narrow"/>
              </a:rPr>
              <a:t>a</a:t>
            </a:r>
            <a:r>
              <a:rPr sz="2400" b="1" spc="-15" dirty="0">
                <a:latin typeface="Arial Narrow"/>
                <a:cs typeface="Arial Narrow"/>
              </a:rPr>
              <a:t>n</a:t>
            </a:r>
            <a:r>
              <a:rPr sz="2400" b="1" dirty="0">
                <a:latin typeface="Arial Narrow"/>
                <a:cs typeface="Arial Narrow"/>
              </a:rPr>
              <a:t>  </a:t>
            </a:r>
            <a:r>
              <a:rPr sz="2400" b="1" spc="-22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lengk</a:t>
            </a:r>
            <a:r>
              <a:rPr sz="2400" b="1" spc="-10" dirty="0">
                <a:latin typeface="Arial Narrow"/>
                <a:cs typeface="Arial Narrow"/>
              </a:rPr>
              <a:t>a</a:t>
            </a:r>
            <a:r>
              <a:rPr sz="2400" b="1" spc="-15" dirty="0">
                <a:latin typeface="Arial Narrow"/>
                <a:cs typeface="Arial Narrow"/>
              </a:rPr>
              <a:t>p</a:t>
            </a:r>
            <a:r>
              <a:rPr sz="2400" b="1" dirty="0">
                <a:latin typeface="Arial Narrow"/>
                <a:cs typeface="Arial Narrow"/>
              </a:rPr>
              <a:t>  </a:t>
            </a:r>
            <a:r>
              <a:rPr sz="2400" b="1" spc="-21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da</a:t>
            </a:r>
            <a:r>
              <a:rPr sz="2400" b="1" dirty="0">
                <a:latin typeface="Arial Narrow"/>
                <a:cs typeface="Arial Narrow"/>
              </a:rPr>
              <a:t>n  </a:t>
            </a:r>
            <a:r>
              <a:rPr sz="2400" b="1" spc="-229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dengan </a:t>
            </a:r>
            <a:r>
              <a:rPr sz="2400" b="1" spc="-10" dirty="0">
                <a:latin typeface="Arial Narrow"/>
                <a:cs typeface="Arial Narrow"/>
              </a:rPr>
              <a:t>tul</a:t>
            </a:r>
            <a:r>
              <a:rPr sz="2400" b="1" dirty="0">
                <a:latin typeface="Arial Narrow"/>
                <a:cs typeface="Arial Narrow"/>
              </a:rPr>
              <a:t>isan</a:t>
            </a:r>
            <a:r>
              <a:rPr sz="2400" b="1" spc="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yan</a:t>
            </a:r>
            <a:r>
              <a:rPr sz="2400" b="1" dirty="0">
                <a:latin typeface="Arial Narrow"/>
                <a:cs typeface="Arial Narrow"/>
              </a:rPr>
              <a:t>g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dapa</a:t>
            </a:r>
            <a:r>
              <a:rPr sz="2400" b="1" dirty="0">
                <a:latin typeface="Arial Narrow"/>
                <a:cs typeface="Arial Narrow"/>
              </a:rPr>
              <a:t>t</a:t>
            </a:r>
            <a:r>
              <a:rPr sz="2400" b="1" spc="2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dibac</a:t>
            </a:r>
            <a:r>
              <a:rPr sz="2400" b="1" spc="-10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.</a:t>
            </a:r>
            <a:r>
              <a:rPr sz="2400" b="1" spc="20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(D,</a:t>
            </a:r>
            <a:r>
              <a:rPr sz="2400" b="1" spc="-15" dirty="0">
                <a:latin typeface="Arial Narrow"/>
                <a:cs typeface="Arial Narrow"/>
              </a:rPr>
              <a:t>O</a:t>
            </a:r>
            <a:r>
              <a:rPr sz="2400" b="1" spc="-10" dirty="0">
                <a:latin typeface="Arial Narrow"/>
                <a:cs typeface="Arial Narrow"/>
              </a:rPr>
              <a:t>)</a:t>
            </a:r>
            <a:endParaRPr sz="24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699799"/>
            <a:ext cx="7729220" cy="4832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5" dirty="0">
                <a:latin typeface="Arial Narrow"/>
                <a:cs typeface="Arial Narrow"/>
              </a:rPr>
              <a:t>Stand</a:t>
            </a:r>
            <a:r>
              <a:rPr sz="2400" b="1" spc="-30" dirty="0">
                <a:latin typeface="Arial Narrow"/>
                <a:cs typeface="Arial Narrow"/>
              </a:rPr>
              <a:t>a</a:t>
            </a:r>
            <a:r>
              <a:rPr sz="2400" b="1" spc="-10" dirty="0">
                <a:latin typeface="Arial Narrow"/>
                <a:cs typeface="Arial Narrow"/>
              </a:rPr>
              <a:t>r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M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spc="-20" dirty="0">
                <a:latin typeface="Arial Narrow"/>
                <a:cs typeface="Arial Narrow"/>
              </a:rPr>
              <a:t>RM</a:t>
            </a:r>
            <a:r>
              <a:rPr sz="2400" b="1" spc="-5" dirty="0">
                <a:latin typeface="Arial Narrow"/>
                <a:cs typeface="Arial Narrow"/>
              </a:rPr>
              <a:t> 10</a:t>
            </a:r>
            <a:endParaRPr sz="24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Arial Narrow"/>
                <a:cs typeface="Arial Narrow"/>
              </a:rPr>
              <a:t>R</a:t>
            </a:r>
            <a:r>
              <a:rPr sz="2400" b="1" spc="-10" dirty="0">
                <a:latin typeface="Arial Narrow"/>
                <a:cs typeface="Arial Narrow"/>
              </a:rPr>
              <a:t>u</a:t>
            </a:r>
            <a:r>
              <a:rPr sz="2400" b="1" dirty="0">
                <a:latin typeface="Arial Narrow"/>
                <a:cs typeface="Arial Narrow"/>
              </a:rPr>
              <a:t>mah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sa</a:t>
            </a:r>
            <a:r>
              <a:rPr sz="2400" b="1" spc="-10" dirty="0">
                <a:latin typeface="Arial Narrow"/>
                <a:cs typeface="Arial Narrow"/>
              </a:rPr>
              <a:t>k</a:t>
            </a:r>
            <a:r>
              <a:rPr sz="2400" b="1" dirty="0">
                <a:latin typeface="Arial Narrow"/>
                <a:cs typeface="Arial Narrow"/>
              </a:rPr>
              <a:t>it</a:t>
            </a:r>
            <a:r>
              <a:rPr sz="2400" b="1" spc="2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memp</a:t>
            </a:r>
            <a:r>
              <a:rPr sz="2400" b="1" spc="-10" dirty="0">
                <a:latin typeface="Arial Narrow"/>
                <a:cs typeface="Arial Narrow"/>
              </a:rPr>
              <a:t>u</a:t>
            </a:r>
            <a:r>
              <a:rPr sz="2400" b="1" dirty="0">
                <a:latin typeface="Arial Narrow"/>
                <a:cs typeface="Arial Narrow"/>
              </a:rPr>
              <a:t>ny</a:t>
            </a:r>
            <a:r>
              <a:rPr sz="2400" b="1" spc="-10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i</a:t>
            </a:r>
            <a:r>
              <a:rPr sz="2400" b="1" spc="2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reg</a:t>
            </a:r>
            <a:r>
              <a:rPr sz="2400" b="1" spc="-15" dirty="0">
                <a:latin typeface="Arial Narrow"/>
                <a:cs typeface="Arial Narrow"/>
              </a:rPr>
              <a:t>u</a:t>
            </a:r>
            <a:r>
              <a:rPr sz="2400" b="1" dirty="0">
                <a:latin typeface="Arial Narrow"/>
                <a:cs typeface="Arial Narrow"/>
              </a:rPr>
              <a:t>lasi</a:t>
            </a:r>
            <a:r>
              <a:rPr sz="2400" b="1" spc="1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tentang</a:t>
            </a:r>
            <a:r>
              <a:rPr sz="2400" b="1" spc="-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reten</a:t>
            </a:r>
            <a:r>
              <a:rPr sz="2400" b="1" spc="-10" dirty="0">
                <a:latin typeface="Arial Narrow"/>
                <a:cs typeface="Arial Narrow"/>
              </a:rPr>
              <a:t>s</a:t>
            </a:r>
            <a:r>
              <a:rPr sz="2400" b="1" dirty="0">
                <a:latin typeface="Arial Narrow"/>
                <a:cs typeface="Arial Narrow"/>
              </a:rPr>
              <a:t>i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rek</a:t>
            </a:r>
            <a:r>
              <a:rPr sz="2400" b="1" spc="-1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m</a:t>
            </a:r>
            <a:r>
              <a:rPr sz="2400" b="1" spc="1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medi</a:t>
            </a:r>
            <a:r>
              <a:rPr sz="2400" b="1" spc="-10" dirty="0">
                <a:latin typeface="Arial Narrow"/>
                <a:cs typeface="Arial Narrow"/>
              </a:rPr>
              <a:t>s</a:t>
            </a:r>
            <a:r>
              <a:rPr sz="2400" b="1" dirty="0">
                <a:latin typeface="Arial Narrow"/>
                <a:cs typeface="Arial Narrow"/>
              </a:rPr>
              <a:t>.</a:t>
            </a:r>
            <a:endParaRPr sz="24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15" dirty="0">
                <a:latin typeface="Arial Narrow"/>
                <a:cs typeface="Arial Narrow"/>
              </a:rPr>
              <a:t>Elemen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P</a:t>
            </a:r>
            <a:r>
              <a:rPr sz="2400" b="1" spc="-25" dirty="0">
                <a:latin typeface="Arial Narrow"/>
                <a:cs typeface="Arial Narrow"/>
              </a:rPr>
              <a:t>e</a:t>
            </a:r>
            <a:r>
              <a:rPr sz="2400" b="1" dirty="0">
                <a:latin typeface="Arial Narrow"/>
                <a:cs typeface="Arial Narrow"/>
              </a:rPr>
              <a:t>nil</a:t>
            </a:r>
            <a:r>
              <a:rPr sz="2400" b="1" spc="-5" dirty="0">
                <a:latin typeface="Arial Narrow"/>
                <a:cs typeface="Arial Narrow"/>
              </a:rPr>
              <a:t>aia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2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M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spc="-20" dirty="0">
                <a:latin typeface="Arial Narrow"/>
                <a:cs typeface="Arial Narrow"/>
              </a:rPr>
              <a:t>RM</a:t>
            </a:r>
            <a:r>
              <a:rPr sz="2400" b="1" spc="-1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10</a:t>
            </a:r>
            <a:endParaRPr sz="2400">
              <a:latin typeface="Arial Narrow"/>
              <a:cs typeface="Arial Narrow"/>
            </a:endParaRPr>
          </a:p>
          <a:p>
            <a:pPr marL="355600" marR="5715" indent="-342900" algn="just">
              <a:lnSpc>
                <a:spcPct val="100000"/>
              </a:lnSpc>
              <a:buFont typeface="Arial Narrow"/>
              <a:buAutoNum type="arabicPeriod"/>
              <a:tabLst>
                <a:tab pos="355600" algn="l"/>
              </a:tabLst>
            </a:pPr>
            <a:r>
              <a:rPr sz="2400" b="1" spc="-150" dirty="0">
                <a:latin typeface="Arial Narrow"/>
                <a:cs typeface="Arial Narrow"/>
              </a:rPr>
              <a:t>T</a:t>
            </a:r>
            <a:r>
              <a:rPr sz="2400" b="1" spc="-5" dirty="0">
                <a:latin typeface="Arial Narrow"/>
                <a:cs typeface="Arial Narrow"/>
              </a:rPr>
              <a:t>erd</a:t>
            </a:r>
            <a:r>
              <a:rPr sz="2400" b="1" spc="-10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p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t</a:t>
            </a:r>
            <a:r>
              <a:rPr sz="2400" b="1" spc="16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re</a:t>
            </a:r>
            <a:r>
              <a:rPr sz="2400" b="1" spc="-20" dirty="0">
                <a:latin typeface="Arial Narrow"/>
                <a:cs typeface="Arial Narrow"/>
              </a:rPr>
              <a:t>g</a:t>
            </a:r>
            <a:r>
              <a:rPr sz="2400" b="1" dirty="0">
                <a:latin typeface="Arial Narrow"/>
                <a:cs typeface="Arial Narrow"/>
              </a:rPr>
              <a:t>ulasi</a:t>
            </a:r>
            <a:r>
              <a:rPr sz="2400" b="1" spc="15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ten</a:t>
            </a:r>
            <a:r>
              <a:rPr sz="2400" b="1" spc="5" dirty="0">
                <a:latin typeface="Arial Narrow"/>
                <a:cs typeface="Arial Narrow"/>
              </a:rPr>
              <a:t>t</a:t>
            </a:r>
            <a:r>
              <a:rPr sz="2400" b="1" spc="-5" dirty="0">
                <a:latin typeface="Arial Narrow"/>
                <a:cs typeface="Arial Narrow"/>
              </a:rPr>
              <a:t>an</a:t>
            </a:r>
            <a:r>
              <a:rPr sz="2400" b="1" dirty="0">
                <a:latin typeface="Arial Narrow"/>
                <a:cs typeface="Arial Narrow"/>
              </a:rPr>
              <a:t>g</a:t>
            </a:r>
            <a:r>
              <a:rPr sz="2400" b="1" spc="14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jang</a:t>
            </a:r>
            <a:r>
              <a:rPr sz="2400" b="1" spc="-10" dirty="0">
                <a:latin typeface="Arial Narrow"/>
                <a:cs typeface="Arial Narrow"/>
              </a:rPr>
              <a:t>k</a:t>
            </a:r>
            <a:r>
              <a:rPr sz="2400" b="1" dirty="0">
                <a:latin typeface="Arial Narrow"/>
                <a:cs typeface="Arial Narrow"/>
              </a:rPr>
              <a:t>a</a:t>
            </a:r>
            <a:r>
              <a:rPr sz="2400" b="1" spc="155" dirty="0">
                <a:latin typeface="Arial Narrow"/>
                <a:cs typeface="Arial Narrow"/>
              </a:rPr>
              <a:t> </a:t>
            </a:r>
            <a:r>
              <a:rPr sz="2400" b="1" spc="10" dirty="0">
                <a:latin typeface="Arial Narrow"/>
                <a:cs typeface="Arial Narrow"/>
              </a:rPr>
              <a:t>w</a:t>
            </a:r>
            <a:r>
              <a:rPr sz="2400" b="1" spc="5" dirty="0">
                <a:latin typeface="Arial Narrow"/>
                <a:cs typeface="Arial Narrow"/>
              </a:rPr>
              <a:t>a</a:t>
            </a:r>
            <a:r>
              <a:rPr sz="2400" b="1" spc="-5" dirty="0">
                <a:latin typeface="Arial Narrow"/>
                <a:cs typeface="Arial Narrow"/>
              </a:rPr>
              <a:t>kt</a:t>
            </a:r>
            <a:r>
              <a:rPr sz="2400" b="1" dirty="0">
                <a:latin typeface="Arial Narrow"/>
                <a:cs typeface="Arial Narrow"/>
              </a:rPr>
              <a:t>u</a:t>
            </a:r>
            <a:r>
              <a:rPr sz="2400" b="1" spc="16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pe</a:t>
            </a:r>
            <a:r>
              <a:rPr sz="2400" b="1" spc="-10" dirty="0">
                <a:latin typeface="Arial Narrow"/>
                <a:cs typeface="Arial Narrow"/>
              </a:rPr>
              <a:t>n</a:t>
            </a:r>
            <a:r>
              <a:rPr sz="2400" b="1" spc="-5" dirty="0">
                <a:latin typeface="Arial Narrow"/>
                <a:cs typeface="Arial Narrow"/>
              </a:rPr>
              <a:t>yimpa</a:t>
            </a:r>
            <a:r>
              <a:rPr sz="2400" b="1" spc="-10" dirty="0">
                <a:latin typeface="Arial Narrow"/>
                <a:cs typeface="Arial Narrow"/>
              </a:rPr>
              <a:t>n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15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b</a:t>
            </a:r>
            <a:r>
              <a:rPr sz="2400" b="1" spc="-5" dirty="0">
                <a:latin typeface="Arial Narrow"/>
                <a:cs typeface="Arial Narrow"/>
              </a:rPr>
              <a:t>erk</a:t>
            </a:r>
            <a:r>
              <a:rPr sz="2400" b="1" spc="10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s </a:t>
            </a:r>
            <a:r>
              <a:rPr sz="2400" b="1" spc="-10" dirty="0">
                <a:latin typeface="Arial Narrow"/>
                <a:cs typeface="Arial Narrow"/>
              </a:rPr>
              <a:t>rek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m  </a:t>
            </a:r>
            <a:r>
              <a:rPr sz="2400" b="1" spc="90" dirty="0">
                <a:latin typeface="Arial Narrow"/>
                <a:cs typeface="Arial Narrow"/>
              </a:rPr>
              <a:t> </a:t>
            </a:r>
            <a:r>
              <a:rPr sz="2400" b="1" spc="10" dirty="0">
                <a:latin typeface="Arial Narrow"/>
                <a:cs typeface="Arial Narrow"/>
              </a:rPr>
              <a:t>m</a:t>
            </a:r>
            <a:r>
              <a:rPr sz="2400" b="1" spc="-5" dirty="0">
                <a:latin typeface="Arial Narrow"/>
                <a:cs typeface="Arial Narrow"/>
              </a:rPr>
              <a:t>ed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dirty="0">
                <a:latin typeface="Arial Narrow"/>
                <a:cs typeface="Arial Narrow"/>
              </a:rPr>
              <a:t>s</a:t>
            </a:r>
            <a:r>
              <a:rPr sz="2400" b="1" spc="30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p</a:t>
            </a:r>
            <a:r>
              <a:rPr sz="2400" b="1" spc="-5" dirty="0">
                <a:latin typeface="Arial Narrow"/>
                <a:cs typeface="Arial Narrow"/>
              </a:rPr>
              <a:t>as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spc="-5" dirty="0">
                <a:latin typeface="Arial Narrow"/>
                <a:cs typeface="Arial Narrow"/>
              </a:rPr>
              <a:t>e</a:t>
            </a:r>
            <a:r>
              <a:rPr sz="2400" b="1" dirty="0">
                <a:latin typeface="Arial Narrow"/>
                <a:cs typeface="Arial Narrow"/>
              </a:rPr>
              <a:t>n,</a:t>
            </a:r>
            <a:r>
              <a:rPr sz="2400" b="1" spc="45" dirty="0">
                <a:latin typeface="Arial Narrow"/>
                <a:cs typeface="Arial Narrow"/>
              </a:rPr>
              <a:t> </a:t>
            </a:r>
            <a:r>
              <a:rPr sz="2400" b="1" spc="-20" dirty="0">
                <a:latin typeface="Arial Narrow"/>
                <a:cs typeface="Arial Narrow"/>
              </a:rPr>
              <a:t>se</a:t>
            </a:r>
            <a:r>
              <a:rPr sz="2400" b="1" spc="-5" dirty="0">
                <a:latin typeface="Arial Narrow"/>
                <a:cs typeface="Arial Narrow"/>
              </a:rPr>
              <a:t>r</a:t>
            </a:r>
            <a:r>
              <a:rPr sz="2400" b="1" dirty="0">
                <a:latin typeface="Arial Narrow"/>
                <a:cs typeface="Arial Narrow"/>
              </a:rPr>
              <a:t>ta</a:t>
            </a:r>
            <a:r>
              <a:rPr sz="2400" b="1" spc="3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data</a:t>
            </a:r>
            <a:r>
              <a:rPr sz="2400" b="1" spc="25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d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25" dirty="0">
                <a:latin typeface="Arial Narrow"/>
                <a:cs typeface="Arial Narrow"/>
              </a:rPr>
              <a:t> </a:t>
            </a:r>
            <a:r>
              <a:rPr sz="2400" b="1" spc="10" dirty="0">
                <a:latin typeface="Arial Narrow"/>
                <a:cs typeface="Arial Narrow"/>
              </a:rPr>
              <a:t>i</a:t>
            </a:r>
            <a:r>
              <a:rPr sz="2400" b="1" spc="-15" dirty="0">
                <a:latin typeface="Arial Narrow"/>
                <a:cs typeface="Arial Narrow"/>
              </a:rPr>
              <a:t>nformasi</a:t>
            </a:r>
            <a:r>
              <a:rPr sz="2400" b="1" spc="3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lainnya</a:t>
            </a:r>
            <a:r>
              <a:rPr sz="2400" b="1" spc="30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terkait </a:t>
            </a:r>
            <a:r>
              <a:rPr sz="2400" b="1" spc="-5" dirty="0">
                <a:latin typeface="Arial Narrow"/>
                <a:cs typeface="Arial Narrow"/>
              </a:rPr>
              <a:t>denga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1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pasie</a:t>
            </a:r>
            <a:r>
              <a:rPr sz="2400" b="1" spc="-10" dirty="0">
                <a:latin typeface="Arial Narrow"/>
                <a:cs typeface="Arial Narrow"/>
              </a:rPr>
              <a:t>n</a:t>
            </a:r>
            <a:r>
              <a:rPr sz="2400" b="1" dirty="0">
                <a:latin typeface="Arial Narrow"/>
                <a:cs typeface="Arial Narrow"/>
              </a:rPr>
              <a:t>.</a:t>
            </a:r>
            <a:r>
              <a:rPr sz="2400" b="1" spc="30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(R)</a:t>
            </a:r>
            <a:endParaRPr sz="2400">
              <a:latin typeface="Arial Narrow"/>
              <a:cs typeface="Arial Narrow"/>
            </a:endParaRPr>
          </a:p>
          <a:p>
            <a:pPr marL="355600" marR="6350" indent="-342900" algn="just">
              <a:lnSpc>
                <a:spcPct val="100000"/>
              </a:lnSpc>
              <a:buFont typeface="Arial Narrow"/>
              <a:buAutoNum type="arabicPeriod"/>
              <a:tabLst>
                <a:tab pos="355600" algn="l"/>
              </a:tabLst>
            </a:pPr>
            <a:r>
              <a:rPr sz="2400" b="1" spc="-15" dirty="0">
                <a:latin typeface="Arial Narrow"/>
                <a:cs typeface="Arial Narrow"/>
              </a:rPr>
              <a:t>Da</a:t>
            </a:r>
            <a:r>
              <a:rPr sz="2400" b="1" spc="-5" dirty="0">
                <a:latin typeface="Arial Narrow"/>
                <a:cs typeface="Arial Narrow"/>
              </a:rPr>
              <a:t>la</a:t>
            </a:r>
            <a:r>
              <a:rPr sz="2400" b="1" dirty="0">
                <a:latin typeface="Arial Narrow"/>
                <a:cs typeface="Arial Narrow"/>
              </a:rPr>
              <a:t>m </a:t>
            </a:r>
            <a:r>
              <a:rPr sz="2400" b="1" spc="265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rentang</a:t>
            </a:r>
            <a:r>
              <a:rPr sz="2400" b="1" dirty="0">
                <a:latin typeface="Arial Narrow"/>
                <a:cs typeface="Arial Narrow"/>
              </a:rPr>
              <a:t> </a:t>
            </a:r>
            <a:r>
              <a:rPr sz="2400" b="1" spc="254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wak</a:t>
            </a:r>
            <a:r>
              <a:rPr sz="2400" b="1" spc="5" dirty="0">
                <a:latin typeface="Arial Narrow"/>
                <a:cs typeface="Arial Narrow"/>
              </a:rPr>
              <a:t>t</a:t>
            </a:r>
            <a:r>
              <a:rPr sz="2400" b="1" spc="-15" dirty="0">
                <a:latin typeface="Arial Narrow"/>
                <a:cs typeface="Arial Narrow"/>
              </a:rPr>
              <a:t>u</a:t>
            </a:r>
            <a:r>
              <a:rPr sz="2400" b="1" dirty="0">
                <a:latin typeface="Arial Narrow"/>
                <a:cs typeface="Arial Narrow"/>
              </a:rPr>
              <a:t> </a:t>
            </a:r>
            <a:r>
              <a:rPr sz="2400" b="1" spc="26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pen</a:t>
            </a:r>
            <a:r>
              <a:rPr sz="2400" b="1" spc="-10" dirty="0">
                <a:latin typeface="Arial Narrow"/>
                <a:cs typeface="Arial Narrow"/>
              </a:rPr>
              <a:t>y</a:t>
            </a:r>
            <a:r>
              <a:rPr sz="2400" b="1" dirty="0">
                <a:latin typeface="Arial Narrow"/>
                <a:cs typeface="Arial Narrow"/>
              </a:rPr>
              <a:t>im</a:t>
            </a:r>
            <a:r>
              <a:rPr sz="2400" b="1" spc="-10" dirty="0">
                <a:latin typeface="Arial Narrow"/>
                <a:cs typeface="Arial Narrow"/>
              </a:rPr>
              <a:t>p</a:t>
            </a:r>
            <a:r>
              <a:rPr sz="2400" b="1" spc="-5" dirty="0">
                <a:latin typeface="Arial Narrow"/>
                <a:cs typeface="Arial Narrow"/>
              </a:rPr>
              <a:t>ana</a:t>
            </a:r>
            <a:r>
              <a:rPr sz="2400" b="1" dirty="0">
                <a:latin typeface="Arial Narrow"/>
                <a:cs typeface="Arial Narrow"/>
              </a:rPr>
              <a:t>n </a:t>
            </a:r>
            <a:r>
              <a:rPr sz="2400" b="1" spc="27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berkas </a:t>
            </a:r>
            <a:r>
              <a:rPr sz="2400" b="1" spc="265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rek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m </a:t>
            </a:r>
            <a:r>
              <a:rPr sz="2400" b="1" spc="26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medis, </a:t>
            </a:r>
            <a:r>
              <a:rPr sz="2400" b="1" spc="-15" dirty="0">
                <a:latin typeface="Arial Narrow"/>
                <a:cs typeface="Arial Narrow"/>
              </a:rPr>
              <a:t>rumah</a:t>
            </a:r>
            <a:r>
              <a:rPr sz="2400" b="1" dirty="0">
                <a:latin typeface="Arial Narrow"/>
                <a:cs typeface="Arial Narrow"/>
              </a:rPr>
              <a:t> </a:t>
            </a:r>
            <a:r>
              <a:rPr sz="2400" b="1" spc="210" dirty="0">
                <a:latin typeface="Arial Narrow"/>
                <a:cs typeface="Arial Narrow"/>
              </a:rPr>
              <a:t> </a:t>
            </a:r>
            <a:r>
              <a:rPr sz="2400" b="1" spc="5" dirty="0">
                <a:latin typeface="Arial Narrow"/>
                <a:cs typeface="Arial Narrow"/>
              </a:rPr>
              <a:t>s</a:t>
            </a:r>
            <a:r>
              <a:rPr sz="2400" b="1" spc="-5" dirty="0">
                <a:latin typeface="Arial Narrow"/>
                <a:cs typeface="Arial Narrow"/>
              </a:rPr>
              <a:t>aki</a:t>
            </a:r>
            <a:r>
              <a:rPr sz="2400" b="1" dirty="0">
                <a:latin typeface="Arial Narrow"/>
                <a:cs typeface="Arial Narrow"/>
              </a:rPr>
              <a:t>t </a:t>
            </a:r>
            <a:r>
              <a:rPr sz="2400" b="1" spc="22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menjami</a:t>
            </a:r>
            <a:r>
              <a:rPr sz="2400" b="1" spc="-15" dirty="0">
                <a:latin typeface="Arial Narrow"/>
                <a:cs typeface="Arial Narrow"/>
              </a:rPr>
              <a:t>n</a:t>
            </a:r>
            <a:r>
              <a:rPr sz="2400" b="1" dirty="0">
                <a:latin typeface="Arial Narrow"/>
                <a:cs typeface="Arial Narrow"/>
              </a:rPr>
              <a:t> </a:t>
            </a:r>
            <a:r>
              <a:rPr sz="2400" b="1" spc="22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k</a:t>
            </a:r>
            <a:r>
              <a:rPr sz="2400" b="1" dirty="0">
                <a:latin typeface="Arial Narrow"/>
                <a:cs typeface="Arial Narrow"/>
              </a:rPr>
              <a:t>e</a:t>
            </a:r>
            <a:r>
              <a:rPr sz="2400" b="1" spc="-5" dirty="0">
                <a:latin typeface="Arial Narrow"/>
                <a:cs typeface="Arial Narrow"/>
              </a:rPr>
              <a:t>ama</a:t>
            </a:r>
            <a:r>
              <a:rPr sz="2400" b="1" spc="5" dirty="0">
                <a:latin typeface="Arial Narrow"/>
                <a:cs typeface="Arial Narrow"/>
              </a:rPr>
              <a:t>n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n </a:t>
            </a:r>
            <a:r>
              <a:rPr sz="2400" b="1" spc="215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d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n </a:t>
            </a:r>
            <a:r>
              <a:rPr sz="2400" b="1" spc="22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kerah</a:t>
            </a:r>
            <a:r>
              <a:rPr sz="2400" b="1" spc="10" dirty="0">
                <a:latin typeface="Arial Narrow"/>
                <a:cs typeface="Arial Narrow"/>
              </a:rPr>
              <a:t>a</a:t>
            </a:r>
            <a:r>
              <a:rPr sz="2400" b="1" spc="-5" dirty="0">
                <a:latin typeface="Arial Narrow"/>
                <a:cs typeface="Arial Narrow"/>
              </a:rPr>
              <a:t>s</a:t>
            </a:r>
            <a:r>
              <a:rPr sz="2400" b="1" spc="10" dirty="0">
                <a:latin typeface="Arial Narrow"/>
                <a:cs typeface="Arial Narrow"/>
              </a:rPr>
              <a:t>i</a:t>
            </a:r>
            <a:r>
              <a:rPr sz="2400" b="1" spc="-5" dirty="0">
                <a:latin typeface="Arial Narrow"/>
                <a:cs typeface="Arial Narrow"/>
              </a:rPr>
              <a:t>aa</a:t>
            </a:r>
            <a:r>
              <a:rPr sz="2400" b="1" dirty="0">
                <a:latin typeface="Arial Narrow"/>
                <a:cs typeface="Arial Narrow"/>
              </a:rPr>
              <a:t>n </a:t>
            </a:r>
            <a:r>
              <a:rPr sz="2400" b="1" spc="21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r</a:t>
            </a:r>
            <a:r>
              <a:rPr sz="2400" b="1" spc="-5" dirty="0">
                <a:latin typeface="Arial Narrow"/>
                <a:cs typeface="Arial Narrow"/>
              </a:rPr>
              <a:t>e</a:t>
            </a:r>
            <a:r>
              <a:rPr sz="2400" b="1" dirty="0">
                <a:latin typeface="Arial Narrow"/>
                <a:cs typeface="Arial Narrow"/>
              </a:rPr>
              <a:t>k</a:t>
            </a:r>
            <a:r>
              <a:rPr sz="2400" b="1" spc="-5" dirty="0">
                <a:latin typeface="Arial Narrow"/>
                <a:cs typeface="Arial Narrow"/>
              </a:rPr>
              <a:t>am </a:t>
            </a:r>
            <a:r>
              <a:rPr sz="2400" b="1" dirty="0">
                <a:latin typeface="Arial Narrow"/>
                <a:cs typeface="Arial Narrow"/>
              </a:rPr>
              <a:t>medis.</a:t>
            </a:r>
            <a:r>
              <a:rPr sz="2400" b="1" spc="2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(</a:t>
            </a:r>
            <a:r>
              <a:rPr sz="2400" b="1" spc="5" dirty="0">
                <a:latin typeface="Arial Narrow"/>
                <a:cs typeface="Arial Narrow"/>
              </a:rPr>
              <a:t>O</a:t>
            </a:r>
            <a:r>
              <a:rPr sz="2400" b="1" spc="-15" dirty="0">
                <a:latin typeface="Arial Narrow"/>
                <a:cs typeface="Arial Narrow"/>
              </a:rPr>
              <a:t>,W)</a:t>
            </a:r>
            <a:endParaRPr sz="2400">
              <a:latin typeface="Arial Narrow"/>
              <a:cs typeface="Arial Narrow"/>
            </a:endParaRPr>
          </a:p>
          <a:p>
            <a:pPr marL="355600" marR="5080" indent="-342900" algn="just">
              <a:lnSpc>
                <a:spcPct val="100000"/>
              </a:lnSpc>
              <a:buFont typeface="Arial Narrow"/>
              <a:buAutoNum type="arabicPeriod"/>
              <a:tabLst>
                <a:tab pos="355600" algn="l"/>
              </a:tabLst>
            </a:pPr>
            <a:r>
              <a:rPr sz="2400" b="1" spc="-15" dirty="0">
                <a:latin typeface="Arial Narrow"/>
                <a:cs typeface="Arial Narrow"/>
              </a:rPr>
              <a:t>Do</a:t>
            </a:r>
            <a:r>
              <a:rPr sz="2400" b="1" spc="-30" dirty="0">
                <a:latin typeface="Arial Narrow"/>
                <a:cs typeface="Arial Narrow"/>
              </a:rPr>
              <a:t>k</a:t>
            </a:r>
            <a:r>
              <a:rPr sz="2400" b="1" spc="-15" dirty="0">
                <a:latin typeface="Arial Narrow"/>
                <a:cs typeface="Arial Narrow"/>
              </a:rPr>
              <a:t>um</a:t>
            </a:r>
            <a:r>
              <a:rPr sz="2400" b="1" spc="-5" dirty="0">
                <a:latin typeface="Arial Narrow"/>
                <a:cs typeface="Arial Narrow"/>
              </a:rPr>
              <a:t>e</a:t>
            </a:r>
            <a:r>
              <a:rPr sz="2400" b="1" dirty="0">
                <a:latin typeface="Arial Narrow"/>
                <a:cs typeface="Arial Narrow"/>
              </a:rPr>
              <a:t>n, </a:t>
            </a:r>
            <a:r>
              <a:rPr sz="2400" b="1" spc="170" dirty="0">
                <a:latin typeface="Arial Narrow"/>
                <a:cs typeface="Arial Narrow"/>
              </a:rPr>
              <a:t> </a:t>
            </a:r>
            <a:r>
              <a:rPr sz="2400" b="1" spc="5" dirty="0">
                <a:latin typeface="Arial Narrow"/>
                <a:cs typeface="Arial Narrow"/>
              </a:rPr>
              <a:t>s</a:t>
            </a:r>
            <a:r>
              <a:rPr sz="2400" b="1" spc="-15" dirty="0">
                <a:latin typeface="Arial Narrow"/>
                <a:cs typeface="Arial Narrow"/>
              </a:rPr>
              <a:t>erta</a:t>
            </a:r>
            <a:r>
              <a:rPr sz="2400" b="1" dirty="0">
                <a:latin typeface="Arial Narrow"/>
                <a:cs typeface="Arial Narrow"/>
              </a:rPr>
              <a:t> </a:t>
            </a:r>
            <a:r>
              <a:rPr sz="2400" b="1" spc="17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data </a:t>
            </a:r>
            <a:r>
              <a:rPr sz="2400" b="1" spc="16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da</a:t>
            </a:r>
            <a:r>
              <a:rPr sz="2400" b="1" dirty="0">
                <a:latin typeface="Arial Narrow"/>
                <a:cs typeface="Arial Narrow"/>
              </a:rPr>
              <a:t>n </a:t>
            </a:r>
            <a:r>
              <a:rPr sz="2400" b="1" spc="160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in</a:t>
            </a:r>
            <a:r>
              <a:rPr sz="2400" b="1" spc="-5" dirty="0">
                <a:latin typeface="Arial Narrow"/>
                <a:cs typeface="Arial Narrow"/>
              </a:rPr>
              <a:t>f</a:t>
            </a:r>
            <a:r>
              <a:rPr sz="2400" b="1" spc="-15" dirty="0">
                <a:latin typeface="Arial Narrow"/>
                <a:cs typeface="Arial Narrow"/>
              </a:rPr>
              <a:t>ormasi</a:t>
            </a:r>
            <a:r>
              <a:rPr sz="2400" b="1" dirty="0">
                <a:latin typeface="Arial Narrow"/>
                <a:cs typeface="Arial Narrow"/>
              </a:rPr>
              <a:t> </a:t>
            </a:r>
            <a:r>
              <a:rPr sz="2400" b="1" spc="17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dalam </a:t>
            </a:r>
            <a:r>
              <a:rPr sz="2400" b="1" spc="165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ben</a:t>
            </a:r>
            <a:r>
              <a:rPr sz="2400" b="1" spc="-5" dirty="0">
                <a:latin typeface="Arial Narrow"/>
                <a:cs typeface="Arial Narrow"/>
              </a:rPr>
              <a:t>t</a:t>
            </a:r>
            <a:r>
              <a:rPr sz="2400" b="1" dirty="0">
                <a:latin typeface="Arial Narrow"/>
                <a:cs typeface="Arial Narrow"/>
              </a:rPr>
              <a:t>uk </a:t>
            </a:r>
            <a:r>
              <a:rPr sz="2400" b="1" spc="16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berkas dimusnahk</a:t>
            </a:r>
            <a:r>
              <a:rPr sz="2400" b="1" spc="5" dirty="0">
                <a:latin typeface="Arial Narrow"/>
                <a:cs typeface="Arial Narrow"/>
              </a:rPr>
              <a:t>a</a:t>
            </a:r>
            <a:r>
              <a:rPr sz="2400" b="1" spc="-15" dirty="0">
                <a:latin typeface="Arial Narrow"/>
                <a:cs typeface="Arial Narrow"/>
              </a:rPr>
              <a:t>n</a:t>
            </a:r>
            <a:r>
              <a:rPr sz="2400" b="1" spc="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setela</a:t>
            </a:r>
            <a:r>
              <a:rPr sz="2400" b="1" dirty="0">
                <a:latin typeface="Arial Narrow"/>
                <a:cs typeface="Arial Narrow"/>
              </a:rPr>
              <a:t>h </a:t>
            </a:r>
            <a:r>
              <a:rPr sz="2400" b="1" spc="10" dirty="0">
                <a:latin typeface="Arial Narrow"/>
                <a:cs typeface="Arial Narrow"/>
              </a:rPr>
              <a:t>m</a:t>
            </a:r>
            <a:r>
              <a:rPr sz="2400" b="1" spc="5" dirty="0">
                <a:latin typeface="Arial Narrow"/>
                <a:cs typeface="Arial Narrow"/>
              </a:rPr>
              <a:t>e</a:t>
            </a:r>
            <a:r>
              <a:rPr sz="2400" b="1" dirty="0">
                <a:latin typeface="Arial Narrow"/>
                <a:cs typeface="Arial Narrow"/>
              </a:rPr>
              <a:t>lampaui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per</a:t>
            </a:r>
            <a:r>
              <a:rPr sz="2400" b="1" dirty="0">
                <a:latin typeface="Arial Narrow"/>
                <a:cs typeface="Arial Narrow"/>
              </a:rPr>
              <a:t>iode</a:t>
            </a:r>
            <a:r>
              <a:rPr sz="2400" b="1" spc="-5" dirty="0">
                <a:latin typeface="Arial Narrow"/>
                <a:cs typeface="Arial Narrow"/>
              </a:rPr>
              <a:t> w</a:t>
            </a:r>
            <a:r>
              <a:rPr sz="2400" b="1" spc="10" dirty="0">
                <a:latin typeface="Arial Narrow"/>
                <a:cs typeface="Arial Narrow"/>
              </a:rPr>
              <a:t>a</a:t>
            </a:r>
            <a:r>
              <a:rPr sz="2400" b="1" spc="-15" dirty="0">
                <a:latin typeface="Arial Narrow"/>
                <a:cs typeface="Arial Narrow"/>
              </a:rPr>
              <a:t>ktu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pen</a:t>
            </a:r>
            <a:r>
              <a:rPr sz="2400" b="1" spc="-10" dirty="0">
                <a:latin typeface="Arial Narrow"/>
                <a:cs typeface="Arial Narrow"/>
              </a:rPr>
              <a:t>y</a:t>
            </a:r>
            <a:r>
              <a:rPr sz="2400" b="1" dirty="0">
                <a:latin typeface="Arial Narrow"/>
                <a:cs typeface="Arial Narrow"/>
              </a:rPr>
              <a:t>im</a:t>
            </a:r>
            <a:r>
              <a:rPr sz="2400" b="1" spc="-10" dirty="0">
                <a:latin typeface="Arial Narrow"/>
                <a:cs typeface="Arial Narrow"/>
              </a:rPr>
              <a:t>p</a:t>
            </a:r>
            <a:r>
              <a:rPr sz="2400" b="1" spc="-5" dirty="0">
                <a:latin typeface="Arial Narrow"/>
                <a:cs typeface="Arial Narrow"/>
              </a:rPr>
              <a:t>anan sesua</a:t>
            </a:r>
            <a:r>
              <a:rPr sz="2400" b="1" dirty="0">
                <a:latin typeface="Arial Narrow"/>
                <a:cs typeface="Arial Narrow"/>
              </a:rPr>
              <a:t>i</a:t>
            </a:r>
            <a:r>
              <a:rPr sz="2400" b="1" spc="3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denga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25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peraturan</a:t>
            </a:r>
            <a:r>
              <a:rPr sz="2400" b="1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perun</a:t>
            </a:r>
            <a:r>
              <a:rPr sz="2400" b="1" spc="-25" dirty="0">
                <a:latin typeface="Arial Narrow"/>
                <a:cs typeface="Arial Narrow"/>
              </a:rPr>
              <a:t>d</a:t>
            </a:r>
            <a:r>
              <a:rPr sz="2400" b="1" spc="-5" dirty="0">
                <a:latin typeface="Arial Narrow"/>
                <a:cs typeface="Arial Narrow"/>
              </a:rPr>
              <a:t>ang-</a:t>
            </a:r>
            <a:r>
              <a:rPr sz="2400" b="1" spc="-20" dirty="0">
                <a:latin typeface="Arial Narrow"/>
                <a:cs typeface="Arial Narrow"/>
              </a:rPr>
              <a:t>undanga</a:t>
            </a:r>
            <a:r>
              <a:rPr sz="2400" b="1" spc="-15" dirty="0">
                <a:latin typeface="Arial Narrow"/>
                <a:cs typeface="Arial Narrow"/>
              </a:rPr>
              <a:t>n</a:t>
            </a:r>
            <a:r>
              <a:rPr sz="2400" b="1" dirty="0">
                <a:latin typeface="Arial Narrow"/>
                <a:cs typeface="Arial Narrow"/>
              </a:rPr>
              <a:t>.</a:t>
            </a:r>
            <a:r>
              <a:rPr sz="2400" b="1" spc="20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(D,W)</a:t>
            </a:r>
            <a:endParaRPr sz="24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516919"/>
            <a:ext cx="7728584" cy="5030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5" dirty="0">
                <a:latin typeface="Arial Narrow"/>
                <a:cs typeface="Arial Narrow"/>
              </a:rPr>
              <a:t>Stand</a:t>
            </a:r>
            <a:r>
              <a:rPr sz="2400" b="1" spc="-30" dirty="0">
                <a:latin typeface="Arial Narrow"/>
                <a:cs typeface="Arial Narrow"/>
              </a:rPr>
              <a:t>a</a:t>
            </a:r>
            <a:r>
              <a:rPr sz="2400" b="1" spc="-10" dirty="0">
                <a:latin typeface="Arial Narrow"/>
                <a:cs typeface="Arial Narrow"/>
              </a:rPr>
              <a:t>r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M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spc="-20" dirty="0">
                <a:latin typeface="Arial Narrow"/>
                <a:cs typeface="Arial Narrow"/>
              </a:rPr>
              <a:t>RM</a:t>
            </a:r>
            <a:r>
              <a:rPr sz="2400" b="1" spc="-5" dirty="0">
                <a:latin typeface="Arial Narrow"/>
                <a:cs typeface="Arial Narrow"/>
              </a:rPr>
              <a:t> </a:t>
            </a:r>
            <a:r>
              <a:rPr sz="2400" b="1" spc="-110" dirty="0">
                <a:latin typeface="Arial Narrow"/>
                <a:cs typeface="Arial Narrow"/>
              </a:rPr>
              <a:t>1</a:t>
            </a:r>
            <a:r>
              <a:rPr sz="2400" b="1" dirty="0">
                <a:latin typeface="Arial Narrow"/>
                <a:cs typeface="Arial Narrow"/>
              </a:rPr>
              <a:t>1</a:t>
            </a:r>
            <a:endParaRPr sz="24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2400" b="1" spc="-15" dirty="0">
                <a:latin typeface="Arial Narrow"/>
                <a:cs typeface="Arial Narrow"/>
              </a:rPr>
              <a:t>Berk</a:t>
            </a:r>
            <a:r>
              <a:rPr sz="2400" b="1" spc="-30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s</a:t>
            </a:r>
            <a:r>
              <a:rPr sz="2400" b="1" spc="4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rekam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medis</a:t>
            </a:r>
            <a:r>
              <a:rPr sz="2400" b="1" spc="1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dili</a:t>
            </a:r>
            <a:r>
              <a:rPr sz="2400" b="1" spc="-15" dirty="0">
                <a:latin typeface="Arial Narrow"/>
                <a:cs typeface="Arial Narrow"/>
              </a:rPr>
              <a:t>ndungi </a:t>
            </a:r>
            <a:r>
              <a:rPr sz="2400" b="1" spc="-10" dirty="0">
                <a:latin typeface="Arial Narrow"/>
                <a:cs typeface="Arial Narrow"/>
              </a:rPr>
              <a:t>dari</a:t>
            </a:r>
            <a:r>
              <a:rPr sz="2400" b="1" spc="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kehilang</a:t>
            </a:r>
            <a:r>
              <a:rPr sz="2400" b="1" spc="-10" dirty="0">
                <a:latin typeface="Arial Narrow"/>
                <a:cs typeface="Arial Narrow"/>
              </a:rPr>
              <a:t>a</a:t>
            </a:r>
            <a:r>
              <a:rPr sz="2400" b="1" spc="-20" dirty="0">
                <a:latin typeface="Arial Narrow"/>
                <a:cs typeface="Arial Narrow"/>
              </a:rPr>
              <a:t>n</a:t>
            </a:r>
            <a:r>
              <a:rPr sz="2400" b="1" dirty="0">
                <a:latin typeface="Arial Narrow"/>
                <a:cs typeface="Arial Narrow"/>
              </a:rPr>
              <a:t>,</a:t>
            </a:r>
            <a:r>
              <a:rPr sz="2400" b="1" spc="3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kerusaka</a:t>
            </a:r>
            <a:r>
              <a:rPr sz="2400" b="1" spc="-15" dirty="0">
                <a:latin typeface="Arial Narrow"/>
                <a:cs typeface="Arial Narrow"/>
              </a:rPr>
              <a:t>n</a:t>
            </a:r>
            <a:r>
              <a:rPr sz="2400" b="1" dirty="0">
                <a:latin typeface="Arial Narrow"/>
                <a:cs typeface="Arial Narrow"/>
              </a:rPr>
              <a:t>,</a:t>
            </a:r>
            <a:endParaRPr sz="24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Arial Narrow"/>
                <a:cs typeface="Arial Narrow"/>
              </a:rPr>
              <a:t>gangguan</a:t>
            </a:r>
            <a:r>
              <a:rPr sz="2400" b="1" dirty="0">
                <a:latin typeface="Arial Narrow"/>
                <a:cs typeface="Arial Narrow"/>
              </a:rPr>
              <a:t>,</a:t>
            </a:r>
            <a:r>
              <a:rPr sz="2400" b="1" spc="2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sert</a:t>
            </a:r>
            <a:r>
              <a:rPr sz="2400" b="1" dirty="0">
                <a:latin typeface="Arial Narrow"/>
                <a:cs typeface="Arial Narrow"/>
              </a:rPr>
              <a:t>a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akse</a:t>
            </a:r>
            <a:r>
              <a:rPr sz="2400" b="1" dirty="0">
                <a:latin typeface="Arial Narrow"/>
                <a:cs typeface="Arial Narrow"/>
              </a:rPr>
              <a:t>s</a:t>
            </a:r>
            <a:r>
              <a:rPr sz="2400" b="1" spc="3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da</a:t>
            </a:r>
            <a:r>
              <a:rPr sz="2400" b="1" dirty="0">
                <a:latin typeface="Arial Narrow"/>
                <a:cs typeface="Arial Narrow"/>
              </a:rPr>
              <a:t>n </a:t>
            </a:r>
            <a:r>
              <a:rPr sz="2400" b="1" spc="-5" dirty="0">
                <a:latin typeface="Arial Narrow"/>
                <a:cs typeface="Arial Narrow"/>
              </a:rPr>
              <a:t>penggunaa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2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yan</a:t>
            </a:r>
            <a:r>
              <a:rPr sz="2400" b="1" dirty="0">
                <a:latin typeface="Arial Narrow"/>
                <a:cs typeface="Arial Narrow"/>
              </a:rPr>
              <a:t>g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tidak ber</a:t>
            </a:r>
            <a:r>
              <a:rPr sz="2400" b="1" spc="-10" dirty="0">
                <a:latin typeface="Arial Narrow"/>
                <a:cs typeface="Arial Narrow"/>
              </a:rPr>
              <a:t>h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spc="-10" dirty="0">
                <a:latin typeface="Arial Narrow"/>
                <a:cs typeface="Arial Narrow"/>
              </a:rPr>
              <a:t>k</a:t>
            </a:r>
            <a:r>
              <a:rPr sz="2400" b="1" dirty="0">
                <a:latin typeface="Arial Narrow"/>
                <a:cs typeface="Arial Narrow"/>
              </a:rPr>
              <a:t>.</a:t>
            </a:r>
            <a:endParaRPr sz="24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15" dirty="0">
                <a:latin typeface="Arial Narrow"/>
                <a:cs typeface="Arial Narrow"/>
              </a:rPr>
              <a:t>Elemen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P</a:t>
            </a:r>
            <a:r>
              <a:rPr sz="2400" b="1" spc="-25" dirty="0">
                <a:latin typeface="Arial Narrow"/>
                <a:cs typeface="Arial Narrow"/>
              </a:rPr>
              <a:t>e</a:t>
            </a:r>
            <a:r>
              <a:rPr sz="2400" b="1" dirty="0">
                <a:latin typeface="Arial Narrow"/>
                <a:cs typeface="Arial Narrow"/>
              </a:rPr>
              <a:t>nil</a:t>
            </a:r>
            <a:r>
              <a:rPr sz="2400" b="1" spc="-5" dirty="0">
                <a:latin typeface="Arial Narrow"/>
                <a:cs typeface="Arial Narrow"/>
              </a:rPr>
              <a:t>aia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2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M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spc="-20" dirty="0">
                <a:latin typeface="Arial Narrow"/>
                <a:cs typeface="Arial Narrow"/>
              </a:rPr>
              <a:t>RM</a:t>
            </a:r>
            <a:r>
              <a:rPr sz="2400" b="1" spc="-10" dirty="0">
                <a:latin typeface="Arial Narrow"/>
                <a:cs typeface="Arial Narrow"/>
              </a:rPr>
              <a:t> </a:t>
            </a:r>
            <a:r>
              <a:rPr sz="2400" b="1" spc="-114" dirty="0">
                <a:latin typeface="Arial Narrow"/>
                <a:cs typeface="Arial Narrow"/>
              </a:rPr>
              <a:t>1</a:t>
            </a:r>
            <a:r>
              <a:rPr sz="2400" b="1" dirty="0">
                <a:latin typeface="Arial Narrow"/>
                <a:cs typeface="Arial Narrow"/>
              </a:rPr>
              <a:t>1</a:t>
            </a:r>
            <a:endParaRPr sz="2400">
              <a:latin typeface="Arial Narrow"/>
              <a:cs typeface="Arial Narrow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994"/>
              </a:spcBef>
              <a:buFont typeface="Arial Narrow"/>
              <a:buAutoNum type="arabicPeriod"/>
              <a:tabLst>
                <a:tab pos="355600" algn="l"/>
              </a:tabLst>
            </a:pPr>
            <a:r>
              <a:rPr sz="2400" b="1" spc="-150" dirty="0">
                <a:latin typeface="Arial Narrow"/>
                <a:cs typeface="Arial Narrow"/>
              </a:rPr>
              <a:t>T</a:t>
            </a:r>
            <a:r>
              <a:rPr sz="2400" b="1" spc="-5" dirty="0">
                <a:latin typeface="Arial Narrow"/>
                <a:cs typeface="Arial Narrow"/>
              </a:rPr>
              <a:t>erd</a:t>
            </a:r>
            <a:r>
              <a:rPr sz="2400" b="1" spc="-10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p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t </a:t>
            </a:r>
            <a:r>
              <a:rPr sz="2400" b="1" spc="11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r</a:t>
            </a:r>
            <a:r>
              <a:rPr sz="2400" b="1" spc="-15" dirty="0">
                <a:latin typeface="Arial Narrow"/>
                <a:cs typeface="Arial Narrow"/>
              </a:rPr>
              <a:t>e</a:t>
            </a:r>
            <a:r>
              <a:rPr sz="2400" b="1" dirty="0">
                <a:latin typeface="Arial Narrow"/>
                <a:cs typeface="Arial Narrow"/>
              </a:rPr>
              <a:t>gula</a:t>
            </a:r>
            <a:r>
              <a:rPr sz="2400" b="1" spc="-10" dirty="0">
                <a:latin typeface="Arial Narrow"/>
                <a:cs typeface="Arial Narrow"/>
              </a:rPr>
              <a:t>s</a:t>
            </a:r>
            <a:r>
              <a:rPr sz="2400" b="1" dirty="0">
                <a:latin typeface="Arial Narrow"/>
                <a:cs typeface="Arial Narrow"/>
              </a:rPr>
              <a:t>i </a:t>
            </a:r>
            <a:r>
              <a:rPr sz="2400" b="1" spc="110" dirty="0">
                <a:latin typeface="Arial Narrow"/>
                <a:cs typeface="Arial Narrow"/>
              </a:rPr>
              <a:t> </a:t>
            </a:r>
            <a:r>
              <a:rPr sz="2400" b="1" spc="5" dirty="0">
                <a:latin typeface="Arial Narrow"/>
                <a:cs typeface="Arial Narrow"/>
              </a:rPr>
              <a:t>y</a:t>
            </a:r>
            <a:r>
              <a:rPr sz="2400" b="1" spc="-5" dirty="0">
                <a:latin typeface="Arial Narrow"/>
                <a:cs typeface="Arial Narrow"/>
              </a:rPr>
              <a:t>an</a:t>
            </a:r>
            <a:r>
              <a:rPr sz="2400" b="1" dirty="0">
                <a:latin typeface="Arial Narrow"/>
                <a:cs typeface="Arial Narrow"/>
              </a:rPr>
              <a:t>g </a:t>
            </a:r>
            <a:r>
              <a:rPr sz="2400" b="1" spc="10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dit</a:t>
            </a:r>
            <a:r>
              <a:rPr sz="2400" b="1" spc="-10" dirty="0">
                <a:latin typeface="Arial Narrow"/>
                <a:cs typeface="Arial Narrow"/>
              </a:rPr>
              <a:t>e</a:t>
            </a:r>
            <a:r>
              <a:rPr sz="2400" b="1" dirty="0">
                <a:latin typeface="Arial Narrow"/>
                <a:cs typeface="Arial Narrow"/>
              </a:rPr>
              <a:t>tapk</a:t>
            </a:r>
            <a:r>
              <a:rPr sz="2400" b="1" spc="-1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n </a:t>
            </a:r>
            <a:r>
              <a:rPr sz="2400" b="1" spc="11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untuk </a:t>
            </a:r>
            <a:r>
              <a:rPr sz="2400" b="1" spc="9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menceg</a:t>
            </a:r>
            <a:r>
              <a:rPr sz="2400" b="1" spc="-10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h </a:t>
            </a:r>
            <a:r>
              <a:rPr sz="2400" b="1" spc="114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ak</a:t>
            </a:r>
            <a:r>
              <a:rPr sz="2400" b="1" spc="10" dirty="0">
                <a:latin typeface="Arial Narrow"/>
                <a:cs typeface="Arial Narrow"/>
              </a:rPr>
              <a:t>s</a:t>
            </a:r>
            <a:r>
              <a:rPr sz="2400" b="1" spc="-5" dirty="0">
                <a:latin typeface="Arial Narrow"/>
                <a:cs typeface="Arial Narrow"/>
              </a:rPr>
              <a:t>es </a:t>
            </a:r>
            <a:r>
              <a:rPr sz="2400" b="1" spc="-20" dirty="0">
                <a:latin typeface="Arial Narrow"/>
                <a:cs typeface="Arial Narrow"/>
              </a:rPr>
              <a:t>penggun</a:t>
            </a:r>
            <a:r>
              <a:rPr sz="2400" b="1" spc="-10" dirty="0">
                <a:latin typeface="Arial Narrow"/>
                <a:cs typeface="Arial Narrow"/>
              </a:rPr>
              <a:t>a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27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rekam</a:t>
            </a:r>
            <a:r>
              <a:rPr sz="2400" b="1" spc="25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med</a:t>
            </a:r>
            <a:r>
              <a:rPr sz="2400" b="1" spc="10" dirty="0">
                <a:latin typeface="Arial Narrow"/>
                <a:cs typeface="Arial Narrow"/>
              </a:rPr>
              <a:t>i</a:t>
            </a:r>
            <a:r>
              <a:rPr sz="2400" b="1" dirty="0">
                <a:latin typeface="Arial Narrow"/>
                <a:cs typeface="Arial Narrow"/>
              </a:rPr>
              <a:t>s</a:t>
            </a:r>
            <a:r>
              <a:rPr sz="2400" b="1" spc="254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bentuk</a:t>
            </a:r>
            <a:r>
              <a:rPr sz="2400" b="1" spc="250" dirty="0">
                <a:latin typeface="Arial Narrow"/>
                <a:cs typeface="Arial Narrow"/>
              </a:rPr>
              <a:t> </a:t>
            </a:r>
            <a:r>
              <a:rPr sz="2400" b="1" spc="5" dirty="0">
                <a:latin typeface="Arial Narrow"/>
                <a:cs typeface="Arial Narrow"/>
              </a:rPr>
              <a:t>k</a:t>
            </a:r>
            <a:r>
              <a:rPr sz="2400" b="1" spc="-20" dirty="0">
                <a:latin typeface="Arial Narrow"/>
                <a:cs typeface="Arial Narrow"/>
              </a:rPr>
              <a:t>e</a:t>
            </a:r>
            <a:r>
              <a:rPr sz="2400" b="1" dirty="0">
                <a:latin typeface="Arial Narrow"/>
                <a:cs typeface="Arial Narrow"/>
              </a:rPr>
              <a:t>rtas</a:t>
            </a:r>
            <a:r>
              <a:rPr sz="2400" b="1" spc="26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da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254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ata</a:t>
            </a:r>
            <a:r>
              <a:rPr sz="2400" b="1" dirty="0">
                <a:latin typeface="Arial Narrow"/>
                <a:cs typeface="Arial Narrow"/>
              </a:rPr>
              <a:t>u</a:t>
            </a:r>
            <a:r>
              <a:rPr sz="2400" b="1" spc="26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el</a:t>
            </a:r>
            <a:r>
              <a:rPr sz="2400" b="1" spc="5" dirty="0">
                <a:latin typeface="Arial Narrow"/>
                <a:cs typeface="Arial Narrow"/>
              </a:rPr>
              <a:t>e</a:t>
            </a:r>
            <a:r>
              <a:rPr sz="2400" b="1" spc="-15" dirty="0">
                <a:latin typeface="Arial Narrow"/>
                <a:cs typeface="Arial Narrow"/>
              </a:rPr>
              <a:t>ktronik </a:t>
            </a:r>
            <a:r>
              <a:rPr sz="2400" b="1" dirty="0">
                <a:latin typeface="Arial Narrow"/>
                <a:cs typeface="Arial Narrow"/>
              </a:rPr>
              <a:t>tanpa iz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spc="-15" dirty="0">
                <a:latin typeface="Arial Narrow"/>
                <a:cs typeface="Arial Narrow"/>
              </a:rPr>
              <a:t>n</a:t>
            </a:r>
            <a:r>
              <a:rPr sz="2400" b="1" dirty="0">
                <a:latin typeface="Arial Narrow"/>
                <a:cs typeface="Arial Narrow"/>
              </a:rPr>
              <a:t>.</a:t>
            </a:r>
            <a:r>
              <a:rPr sz="2400" b="1" spc="5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(R)</a:t>
            </a:r>
            <a:endParaRPr sz="2400">
              <a:latin typeface="Arial Narrow"/>
              <a:cs typeface="Arial Narrow"/>
            </a:endParaRPr>
          </a:p>
          <a:p>
            <a:pPr marL="355600" indent="-342900">
              <a:lnSpc>
                <a:spcPct val="100000"/>
              </a:lnSpc>
              <a:spcBef>
                <a:spcPts val="1005"/>
              </a:spcBef>
              <a:buFont typeface="Arial Narrow"/>
              <a:buAutoNum type="arabicPeriod"/>
              <a:tabLst>
                <a:tab pos="355600" algn="l"/>
                <a:tab pos="1376680" algn="l"/>
                <a:tab pos="2298700" algn="l"/>
                <a:tab pos="3220720" algn="l"/>
                <a:tab pos="4239260" algn="l"/>
                <a:tab pos="5175250" algn="l"/>
                <a:tab pos="5819775" algn="l"/>
                <a:tab pos="6531609" algn="l"/>
              </a:tabLst>
            </a:pPr>
            <a:r>
              <a:rPr sz="2400" b="1" spc="-15" dirty="0">
                <a:latin typeface="Arial Narrow"/>
                <a:cs typeface="Arial Narrow"/>
              </a:rPr>
              <a:t>Re</a:t>
            </a:r>
            <a:r>
              <a:rPr sz="2400" b="1" spc="-5" dirty="0">
                <a:latin typeface="Arial Narrow"/>
                <a:cs typeface="Arial Narrow"/>
              </a:rPr>
              <a:t>ka</a:t>
            </a:r>
            <a:r>
              <a:rPr sz="2400" b="1" dirty="0">
                <a:latin typeface="Arial Narrow"/>
                <a:cs typeface="Arial Narrow"/>
              </a:rPr>
              <a:t>m	medis	dalam	</a:t>
            </a:r>
            <a:r>
              <a:rPr sz="2400" b="1" spc="-15" dirty="0">
                <a:latin typeface="Arial Narrow"/>
                <a:cs typeface="Arial Narrow"/>
              </a:rPr>
              <a:t>bentuk</a:t>
            </a:r>
            <a:r>
              <a:rPr sz="2400" b="1" dirty="0">
                <a:latin typeface="Arial Narrow"/>
                <a:cs typeface="Arial Narrow"/>
              </a:rPr>
              <a:t>	</a:t>
            </a:r>
            <a:r>
              <a:rPr sz="2400" b="1" spc="-15" dirty="0">
                <a:latin typeface="Arial Narrow"/>
                <a:cs typeface="Arial Narrow"/>
              </a:rPr>
              <a:t>kert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s	</a:t>
            </a:r>
            <a:r>
              <a:rPr sz="2400" b="1" spc="-10" dirty="0">
                <a:latin typeface="Arial Narrow"/>
                <a:cs typeface="Arial Narrow"/>
              </a:rPr>
              <a:t>d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n	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spc="5" dirty="0">
                <a:latin typeface="Arial Narrow"/>
                <a:cs typeface="Arial Narrow"/>
              </a:rPr>
              <a:t>t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u	</a:t>
            </a:r>
            <a:r>
              <a:rPr sz="2400" b="1" spc="-5" dirty="0">
                <a:latin typeface="Arial Narrow"/>
                <a:cs typeface="Arial Narrow"/>
              </a:rPr>
              <a:t>el</a:t>
            </a:r>
            <a:r>
              <a:rPr sz="2400" b="1" spc="5" dirty="0">
                <a:latin typeface="Arial Narrow"/>
                <a:cs typeface="Arial Narrow"/>
              </a:rPr>
              <a:t>e</a:t>
            </a:r>
            <a:r>
              <a:rPr sz="2400" b="1" spc="-15" dirty="0">
                <a:latin typeface="Arial Narrow"/>
                <a:cs typeface="Arial Narrow"/>
              </a:rPr>
              <a:t>ktronik</a:t>
            </a:r>
            <a:endParaRPr sz="2400">
              <a:latin typeface="Arial Narrow"/>
              <a:cs typeface="Arial Narrow"/>
            </a:endParaRPr>
          </a:p>
          <a:p>
            <a:pPr marL="355600">
              <a:lnSpc>
                <a:spcPct val="100000"/>
              </a:lnSpc>
            </a:pPr>
            <a:r>
              <a:rPr sz="2400" b="1" dirty="0">
                <a:latin typeface="Arial Narrow"/>
                <a:cs typeface="Arial Narrow"/>
              </a:rPr>
              <a:t>dil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dirty="0">
                <a:latin typeface="Arial Narrow"/>
                <a:cs typeface="Arial Narrow"/>
              </a:rPr>
              <a:t>nd</a:t>
            </a:r>
            <a:r>
              <a:rPr sz="2400" b="1" spc="-10" dirty="0">
                <a:latin typeface="Arial Narrow"/>
                <a:cs typeface="Arial Narrow"/>
              </a:rPr>
              <a:t>u</a:t>
            </a:r>
            <a:r>
              <a:rPr sz="2400" b="1" dirty="0">
                <a:latin typeface="Arial Narrow"/>
                <a:cs typeface="Arial Narrow"/>
              </a:rPr>
              <a:t>ngi</a:t>
            </a:r>
            <a:r>
              <a:rPr sz="2400" b="1" spc="-1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dari </a:t>
            </a:r>
            <a:r>
              <a:rPr sz="2400" b="1" spc="-5" dirty="0">
                <a:latin typeface="Arial Narrow"/>
                <a:cs typeface="Arial Narrow"/>
              </a:rPr>
              <a:t>ke</a:t>
            </a:r>
            <a:r>
              <a:rPr sz="2400" b="1" spc="-10" dirty="0">
                <a:latin typeface="Arial Narrow"/>
                <a:cs typeface="Arial Narrow"/>
              </a:rPr>
              <a:t>h</a:t>
            </a:r>
            <a:r>
              <a:rPr sz="2400" b="1" dirty="0">
                <a:latin typeface="Arial Narrow"/>
                <a:cs typeface="Arial Narrow"/>
              </a:rPr>
              <a:t>i</a:t>
            </a:r>
            <a:r>
              <a:rPr sz="2400" b="1" spc="5" dirty="0">
                <a:latin typeface="Arial Narrow"/>
                <a:cs typeface="Arial Narrow"/>
              </a:rPr>
              <a:t>l</a:t>
            </a:r>
            <a:r>
              <a:rPr sz="2400" b="1" spc="-5" dirty="0">
                <a:latin typeface="Arial Narrow"/>
                <a:cs typeface="Arial Narrow"/>
              </a:rPr>
              <a:t>an</a:t>
            </a:r>
            <a:r>
              <a:rPr sz="2400" b="1" spc="-10" dirty="0">
                <a:latin typeface="Arial Narrow"/>
                <a:cs typeface="Arial Narrow"/>
              </a:rPr>
              <a:t>g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2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da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ker</a:t>
            </a:r>
            <a:r>
              <a:rPr sz="2400" b="1" spc="-10" dirty="0">
                <a:latin typeface="Arial Narrow"/>
                <a:cs typeface="Arial Narrow"/>
              </a:rPr>
              <a:t>u</a:t>
            </a:r>
            <a:r>
              <a:rPr sz="2400" b="1" spc="-5" dirty="0">
                <a:latin typeface="Arial Narrow"/>
                <a:cs typeface="Arial Narrow"/>
              </a:rPr>
              <a:t>sa</a:t>
            </a:r>
            <a:r>
              <a:rPr sz="2400" b="1" spc="-10" dirty="0">
                <a:latin typeface="Arial Narrow"/>
                <a:cs typeface="Arial Narrow"/>
              </a:rPr>
              <a:t>k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spc="-10" dirty="0">
                <a:latin typeface="Arial Narrow"/>
                <a:cs typeface="Arial Narrow"/>
              </a:rPr>
              <a:t>n</a:t>
            </a:r>
            <a:r>
              <a:rPr sz="2400" b="1" dirty="0">
                <a:latin typeface="Arial Narrow"/>
                <a:cs typeface="Arial Narrow"/>
              </a:rPr>
              <a:t>.</a:t>
            </a:r>
            <a:r>
              <a:rPr sz="2400" b="1" spc="4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(O,W)</a:t>
            </a:r>
            <a:endParaRPr sz="2400">
              <a:latin typeface="Arial Narrow"/>
              <a:cs typeface="Arial Narrow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994"/>
              </a:spcBef>
              <a:buFont typeface="Arial Narrow"/>
              <a:buAutoNum type="arabicPeriod" startAt="3"/>
              <a:tabLst>
                <a:tab pos="355600" algn="l"/>
              </a:tabLst>
            </a:pPr>
            <a:r>
              <a:rPr sz="2400" b="1" spc="-15" dirty="0">
                <a:latin typeface="Arial Narrow"/>
                <a:cs typeface="Arial Narrow"/>
              </a:rPr>
              <a:t>Re</a:t>
            </a:r>
            <a:r>
              <a:rPr sz="2400" b="1" spc="-5" dirty="0">
                <a:latin typeface="Arial Narrow"/>
                <a:cs typeface="Arial Narrow"/>
              </a:rPr>
              <a:t>ka</a:t>
            </a:r>
            <a:r>
              <a:rPr sz="2400" b="1" dirty="0">
                <a:latin typeface="Arial Narrow"/>
                <a:cs typeface="Arial Narrow"/>
              </a:rPr>
              <a:t>m  </a:t>
            </a:r>
            <a:r>
              <a:rPr sz="2400" b="1" spc="-6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medis  </a:t>
            </a:r>
            <a:r>
              <a:rPr sz="2400" b="1" spc="-7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dalam  </a:t>
            </a:r>
            <a:r>
              <a:rPr sz="2400" b="1" spc="-70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bentuk</a:t>
            </a:r>
            <a:r>
              <a:rPr sz="2400" b="1" dirty="0">
                <a:latin typeface="Arial Narrow"/>
                <a:cs typeface="Arial Narrow"/>
              </a:rPr>
              <a:t>  </a:t>
            </a:r>
            <a:r>
              <a:rPr sz="2400" b="1" spc="-75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kert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s  </a:t>
            </a:r>
            <a:r>
              <a:rPr sz="2400" b="1" spc="-85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d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n  </a:t>
            </a:r>
            <a:r>
              <a:rPr sz="2400" b="1" spc="-7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spc="5" dirty="0">
                <a:latin typeface="Arial Narrow"/>
                <a:cs typeface="Arial Narrow"/>
              </a:rPr>
              <a:t>t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u  </a:t>
            </a:r>
            <a:r>
              <a:rPr sz="2400" b="1" spc="-9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el</a:t>
            </a:r>
            <a:r>
              <a:rPr sz="2400" b="1" spc="5" dirty="0">
                <a:latin typeface="Arial Narrow"/>
                <a:cs typeface="Arial Narrow"/>
              </a:rPr>
              <a:t>e</a:t>
            </a:r>
            <a:r>
              <a:rPr sz="2400" b="1" spc="-15" dirty="0">
                <a:latin typeface="Arial Narrow"/>
                <a:cs typeface="Arial Narrow"/>
              </a:rPr>
              <a:t>ktronik </a:t>
            </a:r>
            <a:r>
              <a:rPr sz="2400" b="1" dirty="0">
                <a:latin typeface="Arial Narrow"/>
                <a:cs typeface="Arial Narrow"/>
              </a:rPr>
              <a:t>dil</a:t>
            </a:r>
            <a:r>
              <a:rPr sz="2400" b="1" spc="-15" dirty="0">
                <a:latin typeface="Arial Narrow"/>
                <a:cs typeface="Arial Narrow"/>
              </a:rPr>
              <a:t>indungi</a:t>
            </a:r>
            <a:r>
              <a:rPr sz="2400" b="1" spc="245" dirty="0">
                <a:latin typeface="Arial Narrow"/>
                <a:cs typeface="Arial Narrow"/>
              </a:rPr>
              <a:t> </a:t>
            </a:r>
            <a:r>
              <a:rPr sz="2400" b="1" spc="-30" dirty="0">
                <a:latin typeface="Arial Narrow"/>
                <a:cs typeface="Arial Narrow"/>
              </a:rPr>
              <a:t>d</a:t>
            </a:r>
            <a:r>
              <a:rPr sz="2400" b="1" spc="-15" dirty="0">
                <a:latin typeface="Arial Narrow"/>
                <a:cs typeface="Arial Narrow"/>
              </a:rPr>
              <a:t>ar</a:t>
            </a:r>
            <a:r>
              <a:rPr sz="2400" b="1" spc="-10" dirty="0">
                <a:latin typeface="Arial Narrow"/>
                <a:cs typeface="Arial Narrow"/>
              </a:rPr>
              <a:t>i</a:t>
            </a:r>
            <a:r>
              <a:rPr sz="2400" b="1" spc="250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gan</a:t>
            </a:r>
            <a:r>
              <a:rPr sz="2400" b="1" spc="-25" dirty="0">
                <a:latin typeface="Arial Narrow"/>
                <a:cs typeface="Arial Narrow"/>
              </a:rPr>
              <a:t>g</a:t>
            </a:r>
            <a:r>
              <a:rPr sz="2400" b="1" spc="-15" dirty="0">
                <a:latin typeface="Arial Narrow"/>
                <a:cs typeface="Arial Narrow"/>
              </a:rPr>
              <a:t>guan</a:t>
            </a:r>
            <a:r>
              <a:rPr sz="2400" b="1" spc="24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da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240" dirty="0">
                <a:latin typeface="Arial Narrow"/>
                <a:cs typeface="Arial Narrow"/>
              </a:rPr>
              <a:t> </a:t>
            </a:r>
            <a:r>
              <a:rPr sz="2400" b="1" spc="5" dirty="0">
                <a:latin typeface="Arial Narrow"/>
                <a:cs typeface="Arial Narrow"/>
              </a:rPr>
              <a:t>a</a:t>
            </a:r>
            <a:r>
              <a:rPr sz="2400" b="1" spc="-5" dirty="0">
                <a:latin typeface="Arial Narrow"/>
                <a:cs typeface="Arial Narrow"/>
              </a:rPr>
              <a:t>k</a:t>
            </a:r>
            <a:r>
              <a:rPr sz="2400" b="1" dirty="0">
                <a:latin typeface="Arial Narrow"/>
                <a:cs typeface="Arial Narrow"/>
              </a:rPr>
              <a:t>s</a:t>
            </a:r>
            <a:r>
              <a:rPr sz="2400" b="1" spc="5" dirty="0">
                <a:latin typeface="Arial Narrow"/>
                <a:cs typeface="Arial Narrow"/>
              </a:rPr>
              <a:t>e</a:t>
            </a:r>
            <a:r>
              <a:rPr sz="2400" b="1" dirty="0">
                <a:latin typeface="Arial Narrow"/>
                <a:cs typeface="Arial Narrow"/>
              </a:rPr>
              <a:t>s</a:t>
            </a:r>
            <a:r>
              <a:rPr sz="2400" b="1" spc="260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serta</a:t>
            </a:r>
            <a:r>
              <a:rPr sz="2400" b="1" spc="245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pen</a:t>
            </a:r>
            <a:r>
              <a:rPr sz="2400" b="1" spc="-25" dirty="0">
                <a:latin typeface="Arial Narrow"/>
                <a:cs typeface="Arial Narrow"/>
              </a:rPr>
              <a:t>g</a:t>
            </a:r>
            <a:r>
              <a:rPr sz="2400" b="1" spc="-10" dirty="0">
                <a:latin typeface="Arial Narrow"/>
                <a:cs typeface="Arial Narrow"/>
              </a:rPr>
              <a:t>g</a:t>
            </a:r>
            <a:r>
              <a:rPr sz="2400" b="1" dirty="0">
                <a:latin typeface="Arial Narrow"/>
                <a:cs typeface="Arial Narrow"/>
              </a:rPr>
              <a:t>una</a:t>
            </a:r>
            <a:r>
              <a:rPr sz="2400" b="1" spc="-10" dirty="0">
                <a:latin typeface="Arial Narrow"/>
                <a:cs typeface="Arial Narrow"/>
              </a:rPr>
              <a:t>a</a:t>
            </a:r>
            <a:r>
              <a:rPr sz="2400" b="1" spc="-15" dirty="0">
                <a:latin typeface="Arial Narrow"/>
                <a:cs typeface="Arial Narrow"/>
              </a:rPr>
              <a:t>n</a:t>
            </a:r>
            <a:r>
              <a:rPr sz="2400" b="1" spc="254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yang </a:t>
            </a:r>
            <a:r>
              <a:rPr sz="2400" b="1" spc="-10" dirty="0">
                <a:latin typeface="Arial Narrow"/>
                <a:cs typeface="Arial Narrow"/>
              </a:rPr>
              <a:t>t</a:t>
            </a:r>
            <a:r>
              <a:rPr sz="2400" b="1" spc="-5" dirty="0">
                <a:latin typeface="Arial Narrow"/>
                <a:cs typeface="Arial Narrow"/>
              </a:rPr>
              <a:t>i</a:t>
            </a:r>
            <a:r>
              <a:rPr sz="2400" b="1" dirty="0">
                <a:latin typeface="Arial Narrow"/>
                <a:cs typeface="Arial Narrow"/>
              </a:rPr>
              <a:t>dak </a:t>
            </a:r>
            <a:r>
              <a:rPr sz="2400" b="1" spc="-5" dirty="0">
                <a:latin typeface="Arial Narrow"/>
                <a:cs typeface="Arial Narrow"/>
              </a:rPr>
              <a:t>sah</a:t>
            </a:r>
            <a:r>
              <a:rPr sz="2400" b="1" dirty="0">
                <a:latin typeface="Arial Narrow"/>
                <a:cs typeface="Arial Narrow"/>
              </a:rPr>
              <a:t>.</a:t>
            </a:r>
            <a:r>
              <a:rPr sz="2400" b="1" spc="20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(D,S,W)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7542" y="5709517"/>
            <a:ext cx="6941820" cy="1061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tabLst>
                <a:tab pos="354965" algn="l"/>
                <a:tab pos="1370330" algn="l"/>
                <a:tab pos="1727200" algn="l"/>
                <a:tab pos="2056130" algn="l"/>
                <a:tab pos="3115945" algn="l"/>
                <a:tab pos="3516629" algn="l"/>
                <a:tab pos="4777105" algn="l"/>
                <a:tab pos="4966335" algn="l"/>
                <a:tab pos="5679440" algn="l"/>
                <a:tab pos="6012180" algn="l"/>
                <a:tab pos="6344285" algn="l"/>
              </a:tabLst>
            </a:pPr>
            <a:r>
              <a:rPr sz="2400" b="1" spc="-5" dirty="0">
                <a:latin typeface="Arial Narrow"/>
                <a:cs typeface="Arial Narrow"/>
              </a:rPr>
              <a:t>4</a:t>
            </a:r>
            <a:r>
              <a:rPr sz="2400" b="1" dirty="0">
                <a:latin typeface="Arial Narrow"/>
                <a:cs typeface="Arial Narrow"/>
              </a:rPr>
              <a:t>.	</a:t>
            </a:r>
            <a:r>
              <a:rPr sz="2400" b="1" spc="-15" dirty="0">
                <a:latin typeface="Arial Narrow"/>
                <a:cs typeface="Arial Narrow"/>
              </a:rPr>
              <a:t>Ru</a:t>
            </a:r>
            <a:r>
              <a:rPr sz="2400" b="1" spc="-30" dirty="0">
                <a:latin typeface="Arial Narrow"/>
                <a:cs typeface="Arial Narrow"/>
              </a:rPr>
              <a:t>a</a:t>
            </a:r>
            <a:r>
              <a:rPr sz="2400" b="1" spc="-15" dirty="0">
                <a:latin typeface="Arial Narrow"/>
                <a:cs typeface="Arial Narrow"/>
              </a:rPr>
              <a:t>ng</a:t>
            </a:r>
            <a:r>
              <a:rPr sz="2400" b="1" dirty="0">
                <a:latin typeface="Arial Narrow"/>
                <a:cs typeface="Arial Narrow"/>
              </a:rPr>
              <a:t>	</a:t>
            </a:r>
            <a:r>
              <a:rPr sz="2400" b="1" spc="-10" dirty="0">
                <a:latin typeface="Arial Narrow"/>
                <a:cs typeface="Arial Narrow"/>
              </a:rPr>
              <a:t>d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n	</a:t>
            </a:r>
            <a:r>
              <a:rPr sz="2400" b="1" spc="-15" dirty="0">
                <a:latin typeface="Arial Narrow"/>
                <a:cs typeface="Arial Narrow"/>
              </a:rPr>
              <a:t>tempat</a:t>
            </a:r>
            <a:r>
              <a:rPr sz="2400" b="1" dirty="0">
                <a:latin typeface="Arial Narrow"/>
                <a:cs typeface="Arial Narrow"/>
              </a:rPr>
              <a:t>	</a:t>
            </a:r>
            <a:r>
              <a:rPr sz="2400" b="1" spc="-30" dirty="0">
                <a:latin typeface="Arial Narrow"/>
                <a:cs typeface="Arial Narrow"/>
              </a:rPr>
              <a:t>p</a:t>
            </a:r>
            <a:r>
              <a:rPr sz="2400" b="1" spc="-5" dirty="0">
                <a:latin typeface="Arial Narrow"/>
                <a:cs typeface="Arial Narrow"/>
              </a:rPr>
              <a:t>enyim</a:t>
            </a:r>
            <a:r>
              <a:rPr sz="2400" b="1" spc="5" dirty="0">
                <a:latin typeface="Arial Narrow"/>
                <a:cs typeface="Arial Narrow"/>
              </a:rPr>
              <a:t>p</a:t>
            </a:r>
            <a:r>
              <a:rPr sz="2400" b="1" spc="-5" dirty="0">
                <a:latin typeface="Arial Narrow"/>
                <a:cs typeface="Arial Narrow"/>
              </a:rPr>
              <a:t>ana</a:t>
            </a:r>
            <a:r>
              <a:rPr sz="2400" b="1" dirty="0">
                <a:latin typeface="Arial Narrow"/>
                <a:cs typeface="Arial Narrow"/>
              </a:rPr>
              <a:t>n		berkas	</a:t>
            </a:r>
            <a:r>
              <a:rPr sz="2400" b="1" spc="-10" dirty="0">
                <a:latin typeface="Arial Narrow"/>
                <a:cs typeface="Arial Narrow"/>
              </a:rPr>
              <a:t>re</a:t>
            </a:r>
            <a:r>
              <a:rPr sz="2400" b="1" spc="-5" dirty="0">
                <a:latin typeface="Arial Narrow"/>
                <a:cs typeface="Arial Narrow"/>
              </a:rPr>
              <a:t>kam </a:t>
            </a:r>
            <a:r>
              <a:rPr sz="2400" b="1" dirty="0">
                <a:latin typeface="Arial Narrow"/>
                <a:cs typeface="Arial Narrow"/>
              </a:rPr>
              <a:t>menjami</a:t>
            </a:r>
            <a:r>
              <a:rPr sz="2400" b="1" spc="-15" dirty="0">
                <a:latin typeface="Arial Narrow"/>
                <a:cs typeface="Arial Narrow"/>
              </a:rPr>
              <a:t>n</a:t>
            </a:r>
            <a:r>
              <a:rPr sz="2400" b="1" dirty="0">
                <a:latin typeface="Arial Narrow"/>
                <a:cs typeface="Arial Narrow"/>
              </a:rPr>
              <a:t>	</a:t>
            </a:r>
            <a:r>
              <a:rPr sz="2400" b="1" spc="-10" dirty="0">
                <a:latin typeface="Arial Narrow"/>
                <a:cs typeface="Arial Narrow"/>
              </a:rPr>
              <a:t>p</a:t>
            </a:r>
            <a:r>
              <a:rPr sz="2400" b="1" spc="-15" dirty="0">
                <a:latin typeface="Arial Narrow"/>
                <a:cs typeface="Arial Narrow"/>
              </a:rPr>
              <a:t>erl</a:t>
            </a:r>
            <a:r>
              <a:rPr sz="2400" b="1" spc="-5" dirty="0">
                <a:latin typeface="Arial Narrow"/>
                <a:cs typeface="Arial Narrow"/>
              </a:rPr>
              <a:t>i</a:t>
            </a:r>
            <a:r>
              <a:rPr sz="2400" b="1" spc="-15" dirty="0">
                <a:latin typeface="Arial Narrow"/>
                <a:cs typeface="Arial Narrow"/>
              </a:rPr>
              <a:t>nd</a:t>
            </a:r>
            <a:r>
              <a:rPr sz="2400" b="1" spc="-25" dirty="0">
                <a:latin typeface="Arial Narrow"/>
                <a:cs typeface="Arial Narrow"/>
              </a:rPr>
              <a:t>u</a:t>
            </a:r>
            <a:r>
              <a:rPr sz="2400" b="1" spc="-15" dirty="0">
                <a:latin typeface="Arial Narrow"/>
                <a:cs typeface="Arial Narrow"/>
              </a:rPr>
              <a:t>ngan</a:t>
            </a:r>
            <a:r>
              <a:rPr sz="2400" b="1" dirty="0">
                <a:latin typeface="Arial Narrow"/>
                <a:cs typeface="Arial Narrow"/>
              </a:rPr>
              <a:t>	</a:t>
            </a:r>
            <a:r>
              <a:rPr sz="2400" b="1" spc="-15" dirty="0">
                <a:latin typeface="Arial Narrow"/>
                <a:cs typeface="Arial Narrow"/>
              </a:rPr>
              <a:t>terhadap</a:t>
            </a:r>
            <a:r>
              <a:rPr sz="2400" b="1" dirty="0">
                <a:latin typeface="Arial Narrow"/>
                <a:cs typeface="Arial Narrow"/>
              </a:rPr>
              <a:t>	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k</a:t>
            </a:r>
            <a:r>
              <a:rPr sz="2400" b="1" spc="5" dirty="0">
                <a:latin typeface="Arial Narrow"/>
                <a:cs typeface="Arial Narrow"/>
              </a:rPr>
              <a:t>s</a:t>
            </a:r>
            <a:r>
              <a:rPr sz="2400" b="1" spc="-5" dirty="0">
                <a:latin typeface="Arial Narrow"/>
                <a:cs typeface="Arial Narrow"/>
              </a:rPr>
              <a:t>e</a:t>
            </a:r>
            <a:r>
              <a:rPr sz="2400" b="1" dirty="0">
                <a:latin typeface="Arial Narrow"/>
                <a:cs typeface="Arial Narrow"/>
              </a:rPr>
              <a:t>s	</a:t>
            </a:r>
            <a:r>
              <a:rPr sz="2400" b="1" spc="-10" dirty="0">
                <a:latin typeface="Arial Narrow"/>
                <a:cs typeface="Arial Narrow"/>
              </a:rPr>
              <a:t>dari</a:t>
            </a:r>
            <a:r>
              <a:rPr sz="2400" b="1" dirty="0">
                <a:latin typeface="Arial Narrow"/>
                <a:cs typeface="Arial Narrow"/>
              </a:rPr>
              <a:t>	</a:t>
            </a:r>
            <a:r>
              <a:rPr sz="2400" b="1" spc="5" dirty="0">
                <a:latin typeface="Arial Narrow"/>
                <a:cs typeface="Arial Narrow"/>
              </a:rPr>
              <a:t>y</a:t>
            </a:r>
            <a:r>
              <a:rPr sz="2400" b="1" spc="-5" dirty="0">
                <a:latin typeface="Arial Narrow"/>
                <a:cs typeface="Arial Narrow"/>
              </a:rPr>
              <a:t>ang </a:t>
            </a:r>
            <a:r>
              <a:rPr sz="2400" b="1" spc="-15" dirty="0">
                <a:latin typeface="Arial Narrow"/>
                <a:cs typeface="Arial Narrow"/>
              </a:rPr>
              <a:t>berh</a:t>
            </a:r>
            <a:r>
              <a:rPr sz="2400" b="1" spc="-2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k.</a:t>
            </a:r>
            <a:r>
              <a:rPr sz="2400" b="1" spc="2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(</a:t>
            </a:r>
            <a:r>
              <a:rPr sz="2400" b="1" spc="5" dirty="0">
                <a:latin typeface="Arial Narrow"/>
                <a:cs typeface="Arial Narrow"/>
              </a:rPr>
              <a:t>O</a:t>
            </a:r>
            <a:r>
              <a:rPr sz="2400" b="1" spc="-15" dirty="0">
                <a:latin typeface="Arial Narrow"/>
                <a:cs typeface="Arial Narrow"/>
              </a:rPr>
              <a:t>,W)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84134" y="5709517"/>
            <a:ext cx="753110" cy="695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5575" marR="5080" indent="-143510">
              <a:lnSpc>
                <a:spcPct val="100000"/>
              </a:lnSpc>
            </a:pPr>
            <a:r>
              <a:rPr sz="2400" b="1" spc="10" dirty="0">
                <a:latin typeface="Arial Narrow"/>
                <a:cs typeface="Arial Narrow"/>
              </a:rPr>
              <a:t>m</a:t>
            </a:r>
            <a:r>
              <a:rPr sz="2400" b="1" spc="-5" dirty="0">
                <a:latin typeface="Arial Narrow"/>
                <a:cs typeface="Arial Narrow"/>
              </a:rPr>
              <a:t>ed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dirty="0">
                <a:latin typeface="Arial Narrow"/>
                <a:cs typeface="Arial Narrow"/>
              </a:rPr>
              <a:t>s </a:t>
            </a:r>
            <a:r>
              <a:rPr sz="2400" b="1" spc="-10" dirty="0">
                <a:latin typeface="Arial Narrow"/>
                <a:cs typeface="Arial Narrow"/>
              </a:rPr>
              <a:t>t</a:t>
            </a:r>
            <a:r>
              <a:rPr sz="2400" b="1" spc="-5" dirty="0">
                <a:latin typeface="Arial Narrow"/>
                <a:cs typeface="Arial Narrow"/>
              </a:rPr>
              <a:t>i</a:t>
            </a:r>
            <a:r>
              <a:rPr sz="2400" b="1" dirty="0">
                <a:latin typeface="Arial Narrow"/>
                <a:cs typeface="Arial Narrow"/>
              </a:rPr>
              <a:t>dak</a:t>
            </a:r>
            <a:endParaRPr sz="24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516919"/>
            <a:ext cx="7728584" cy="3552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5" dirty="0">
                <a:latin typeface="Arial Narrow"/>
                <a:cs typeface="Arial Narrow"/>
              </a:rPr>
              <a:t>Stand</a:t>
            </a:r>
            <a:r>
              <a:rPr sz="2400" b="1" spc="-30" dirty="0">
                <a:latin typeface="Arial Narrow"/>
                <a:cs typeface="Arial Narrow"/>
              </a:rPr>
              <a:t>a</a:t>
            </a:r>
            <a:r>
              <a:rPr sz="2400" b="1" spc="-10" dirty="0">
                <a:latin typeface="Arial Narrow"/>
                <a:cs typeface="Arial Narrow"/>
              </a:rPr>
              <a:t>r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M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spc="-20" dirty="0">
                <a:latin typeface="Arial Narrow"/>
                <a:cs typeface="Arial Narrow"/>
              </a:rPr>
              <a:t>RM</a:t>
            </a:r>
            <a:r>
              <a:rPr sz="2400" b="1" spc="-5" dirty="0">
                <a:latin typeface="Arial Narrow"/>
                <a:cs typeface="Arial Narrow"/>
              </a:rPr>
              <a:t> 12</a:t>
            </a:r>
            <a:endParaRPr sz="24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2400" b="1" spc="-15" dirty="0">
                <a:latin typeface="Arial Narrow"/>
                <a:cs typeface="Arial Narrow"/>
              </a:rPr>
              <a:t>Rumah</a:t>
            </a:r>
            <a:r>
              <a:rPr sz="2400" b="1" spc="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sa</a:t>
            </a:r>
            <a:r>
              <a:rPr sz="2400" b="1" spc="-10" dirty="0">
                <a:latin typeface="Arial Narrow"/>
                <a:cs typeface="Arial Narrow"/>
              </a:rPr>
              <a:t>kit</a:t>
            </a:r>
            <a:r>
              <a:rPr sz="2400" b="1" spc="2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menetap</a:t>
            </a:r>
            <a:r>
              <a:rPr sz="2400" b="1" spc="-10" dirty="0">
                <a:latin typeface="Arial Narrow"/>
                <a:cs typeface="Arial Narrow"/>
              </a:rPr>
              <a:t>k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2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stand</a:t>
            </a:r>
            <a:r>
              <a:rPr sz="2400" b="1" spc="-10" dirty="0">
                <a:latin typeface="Arial Narrow"/>
                <a:cs typeface="Arial Narrow"/>
              </a:rPr>
              <a:t>ar</a:t>
            </a:r>
            <a:r>
              <a:rPr sz="2400" b="1" spc="1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kod</a:t>
            </a:r>
            <a:r>
              <a:rPr sz="2400" b="1" dirty="0">
                <a:latin typeface="Arial Narrow"/>
                <a:cs typeface="Arial Narrow"/>
              </a:rPr>
              <a:t>e</a:t>
            </a:r>
            <a:r>
              <a:rPr sz="2400" b="1" spc="1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diagno</a:t>
            </a:r>
            <a:r>
              <a:rPr sz="2400" b="1" spc="-10" dirty="0">
                <a:latin typeface="Arial Narrow"/>
                <a:cs typeface="Arial Narrow"/>
              </a:rPr>
              <a:t>s</a:t>
            </a:r>
            <a:r>
              <a:rPr sz="2400" b="1" dirty="0">
                <a:latin typeface="Arial Narrow"/>
                <a:cs typeface="Arial Narrow"/>
              </a:rPr>
              <a:t>is,</a:t>
            </a:r>
            <a:r>
              <a:rPr sz="2400" b="1" spc="2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kode</a:t>
            </a:r>
            <a:endParaRPr sz="24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Arial Narrow"/>
                <a:cs typeface="Arial Narrow"/>
              </a:rPr>
              <a:t>pro</a:t>
            </a:r>
            <a:r>
              <a:rPr sz="2400" b="1" spc="-10" dirty="0">
                <a:latin typeface="Arial Narrow"/>
                <a:cs typeface="Arial Narrow"/>
              </a:rPr>
              <a:t>s</a:t>
            </a:r>
            <a:r>
              <a:rPr sz="2400" b="1" spc="-5" dirty="0">
                <a:latin typeface="Arial Narrow"/>
                <a:cs typeface="Arial Narrow"/>
              </a:rPr>
              <a:t>ed</a:t>
            </a:r>
            <a:r>
              <a:rPr sz="2400" b="1" spc="-10" dirty="0">
                <a:latin typeface="Arial Narrow"/>
                <a:cs typeface="Arial Narrow"/>
              </a:rPr>
              <a:t>u</a:t>
            </a:r>
            <a:r>
              <a:rPr sz="2400" b="1" dirty="0">
                <a:latin typeface="Arial Narrow"/>
                <a:cs typeface="Arial Narrow"/>
              </a:rPr>
              <a:t>r/tind</a:t>
            </a:r>
            <a:r>
              <a:rPr sz="2400" b="1" spc="-10" dirty="0">
                <a:latin typeface="Arial Narrow"/>
                <a:cs typeface="Arial Narrow"/>
              </a:rPr>
              <a:t>a</a:t>
            </a:r>
            <a:r>
              <a:rPr sz="2400" b="1" spc="-5" dirty="0">
                <a:latin typeface="Arial Narrow"/>
                <a:cs typeface="Arial Narrow"/>
              </a:rPr>
              <a:t>ka</a:t>
            </a:r>
            <a:r>
              <a:rPr sz="2400" b="1" spc="-10" dirty="0">
                <a:latin typeface="Arial Narrow"/>
                <a:cs typeface="Arial Narrow"/>
              </a:rPr>
              <a:t>n</a:t>
            </a:r>
            <a:r>
              <a:rPr sz="2400" b="1" dirty="0">
                <a:latin typeface="Arial Narrow"/>
                <a:cs typeface="Arial Narrow"/>
              </a:rPr>
              <a:t>,</a:t>
            </a:r>
            <a:r>
              <a:rPr sz="2400" b="1" spc="2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simbo</a:t>
            </a:r>
            <a:r>
              <a:rPr sz="2400" b="1" dirty="0">
                <a:latin typeface="Arial Narrow"/>
                <a:cs typeface="Arial Narrow"/>
              </a:rPr>
              <a:t>l,</a:t>
            </a:r>
            <a:r>
              <a:rPr sz="2400" b="1" spc="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sing</a:t>
            </a:r>
            <a:r>
              <a:rPr sz="2400" b="1" spc="-10" dirty="0">
                <a:latin typeface="Arial Narrow"/>
                <a:cs typeface="Arial Narrow"/>
              </a:rPr>
              <a:t>k</a:t>
            </a:r>
            <a:r>
              <a:rPr sz="2400" b="1" spc="-5" dirty="0">
                <a:latin typeface="Arial Narrow"/>
                <a:cs typeface="Arial Narrow"/>
              </a:rPr>
              <a:t>atan</a:t>
            </a:r>
            <a:r>
              <a:rPr sz="2400" b="1" dirty="0">
                <a:latin typeface="Arial Narrow"/>
                <a:cs typeface="Arial Narrow"/>
              </a:rPr>
              <a:t>,</a:t>
            </a:r>
            <a:r>
              <a:rPr sz="2400" b="1" spc="2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da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artinya</a:t>
            </a:r>
            <a:r>
              <a:rPr sz="2400" b="1" dirty="0">
                <a:latin typeface="Arial Narrow"/>
                <a:cs typeface="Arial Narrow"/>
              </a:rPr>
              <a:t>.</a:t>
            </a:r>
            <a:endParaRPr sz="24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15" dirty="0">
                <a:latin typeface="Arial Narrow"/>
                <a:cs typeface="Arial Narrow"/>
              </a:rPr>
              <a:t>Elemen</a:t>
            </a:r>
            <a:r>
              <a:rPr sz="2400" b="1" spc="10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P</a:t>
            </a:r>
            <a:r>
              <a:rPr sz="2400" b="1" spc="-25" dirty="0">
                <a:latin typeface="Arial Narrow"/>
                <a:cs typeface="Arial Narrow"/>
              </a:rPr>
              <a:t>e</a:t>
            </a:r>
            <a:r>
              <a:rPr sz="2400" b="1" dirty="0">
                <a:latin typeface="Arial Narrow"/>
                <a:cs typeface="Arial Narrow"/>
              </a:rPr>
              <a:t>nil</a:t>
            </a:r>
            <a:r>
              <a:rPr sz="2400" b="1" spc="-5" dirty="0">
                <a:latin typeface="Arial Narrow"/>
                <a:cs typeface="Arial Narrow"/>
              </a:rPr>
              <a:t>aia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2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M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spc="-20" dirty="0">
                <a:latin typeface="Arial Narrow"/>
                <a:cs typeface="Arial Narrow"/>
              </a:rPr>
              <a:t>RM</a:t>
            </a:r>
            <a:r>
              <a:rPr sz="2400" b="1" spc="-1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12</a:t>
            </a:r>
            <a:endParaRPr sz="2400">
              <a:latin typeface="Arial Narrow"/>
              <a:cs typeface="Arial Narrow"/>
            </a:endParaRPr>
          </a:p>
          <a:p>
            <a:pPr marL="355600" marR="5080" indent="-342900" algn="just">
              <a:lnSpc>
                <a:spcPct val="100000"/>
              </a:lnSpc>
              <a:buFont typeface="Arial Narrow"/>
              <a:buAutoNum type="arabicPeriod"/>
              <a:tabLst>
                <a:tab pos="355600" algn="l"/>
              </a:tabLst>
            </a:pPr>
            <a:r>
              <a:rPr sz="2400" b="1" spc="-150" dirty="0">
                <a:latin typeface="Arial Narrow"/>
                <a:cs typeface="Arial Narrow"/>
              </a:rPr>
              <a:t>T</a:t>
            </a:r>
            <a:r>
              <a:rPr sz="2400" b="1" spc="-5" dirty="0">
                <a:latin typeface="Arial Narrow"/>
                <a:cs typeface="Arial Narrow"/>
              </a:rPr>
              <a:t>erd</a:t>
            </a:r>
            <a:r>
              <a:rPr sz="2400" b="1" spc="-10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p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t   </a:t>
            </a:r>
            <a:r>
              <a:rPr sz="2400" b="1" spc="-7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reg</a:t>
            </a:r>
            <a:r>
              <a:rPr sz="2400" b="1" spc="-15" dirty="0">
                <a:latin typeface="Arial Narrow"/>
                <a:cs typeface="Arial Narrow"/>
              </a:rPr>
              <a:t>u</a:t>
            </a:r>
            <a:r>
              <a:rPr sz="2400" b="1" dirty="0">
                <a:latin typeface="Arial Narrow"/>
                <a:cs typeface="Arial Narrow"/>
              </a:rPr>
              <a:t>lasi   </a:t>
            </a:r>
            <a:r>
              <a:rPr sz="2400" b="1" spc="-6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stan</a:t>
            </a:r>
            <a:r>
              <a:rPr sz="2400" b="1" spc="-10" dirty="0">
                <a:latin typeface="Arial Narrow"/>
                <a:cs typeface="Arial Narrow"/>
              </a:rPr>
              <a:t>d</a:t>
            </a:r>
            <a:r>
              <a:rPr sz="2400" b="1" spc="-5" dirty="0">
                <a:latin typeface="Arial Narrow"/>
                <a:cs typeface="Arial Narrow"/>
              </a:rPr>
              <a:t>ardisas</a:t>
            </a:r>
            <a:r>
              <a:rPr sz="2400" b="1" dirty="0">
                <a:latin typeface="Arial Narrow"/>
                <a:cs typeface="Arial Narrow"/>
              </a:rPr>
              <a:t>i   </a:t>
            </a:r>
            <a:r>
              <a:rPr sz="2400" b="1" spc="-70" dirty="0">
                <a:latin typeface="Arial Narrow"/>
                <a:cs typeface="Arial Narrow"/>
              </a:rPr>
              <a:t> </a:t>
            </a:r>
            <a:r>
              <a:rPr sz="2400" b="1" spc="5" dirty="0">
                <a:latin typeface="Arial Narrow"/>
                <a:cs typeface="Arial Narrow"/>
              </a:rPr>
              <a:t>k</a:t>
            </a:r>
            <a:r>
              <a:rPr sz="2400" b="1" dirty="0">
                <a:latin typeface="Arial Narrow"/>
                <a:cs typeface="Arial Narrow"/>
              </a:rPr>
              <a:t>ode   </a:t>
            </a:r>
            <a:r>
              <a:rPr sz="2400" b="1" spc="-90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diag</a:t>
            </a:r>
            <a:r>
              <a:rPr sz="2400" b="1" spc="-10" dirty="0">
                <a:latin typeface="Arial Narrow"/>
                <a:cs typeface="Arial Narrow"/>
              </a:rPr>
              <a:t>n</a:t>
            </a:r>
            <a:r>
              <a:rPr sz="2400" b="1" dirty="0">
                <a:latin typeface="Arial Narrow"/>
                <a:cs typeface="Arial Narrow"/>
              </a:rPr>
              <a:t>o</a:t>
            </a:r>
            <a:r>
              <a:rPr sz="2400" b="1" spc="-5" dirty="0">
                <a:latin typeface="Arial Narrow"/>
                <a:cs typeface="Arial Narrow"/>
              </a:rPr>
              <a:t>sis</a:t>
            </a:r>
            <a:r>
              <a:rPr sz="2400" b="1" dirty="0">
                <a:latin typeface="Arial Narrow"/>
                <a:cs typeface="Arial Narrow"/>
              </a:rPr>
              <a:t>,   </a:t>
            </a:r>
            <a:r>
              <a:rPr sz="2400" b="1" spc="-6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kode </a:t>
            </a:r>
            <a:r>
              <a:rPr sz="2400" b="1" spc="-15" dirty="0">
                <a:latin typeface="Arial Narrow"/>
                <a:cs typeface="Arial Narrow"/>
              </a:rPr>
              <a:t>pros</a:t>
            </a:r>
            <a:r>
              <a:rPr sz="2400" b="1" spc="-25" dirty="0">
                <a:latin typeface="Arial Narrow"/>
                <a:cs typeface="Arial Narrow"/>
              </a:rPr>
              <a:t>e</a:t>
            </a:r>
            <a:r>
              <a:rPr sz="2400" b="1" spc="-15" dirty="0">
                <a:latin typeface="Arial Narrow"/>
                <a:cs typeface="Arial Narrow"/>
              </a:rPr>
              <a:t>dur</a:t>
            </a:r>
            <a:r>
              <a:rPr sz="2400" b="1" dirty="0">
                <a:latin typeface="Arial Narrow"/>
                <a:cs typeface="Arial Narrow"/>
              </a:rPr>
              <a:t>/</a:t>
            </a:r>
            <a:r>
              <a:rPr sz="2400" b="1" spc="-10" dirty="0">
                <a:latin typeface="Arial Narrow"/>
                <a:cs typeface="Arial Narrow"/>
              </a:rPr>
              <a:t>t</a:t>
            </a:r>
            <a:r>
              <a:rPr sz="2400" b="1" spc="-5" dirty="0">
                <a:latin typeface="Arial Narrow"/>
                <a:cs typeface="Arial Narrow"/>
              </a:rPr>
              <a:t>i</a:t>
            </a:r>
            <a:r>
              <a:rPr sz="2400" b="1" spc="-30" dirty="0">
                <a:latin typeface="Arial Narrow"/>
                <a:cs typeface="Arial Narrow"/>
              </a:rPr>
              <a:t>n</a:t>
            </a:r>
            <a:r>
              <a:rPr sz="2400" b="1" dirty="0">
                <a:latin typeface="Arial Narrow"/>
                <a:cs typeface="Arial Narrow"/>
              </a:rPr>
              <a:t>dakan,</a:t>
            </a:r>
            <a:r>
              <a:rPr sz="2400" b="1" spc="10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defini</a:t>
            </a:r>
            <a:r>
              <a:rPr sz="2400" b="1" spc="-5" dirty="0">
                <a:latin typeface="Arial Narrow"/>
                <a:cs typeface="Arial Narrow"/>
              </a:rPr>
              <a:t>s</a:t>
            </a:r>
            <a:r>
              <a:rPr sz="2400" b="1" dirty="0">
                <a:latin typeface="Arial Narrow"/>
                <a:cs typeface="Arial Narrow"/>
              </a:rPr>
              <a:t>i,</a:t>
            </a:r>
            <a:r>
              <a:rPr sz="2400" b="1" spc="10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simbo</a:t>
            </a:r>
            <a:r>
              <a:rPr sz="2400" b="1" dirty="0">
                <a:latin typeface="Arial Narrow"/>
                <a:cs typeface="Arial Narrow"/>
              </a:rPr>
              <a:t>l</a:t>
            </a:r>
            <a:r>
              <a:rPr sz="2400" b="1" spc="10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y</a:t>
            </a:r>
            <a:r>
              <a:rPr sz="2400" b="1" dirty="0">
                <a:latin typeface="Arial Narrow"/>
                <a:cs typeface="Arial Narrow"/>
              </a:rPr>
              <a:t>a</a:t>
            </a:r>
            <a:r>
              <a:rPr sz="2400" b="1" spc="-15" dirty="0">
                <a:latin typeface="Arial Narrow"/>
                <a:cs typeface="Arial Narrow"/>
              </a:rPr>
              <a:t>ng</a:t>
            </a:r>
            <a:r>
              <a:rPr sz="2400" b="1" spc="95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digun</a:t>
            </a:r>
            <a:r>
              <a:rPr sz="2400" b="1" spc="-25" dirty="0">
                <a:latin typeface="Arial Narrow"/>
                <a:cs typeface="Arial Narrow"/>
              </a:rPr>
              <a:t>a</a:t>
            </a:r>
            <a:r>
              <a:rPr sz="2400" b="1" spc="5" dirty="0">
                <a:latin typeface="Arial Narrow"/>
                <a:cs typeface="Arial Narrow"/>
              </a:rPr>
              <a:t>ka</a:t>
            </a:r>
            <a:r>
              <a:rPr sz="2400" b="1" spc="-15" dirty="0">
                <a:latin typeface="Arial Narrow"/>
                <a:cs typeface="Arial Narrow"/>
              </a:rPr>
              <a:t>n</a:t>
            </a:r>
            <a:r>
              <a:rPr sz="2400" b="1" spc="105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da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95" dirty="0">
                <a:latin typeface="Arial Narrow"/>
                <a:cs typeface="Arial Narrow"/>
              </a:rPr>
              <a:t> </a:t>
            </a:r>
            <a:r>
              <a:rPr sz="2400" b="1" spc="5" dirty="0">
                <a:latin typeface="Arial Narrow"/>
                <a:cs typeface="Arial Narrow"/>
              </a:rPr>
              <a:t>y</a:t>
            </a:r>
            <a:r>
              <a:rPr sz="2400" b="1" spc="-5" dirty="0">
                <a:latin typeface="Arial Narrow"/>
                <a:cs typeface="Arial Narrow"/>
              </a:rPr>
              <a:t>ang </a:t>
            </a:r>
            <a:r>
              <a:rPr sz="2400" b="1" spc="-10" dirty="0">
                <a:latin typeface="Arial Narrow"/>
                <a:cs typeface="Arial Narrow"/>
              </a:rPr>
              <a:t>t</a:t>
            </a:r>
            <a:r>
              <a:rPr sz="2400" b="1" spc="-5" dirty="0">
                <a:latin typeface="Arial Narrow"/>
                <a:cs typeface="Arial Narrow"/>
              </a:rPr>
              <a:t>i</a:t>
            </a:r>
            <a:r>
              <a:rPr sz="2400" b="1" dirty="0">
                <a:latin typeface="Arial Narrow"/>
                <a:cs typeface="Arial Narrow"/>
              </a:rPr>
              <a:t>dak </a:t>
            </a:r>
            <a:r>
              <a:rPr sz="2400" b="1" spc="-24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boleh </a:t>
            </a:r>
            <a:r>
              <a:rPr sz="2400" b="1" spc="-250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digun</a:t>
            </a:r>
            <a:r>
              <a:rPr sz="2400" b="1" spc="-25" dirty="0">
                <a:latin typeface="Arial Narrow"/>
                <a:cs typeface="Arial Narrow"/>
              </a:rPr>
              <a:t>a</a:t>
            </a:r>
            <a:r>
              <a:rPr sz="2400" b="1" spc="5" dirty="0">
                <a:latin typeface="Arial Narrow"/>
                <a:cs typeface="Arial Narrow"/>
              </a:rPr>
              <a:t>k</a:t>
            </a:r>
            <a:r>
              <a:rPr sz="2400" b="1" spc="-5" dirty="0">
                <a:latin typeface="Arial Narrow"/>
                <a:cs typeface="Arial Narrow"/>
              </a:rPr>
              <a:t>an</a:t>
            </a:r>
            <a:r>
              <a:rPr sz="2400" b="1" dirty="0">
                <a:latin typeface="Arial Narrow"/>
                <a:cs typeface="Arial Narrow"/>
              </a:rPr>
              <a:t>, </a:t>
            </a:r>
            <a:r>
              <a:rPr sz="2400" b="1" spc="-24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sing</a:t>
            </a:r>
            <a:r>
              <a:rPr sz="2400" b="1" spc="5" dirty="0">
                <a:latin typeface="Arial Narrow"/>
                <a:cs typeface="Arial Narrow"/>
              </a:rPr>
              <a:t>k</a:t>
            </a:r>
            <a:r>
              <a:rPr sz="2400" b="1" spc="-5" dirty="0">
                <a:latin typeface="Arial Narrow"/>
                <a:cs typeface="Arial Narrow"/>
              </a:rPr>
              <a:t>ata</a:t>
            </a:r>
            <a:r>
              <a:rPr sz="2400" b="1" dirty="0">
                <a:latin typeface="Arial Narrow"/>
                <a:cs typeface="Arial Narrow"/>
              </a:rPr>
              <a:t>n </a:t>
            </a:r>
            <a:r>
              <a:rPr sz="2400" b="1" spc="-240" dirty="0">
                <a:latin typeface="Arial Narrow"/>
                <a:cs typeface="Arial Narrow"/>
              </a:rPr>
              <a:t> </a:t>
            </a:r>
            <a:r>
              <a:rPr sz="2400" b="1" spc="5" dirty="0">
                <a:latin typeface="Arial Narrow"/>
                <a:cs typeface="Arial Narrow"/>
              </a:rPr>
              <a:t>ya</a:t>
            </a:r>
            <a:r>
              <a:rPr sz="2400" b="1" spc="-15" dirty="0">
                <a:latin typeface="Arial Narrow"/>
                <a:cs typeface="Arial Narrow"/>
              </a:rPr>
              <a:t>ng</a:t>
            </a:r>
            <a:r>
              <a:rPr sz="2400" b="1" dirty="0">
                <a:latin typeface="Arial Narrow"/>
                <a:cs typeface="Arial Narrow"/>
              </a:rPr>
              <a:t> </a:t>
            </a:r>
            <a:r>
              <a:rPr sz="2400" b="1" spc="-245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digun</a:t>
            </a:r>
            <a:r>
              <a:rPr sz="2400" b="1" spc="-25" dirty="0">
                <a:latin typeface="Arial Narrow"/>
                <a:cs typeface="Arial Narrow"/>
              </a:rPr>
              <a:t>a</a:t>
            </a:r>
            <a:r>
              <a:rPr sz="2400" b="1" spc="5" dirty="0">
                <a:latin typeface="Arial Narrow"/>
                <a:cs typeface="Arial Narrow"/>
              </a:rPr>
              <a:t>ka</a:t>
            </a:r>
            <a:r>
              <a:rPr sz="2400" b="1" spc="-15" dirty="0">
                <a:latin typeface="Arial Narrow"/>
                <a:cs typeface="Arial Narrow"/>
              </a:rPr>
              <a:t>n</a:t>
            </a:r>
            <a:r>
              <a:rPr sz="2400" b="1" dirty="0">
                <a:latin typeface="Arial Narrow"/>
                <a:cs typeface="Arial Narrow"/>
              </a:rPr>
              <a:t> </a:t>
            </a:r>
            <a:r>
              <a:rPr sz="2400" b="1" spc="-24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da</a:t>
            </a:r>
            <a:r>
              <a:rPr sz="2400" b="1" dirty="0">
                <a:latin typeface="Arial Narrow"/>
                <a:cs typeface="Arial Narrow"/>
              </a:rPr>
              <a:t>n </a:t>
            </a:r>
            <a:r>
              <a:rPr sz="2400" b="1" spc="-245" dirty="0">
                <a:latin typeface="Arial Narrow"/>
                <a:cs typeface="Arial Narrow"/>
              </a:rPr>
              <a:t> </a:t>
            </a:r>
            <a:r>
              <a:rPr sz="2400" b="1" spc="5" dirty="0">
                <a:latin typeface="Arial Narrow"/>
                <a:cs typeface="Arial Narrow"/>
              </a:rPr>
              <a:t>y</a:t>
            </a:r>
            <a:r>
              <a:rPr sz="2400" b="1" spc="-5" dirty="0">
                <a:latin typeface="Arial Narrow"/>
                <a:cs typeface="Arial Narrow"/>
              </a:rPr>
              <a:t>ang </a:t>
            </a:r>
            <a:r>
              <a:rPr sz="2400" b="1" spc="-10" dirty="0">
                <a:latin typeface="Arial Narrow"/>
                <a:cs typeface="Arial Narrow"/>
              </a:rPr>
              <a:t>t</a:t>
            </a:r>
            <a:r>
              <a:rPr sz="2400" b="1" spc="-5" dirty="0">
                <a:latin typeface="Arial Narrow"/>
                <a:cs typeface="Arial Narrow"/>
              </a:rPr>
              <a:t>i</a:t>
            </a:r>
            <a:r>
              <a:rPr sz="2400" b="1" dirty="0">
                <a:latin typeface="Arial Narrow"/>
                <a:cs typeface="Arial Narrow"/>
              </a:rPr>
              <a:t>dak boleh</a:t>
            </a:r>
            <a:r>
              <a:rPr sz="2400" b="1" spc="-5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digun</a:t>
            </a:r>
            <a:r>
              <a:rPr sz="2400" b="1" spc="-25" dirty="0">
                <a:latin typeface="Arial Narrow"/>
                <a:cs typeface="Arial Narrow"/>
              </a:rPr>
              <a:t>a</a:t>
            </a:r>
            <a:r>
              <a:rPr sz="2400" b="1" spc="-5" dirty="0">
                <a:latin typeface="Arial Narrow"/>
                <a:cs typeface="Arial Narrow"/>
              </a:rPr>
              <a:t>ka</a:t>
            </a:r>
            <a:r>
              <a:rPr sz="2400" b="1" spc="-10" dirty="0">
                <a:latin typeface="Arial Narrow"/>
                <a:cs typeface="Arial Narrow"/>
              </a:rPr>
              <a:t>n</a:t>
            </a:r>
            <a:r>
              <a:rPr sz="2400" b="1" dirty="0">
                <a:latin typeface="Arial Narrow"/>
                <a:cs typeface="Arial Narrow"/>
              </a:rPr>
              <a:t>,</a:t>
            </a:r>
            <a:r>
              <a:rPr sz="2400" b="1" spc="30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serta</a:t>
            </a:r>
            <a:r>
              <a:rPr sz="2400" b="1" spc="15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dimoni</a:t>
            </a:r>
            <a:r>
              <a:rPr sz="2400" b="1" spc="-5" dirty="0">
                <a:latin typeface="Arial Narrow"/>
                <a:cs typeface="Arial Narrow"/>
              </a:rPr>
              <a:t>t</a:t>
            </a:r>
            <a:r>
              <a:rPr sz="2400" b="1" spc="-10" dirty="0">
                <a:latin typeface="Arial Narrow"/>
                <a:cs typeface="Arial Narrow"/>
              </a:rPr>
              <a:t>or</a:t>
            </a:r>
            <a:r>
              <a:rPr sz="2400" b="1" spc="-1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pelak</a:t>
            </a:r>
            <a:r>
              <a:rPr sz="2400" b="1" spc="-10" dirty="0">
                <a:latin typeface="Arial Narrow"/>
                <a:cs typeface="Arial Narrow"/>
              </a:rPr>
              <a:t>s</a:t>
            </a:r>
            <a:r>
              <a:rPr sz="2400" b="1" spc="-5" dirty="0">
                <a:latin typeface="Arial Narrow"/>
                <a:cs typeface="Arial Narrow"/>
              </a:rPr>
              <a:t>ana</a:t>
            </a:r>
            <a:r>
              <a:rPr sz="2400" b="1" spc="-10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nny</a:t>
            </a:r>
            <a:r>
              <a:rPr sz="2400" b="1" spc="-10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.</a:t>
            </a:r>
            <a:r>
              <a:rPr sz="2400" b="1" spc="65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(R)</a:t>
            </a:r>
            <a:endParaRPr sz="2400">
              <a:latin typeface="Arial Narrow"/>
              <a:cs typeface="Arial Narrow"/>
            </a:endParaRPr>
          </a:p>
          <a:p>
            <a:pPr marL="355600" indent="-342900">
              <a:lnSpc>
                <a:spcPct val="100000"/>
              </a:lnSpc>
              <a:buFont typeface="Arial Narrow"/>
              <a:buAutoNum type="arabicPeriod"/>
              <a:tabLst>
                <a:tab pos="355600" algn="l"/>
              </a:tabLst>
            </a:pPr>
            <a:r>
              <a:rPr sz="2400" b="1" spc="-15" dirty="0">
                <a:latin typeface="Arial Narrow"/>
                <a:cs typeface="Arial Narrow"/>
              </a:rPr>
              <a:t>Ketentuan</a:t>
            </a:r>
            <a:r>
              <a:rPr sz="2400" b="1" spc="5" dirty="0">
                <a:latin typeface="Arial Narrow"/>
                <a:cs typeface="Arial Narrow"/>
              </a:rPr>
              <a:t> </a:t>
            </a:r>
            <a:r>
              <a:rPr sz="2400" b="1" spc="-10" dirty="0">
                <a:latin typeface="Arial Narrow"/>
                <a:cs typeface="Arial Narrow"/>
              </a:rPr>
              <a:t>tersebut</a:t>
            </a:r>
            <a:r>
              <a:rPr sz="2400" b="1" spc="5" dirty="0">
                <a:latin typeface="Arial Narrow"/>
                <a:cs typeface="Arial Narrow"/>
              </a:rPr>
              <a:t> </a:t>
            </a:r>
            <a:r>
              <a:rPr sz="2400" b="1" dirty="0">
                <a:latin typeface="Arial Narrow"/>
                <a:cs typeface="Arial Narrow"/>
              </a:rPr>
              <a:t>dil</a:t>
            </a:r>
            <a:r>
              <a:rPr sz="2400" b="1" spc="-5" dirty="0">
                <a:latin typeface="Arial Narrow"/>
                <a:cs typeface="Arial Narrow"/>
              </a:rPr>
              <a:t>ak</a:t>
            </a:r>
            <a:r>
              <a:rPr sz="2400" b="1" spc="-10" dirty="0">
                <a:latin typeface="Arial Narrow"/>
                <a:cs typeface="Arial Narrow"/>
              </a:rPr>
              <a:t>s</a:t>
            </a:r>
            <a:r>
              <a:rPr sz="2400" b="1" spc="-5" dirty="0">
                <a:latin typeface="Arial Narrow"/>
                <a:cs typeface="Arial Narrow"/>
              </a:rPr>
              <a:t>ana</a:t>
            </a:r>
            <a:r>
              <a:rPr sz="2400" b="1" spc="-10" dirty="0">
                <a:latin typeface="Arial Narrow"/>
                <a:cs typeface="Arial Narrow"/>
              </a:rPr>
              <a:t>k</a:t>
            </a:r>
            <a:r>
              <a:rPr sz="2400" b="1" spc="-5" dirty="0">
                <a:latin typeface="Arial Narrow"/>
                <a:cs typeface="Arial Narrow"/>
              </a:rPr>
              <a:t>a</a:t>
            </a:r>
            <a:r>
              <a:rPr sz="2400" b="1" dirty="0">
                <a:latin typeface="Arial Narrow"/>
                <a:cs typeface="Arial Narrow"/>
              </a:rPr>
              <a:t>n</a:t>
            </a:r>
            <a:r>
              <a:rPr sz="2400" b="1" spc="5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da</a:t>
            </a:r>
            <a:r>
              <a:rPr sz="2400" b="1" dirty="0">
                <a:latin typeface="Arial Narrow"/>
                <a:cs typeface="Arial Narrow"/>
              </a:rPr>
              <a:t>n dievalua</a:t>
            </a:r>
            <a:r>
              <a:rPr sz="2400" b="1" spc="-10" dirty="0">
                <a:latin typeface="Arial Narrow"/>
                <a:cs typeface="Arial Narrow"/>
              </a:rPr>
              <a:t>s</a:t>
            </a:r>
            <a:r>
              <a:rPr sz="2400" b="1" spc="5" dirty="0">
                <a:latin typeface="Arial Narrow"/>
                <a:cs typeface="Arial Narrow"/>
              </a:rPr>
              <a:t>i</a:t>
            </a:r>
            <a:r>
              <a:rPr sz="2400" b="1" dirty="0">
                <a:latin typeface="Arial Narrow"/>
                <a:cs typeface="Arial Narrow"/>
              </a:rPr>
              <a:t>.</a:t>
            </a:r>
            <a:r>
              <a:rPr sz="2400" b="1" spc="45" dirty="0">
                <a:latin typeface="Arial Narrow"/>
                <a:cs typeface="Arial Narrow"/>
              </a:rPr>
              <a:t> </a:t>
            </a:r>
            <a:r>
              <a:rPr sz="2400" b="1" spc="-15" dirty="0">
                <a:latin typeface="Arial Narrow"/>
                <a:cs typeface="Arial Narrow"/>
              </a:rPr>
              <a:t>(D,W)</a:t>
            </a:r>
            <a:endParaRPr sz="24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727018"/>
            <a:ext cx="7731125" cy="5507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0" dirty="0">
                <a:latin typeface="Arial Narrow"/>
                <a:cs typeface="Arial Narrow"/>
              </a:rPr>
              <a:t>Standar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MIR</a:t>
            </a:r>
            <a:r>
              <a:rPr sz="2200" b="1" spc="-15" dirty="0">
                <a:latin typeface="Arial Narrow"/>
                <a:cs typeface="Arial Narrow"/>
              </a:rPr>
              <a:t>M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13</a:t>
            </a:r>
            <a:endParaRPr sz="22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2200" b="1" spc="-15" dirty="0">
                <a:latin typeface="Arial Narrow"/>
                <a:cs typeface="Arial Narrow"/>
              </a:rPr>
              <a:t>Rum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h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sa</a:t>
            </a:r>
            <a:r>
              <a:rPr sz="2200" b="1" spc="-20" dirty="0">
                <a:latin typeface="Arial Narrow"/>
                <a:cs typeface="Arial Narrow"/>
              </a:rPr>
              <a:t>k</a:t>
            </a:r>
            <a:r>
              <a:rPr sz="2200" b="1" spc="-10" dirty="0">
                <a:latin typeface="Arial Narrow"/>
                <a:cs typeface="Arial Narrow"/>
              </a:rPr>
              <a:t>it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ny</a:t>
            </a:r>
            <a:r>
              <a:rPr sz="2200" b="1" spc="-20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di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25" dirty="0">
                <a:latin typeface="Arial Narrow"/>
                <a:cs typeface="Arial Narrow"/>
              </a:rPr>
              <a:t>k</a:t>
            </a:r>
            <a:r>
              <a:rPr sz="2200" b="1" spc="-15" dirty="0">
                <a:latin typeface="Arial Narrow"/>
                <a:cs typeface="Arial Narrow"/>
              </a:rPr>
              <a:t>an</a:t>
            </a:r>
            <a:r>
              <a:rPr sz="2200" b="1" spc="1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reka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dis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untuk 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tiap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pasie</a:t>
            </a:r>
            <a:r>
              <a:rPr sz="2200" b="1" spc="-20" dirty="0">
                <a:latin typeface="Arial Narrow"/>
                <a:cs typeface="Arial Narrow"/>
              </a:rPr>
              <a:t>n</a:t>
            </a:r>
            <a:r>
              <a:rPr sz="2200" b="1" spc="-5" dirty="0">
                <a:latin typeface="Arial Narrow"/>
                <a:cs typeface="Arial Narrow"/>
              </a:rPr>
              <a:t>.</a:t>
            </a:r>
            <a:endParaRPr sz="22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sz="2200" b="1" spc="-10" dirty="0">
                <a:latin typeface="Arial Narrow"/>
                <a:cs typeface="Arial Narrow"/>
              </a:rPr>
              <a:t>Ele</a:t>
            </a:r>
            <a:r>
              <a:rPr sz="2200" b="1" spc="-30" dirty="0">
                <a:latin typeface="Arial Narrow"/>
                <a:cs typeface="Arial Narrow"/>
              </a:rPr>
              <a:t>m</a:t>
            </a:r>
            <a:r>
              <a:rPr sz="2200" b="1" spc="-15" dirty="0">
                <a:latin typeface="Arial Narrow"/>
                <a:cs typeface="Arial Narrow"/>
              </a:rPr>
              <a:t>en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Pen</a:t>
            </a:r>
            <a:r>
              <a:rPr sz="2200" b="1" dirty="0">
                <a:latin typeface="Arial Narrow"/>
                <a:cs typeface="Arial Narrow"/>
              </a:rPr>
              <a:t>i</a:t>
            </a:r>
            <a:r>
              <a:rPr sz="2200" b="1" spc="-10" dirty="0">
                <a:latin typeface="Arial Narrow"/>
                <a:cs typeface="Arial Narrow"/>
              </a:rPr>
              <a:t>la</a:t>
            </a:r>
            <a:r>
              <a:rPr sz="2200" b="1" dirty="0">
                <a:latin typeface="Arial Narrow"/>
                <a:cs typeface="Arial Narrow"/>
              </a:rPr>
              <a:t>i</a:t>
            </a:r>
            <a:r>
              <a:rPr sz="2200" b="1" spc="-15" dirty="0">
                <a:latin typeface="Arial Narrow"/>
                <a:cs typeface="Arial Narrow"/>
              </a:rPr>
              <a:t>an</a:t>
            </a:r>
            <a:r>
              <a:rPr sz="2200" b="1" spc="-2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MIR</a:t>
            </a:r>
            <a:r>
              <a:rPr sz="2200" b="1" spc="-15" dirty="0">
                <a:latin typeface="Arial Narrow"/>
                <a:cs typeface="Arial Narrow"/>
              </a:rPr>
              <a:t>M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13</a:t>
            </a:r>
            <a:endParaRPr sz="2200">
              <a:latin typeface="Arial Narrow"/>
              <a:cs typeface="Arial Narrow"/>
            </a:endParaRPr>
          </a:p>
          <a:p>
            <a:pPr marL="355600" marR="5080" indent="-342900" algn="just">
              <a:lnSpc>
                <a:spcPct val="100000"/>
              </a:lnSpc>
              <a:buFont typeface="Arial Narrow"/>
              <a:buAutoNum type="arabicPeriod"/>
              <a:tabLst>
                <a:tab pos="355600" algn="l"/>
              </a:tabLst>
            </a:pPr>
            <a:r>
              <a:rPr sz="2200" b="1" spc="-145" dirty="0">
                <a:latin typeface="Arial Narrow"/>
                <a:cs typeface="Arial Narrow"/>
              </a:rPr>
              <a:t>T</a:t>
            </a:r>
            <a:r>
              <a:rPr sz="2200" b="1" spc="-15" dirty="0">
                <a:latin typeface="Arial Narrow"/>
                <a:cs typeface="Arial Narrow"/>
              </a:rPr>
              <a:t>e</a:t>
            </a:r>
            <a:r>
              <a:rPr sz="2200" b="1" spc="-25" dirty="0">
                <a:latin typeface="Arial Narrow"/>
                <a:cs typeface="Arial Narrow"/>
              </a:rPr>
              <a:t>r</a:t>
            </a:r>
            <a:r>
              <a:rPr sz="2200" b="1" spc="-10" dirty="0">
                <a:latin typeface="Arial Narrow"/>
                <a:cs typeface="Arial Narrow"/>
              </a:rPr>
              <a:t>dapat</a:t>
            </a:r>
            <a:r>
              <a:rPr sz="2200" b="1" dirty="0">
                <a:latin typeface="Arial Narrow"/>
                <a:cs typeface="Arial Narrow"/>
              </a:rPr>
              <a:t>  </a:t>
            </a:r>
            <a:r>
              <a:rPr sz="2200" b="1" spc="-16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r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gula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dirty="0">
                <a:latin typeface="Arial Narrow"/>
                <a:cs typeface="Arial Narrow"/>
              </a:rPr>
              <a:t>  </a:t>
            </a:r>
            <a:r>
              <a:rPr sz="2200" b="1" spc="-15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ba</a:t>
            </a:r>
            <a:r>
              <a:rPr sz="2200" b="1" spc="-10" dirty="0">
                <a:latin typeface="Arial Narrow"/>
                <a:cs typeface="Arial Narrow"/>
              </a:rPr>
              <a:t>h</a:t>
            </a:r>
            <a:r>
              <a:rPr sz="2200" b="1" spc="-20" dirty="0">
                <a:latin typeface="Arial Narrow"/>
                <a:cs typeface="Arial Narrow"/>
              </a:rPr>
              <a:t>w</a:t>
            </a:r>
            <a:r>
              <a:rPr sz="2200" b="1" spc="-10" dirty="0">
                <a:latin typeface="Arial Narrow"/>
                <a:cs typeface="Arial Narrow"/>
              </a:rPr>
              <a:t>a</a:t>
            </a:r>
            <a:r>
              <a:rPr sz="2200" b="1" dirty="0">
                <a:latin typeface="Arial Narrow"/>
                <a:cs typeface="Arial Narrow"/>
              </a:rPr>
              <a:t>  </a:t>
            </a:r>
            <a:r>
              <a:rPr sz="2200" b="1" spc="-18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tiap</a:t>
            </a:r>
            <a:r>
              <a:rPr sz="2200" b="1" dirty="0">
                <a:latin typeface="Arial Narrow"/>
                <a:cs typeface="Arial Narrow"/>
              </a:rPr>
              <a:t>  </a:t>
            </a:r>
            <a:r>
              <a:rPr sz="2200" b="1" spc="-16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ien</a:t>
            </a:r>
            <a:r>
              <a:rPr sz="2200" b="1" dirty="0">
                <a:latin typeface="Arial Narrow"/>
                <a:cs typeface="Arial Narrow"/>
              </a:rPr>
              <a:t>  </a:t>
            </a:r>
            <a:r>
              <a:rPr sz="2200" b="1" spc="-160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miliki</a:t>
            </a:r>
            <a:r>
              <a:rPr sz="2200" b="1" dirty="0">
                <a:latin typeface="Arial Narrow"/>
                <a:cs typeface="Arial Narrow"/>
              </a:rPr>
              <a:t>  </a:t>
            </a:r>
            <a:r>
              <a:rPr sz="2200" b="1" spc="-17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r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ka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dirty="0">
                <a:latin typeface="Arial Narrow"/>
                <a:cs typeface="Arial Narrow"/>
              </a:rPr>
              <a:t>  </a:t>
            </a:r>
            <a:r>
              <a:rPr sz="2200" b="1" spc="-16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dis dengan</a:t>
            </a:r>
            <a:r>
              <a:rPr sz="2200" b="1" spc="4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tu</a:t>
            </a:r>
            <a:r>
              <a:rPr sz="2200" b="1" spc="30" dirty="0">
                <a:latin typeface="Arial Narrow"/>
                <a:cs typeface="Arial Narrow"/>
              </a:rPr>
              <a:t> </a:t>
            </a:r>
            <a:r>
              <a:rPr sz="2200" b="1" spc="-25" dirty="0">
                <a:latin typeface="Arial Narrow"/>
                <a:cs typeface="Arial Narrow"/>
              </a:rPr>
              <a:t>n</a:t>
            </a:r>
            <a:r>
              <a:rPr sz="2200" b="1" spc="-15" dirty="0">
                <a:latin typeface="Arial Narrow"/>
                <a:cs typeface="Arial Narrow"/>
              </a:rPr>
              <a:t>omor</a:t>
            </a:r>
            <a:r>
              <a:rPr sz="2200" b="1" spc="3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reka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2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dis</a:t>
            </a:r>
            <a:r>
              <a:rPr sz="2200" b="1" spc="3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20" dirty="0">
                <a:latin typeface="Arial Narrow"/>
                <a:cs typeface="Arial Narrow"/>
              </a:rPr>
              <a:t>sua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spc="4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dengan</a:t>
            </a:r>
            <a:r>
              <a:rPr sz="2200" b="1" spc="4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si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t</a:t>
            </a:r>
            <a:r>
              <a:rPr sz="2200" b="1" spc="-30" dirty="0">
                <a:latin typeface="Arial Narrow"/>
                <a:cs typeface="Arial Narrow"/>
              </a:rPr>
              <a:t>e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3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penomoran</a:t>
            </a:r>
            <a:r>
              <a:rPr sz="2200" b="1" spc="-10" dirty="0">
                <a:latin typeface="Arial Narrow"/>
                <a:cs typeface="Arial Narrow"/>
              </a:rPr>
              <a:t> unit,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9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pengat</a:t>
            </a:r>
            <a:r>
              <a:rPr sz="2200" b="1" spc="-25" dirty="0">
                <a:latin typeface="Arial Narrow"/>
                <a:cs typeface="Arial Narrow"/>
              </a:rPr>
              <a:t>u</a:t>
            </a:r>
            <a:r>
              <a:rPr sz="2200" b="1" spc="-10" dirty="0">
                <a:latin typeface="Arial Narrow"/>
                <a:cs typeface="Arial Narrow"/>
              </a:rPr>
              <a:t>r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n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9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urutan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9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ber</a:t>
            </a:r>
            <a:r>
              <a:rPr sz="2200" b="1" spc="-25" dirty="0">
                <a:latin typeface="Arial Narrow"/>
                <a:cs typeface="Arial Narrow"/>
              </a:rPr>
              <a:t>k</a:t>
            </a:r>
            <a:r>
              <a:rPr sz="2200" b="1" spc="-10" dirty="0">
                <a:latin typeface="Arial Narrow"/>
                <a:cs typeface="Arial Narrow"/>
              </a:rPr>
              <a:t>as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8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rek</a:t>
            </a:r>
            <a:r>
              <a:rPr sz="2200" b="1" spc="-20" dirty="0">
                <a:latin typeface="Arial Narrow"/>
                <a:cs typeface="Arial Narrow"/>
              </a:rPr>
              <a:t>am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110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di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,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9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ba</a:t>
            </a:r>
            <a:r>
              <a:rPr sz="2200" b="1" dirty="0">
                <a:latin typeface="Arial Narrow"/>
                <a:cs typeface="Arial Narrow"/>
              </a:rPr>
              <a:t>i</a:t>
            </a:r>
            <a:r>
              <a:rPr sz="2200" b="1" spc="-10" dirty="0">
                <a:latin typeface="Arial Narrow"/>
                <a:cs typeface="Arial Narrow"/>
              </a:rPr>
              <a:t>k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8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untuk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9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r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wat</a:t>
            </a:r>
            <a:r>
              <a:rPr sz="2200" b="1" spc="-10" dirty="0">
                <a:latin typeface="Arial Narrow"/>
                <a:cs typeface="Arial Narrow"/>
              </a:rPr>
              <a:t> jala</a:t>
            </a:r>
            <a:r>
              <a:rPr sz="2200" b="1" spc="-20" dirty="0">
                <a:latin typeface="Arial Narrow"/>
                <a:cs typeface="Arial Narrow"/>
              </a:rPr>
              <a:t>n</a:t>
            </a:r>
            <a:r>
              <a:rPr sz="2200" b="1" spc="-5" dirty="0">
                <a:latin typeface="Arial Narrow"/>
                <a:cs typeface="Arial Narrow"/>
              </a:rPr>
              <a:t>, </a:t>
            </a:r>
            <a:r>
              <a:rPr sz="2200" b="1" spc="-10" dirty="0">
                <a:latin typeface="Arial Narrow"/>
                <a:cs typeface="Arial Narrow"/>
              </a:rPr>
              <a:t>r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20" dirty="0">
                <a:latin typeface="Arial Narrow"/>
                <a:cs typeface="Arial Narrow"/>
              </a:rPr>
              <a:t>wa</a:t>
            </a:r>
            <a:r>
              <a:rPr sz="2200" b="1" spc="-10" dirty="0">
                <a:latin typeface="Arial Narrow"/>
                <a:cs typeface="Arial Narrow"/>
              </a:rPr>
              <a:t>t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in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p, </a:t>
            </a:r>
            <a:r>
              <a:rPr sz="2200" b="1" spc="-15" dirty="0">
                <a:latin typeface="Arial Narrow"/>
                <a:cs typeface="Arial Narrow"/>
              </a:rPr>
              <a:t>gawat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daru</a:t>
            </a:r>
            <a:r>
              <a:rPr sz="2200" b="1" spc="-20" dirty="0">
                <a:latin typeface="Arial Narrow"/>
                <a:cs typeface="Arial Narrow"/>
              </a:rPr>
              <a:t>r</a:t>
            </a:r>
            <a:r>
              <a:rPr sz="2200" b="1" spc="-15" dirty="0">
                <a:latin typeface="Arial Narrow"/>
                <a:cs typeface="Arial Narrow"/>
              </a:rPr>
              <a:t>at</a:t>
            </a:r>
            <a:r>
              <a:rPr sz="2200" b="1" spc="-5" dirty="0">
                <a:latin typeface="Arial Narrow"/>
                <a:cs typeface="Arial Narrow"/>
              </a:rPr>
              <a:t>,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dan</a:t>
            </a:r>
            <a:r>
              <a:rPr sz="2200" b="1" spc="-1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pem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ri</a:t>
            </a:r>
            <a:r>
              <a:rPr sz="2200" b="1" spc="-20" dirty="0">
                <a:latin typeface="Arial Narrow"/>
                <a:cs typeface="Arial Narrow"/>
              </a:rPr>
              <a:t>k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an</a:t>
            </a:r>
            <a:r>
              <a:rPr sz="2200" b="1" spc="1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pe</a:t>
            </a:r>
            <a:r>
              <a:rPr sz="2200" b="1" spc="-10" dirty="0">
                <a:latin typeface="Arial Narrow"/>
                <a:cs typeface="Arial Narrow"/>
              </a:rPr>
              <a:t>n</a:t>
            </a:r>
            <a:r>
              <a:rPr sz="2200" b="1" spc="-15" dirty="0">
                <a:latin typeface="Arial Narrow"/>
                <a:cs typeface="Arial Narrow"/>
              </a:rPr>
              <a:t>u</a:t>
            </a:r>
            <a:r>
              <a:rPr sz="2200" b="1" spc="-5" dirty="0">
                <a:latin typeface="Arial Narrow"/>
                <a:cs typeface="Arial Narrow"/>
              </a:rPr>
              <a:t>n</a:t>
            </a:r>
            <a:r>
              <a:rPr sz="2200" b="1" spc="-10" dirty="0">
                <a:latin typeface="Arial Narrow"/>
                <a:cs typeface="Arial Narrow"/>
              </a:rPr>
              <a:t>jan</a:t>
            </a:r>
            <a:r>
              <a:rPr sz="2200" b="1" spc="-25" dirty="0">
                <a:latin typeface="Arial Narrow"/>
                <a:cs typeface="Arial Narrow"/>
              </a:rPr>
              <a:t>g</a:t>
            </a:r>
            <a:r>
              <a:rPr sz="2200" b="1" spc="-5" dirty="0">
                <a:latin typeface="Arial Narrow"/>
                <a:cs typeface="Arial Narrow"/>
              </a:rPr>
              <a:t>.</a:t>
            </a:r>
            <a:r>
              <a:rPr sz="2200" b="1" spc="-2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(R)</a:t>
            </a:r>
            <a:endParaRPr sz="2200">
              <a:latin typeface="Arial Narrow"/>
              <a:cs typeface="Arial Narrow"/>
            </a:endParaRPr>
          </a:p>
          <a:p>
            <a:pPr marL="355600" indent="-342900">
              <a:lnSpc>
                <a:spcPct val="100000"/>
              </a:lnSpc>
              <a:buFont typeface="Arial Narrow"/>
              <a:buAutoNum type="arabicPeriod"/>
              <a:tabLst>
                <a:tab pos="355600" algn="l"/>
                <a:tab pos="1231900" algn="l"/>
                <a:tab pos="2021205" algn="l"/>
                <a:tab pos="2873375" algn="l"/>
                <a:tab pos="4142740" algn="l"/>
                <a:tab pos="6022975" algn="l"/>
                <a:tab pos="6675120" algn="l"/>
              </a:tabLst>
            </a:pPr>
            <a:r>
              <a:rPr sz="2200" b="1" spc="-15" dirty="0">
                <a:latin typeface="Arial Narrow"/>
                <a:cs typeface="Arial Narrow"/>
              </a:rPr>
              <a:t>R</a:t>
            </a:r>
            <a:r>
              <a:rPr sz="2200" b="1" spc="-20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ka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dis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5" dirty="0">
                <a:latin typeface="Arial Narrow"/>
                <a:cs typeface="Arial Narrow"/>
              </a:rPr>
              <a:t>pa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ien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0" dirty="0">
                <a:latin typeface="Arial Narrow"/>
                <a:cs typeface="Arial Narrow"/>
              </a:rPr>
              <a:t>di</a:t>
            </a:r>
            <a:r>
              <a:rPr sz="2200" b="1" spc="-25" dirty="0">
                <a:latin typeface="Arial Narrow"/>
                <a:cs typeface="Arial Narrow"/>
              </a:rPr>
              <a:t>gu</a:t>
            </a:r>
            <a:r>
              <a:rPr sz="2200" b="1" spc="-15" dirty="0">
                <a:latin typeface="Arial Narrow"/>
                <a:cs typeface="Arial Narrow"/>
              </a:rPr>
              <a:t>na</a:t>
            </a:r>
            <a:r>
              <a:rPr sz="2200" b="1" spc="-20" dirty="0">
                <a:latin typeface="Arial Narrow"/>
                <a:cs typeface="Arial Narrow"/>
              </a:rPr>
              <a:t>k</a:t>
            </a:r>
            <a:r>
              <a:rPr sz="2200" b="1" spc="-15" dirty="0">
                <a:latin typeface="Arial Narrow"/>
                <a:cs typeface="Arial Narrow"/>
              </a:rPr>
              <a:t>an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5" dirty="0">
                <a:latin typeface="Arial Narrow"/>
                <a:cs typeface="Arial Narrow"/>
              </a:rPr>
              <a:t>u</a:t>
            </a:r>
            <a:r>
              <a:rPr sz="2200" b="1" spc="-5" dirty="0">
                <a:latin typeface="Arial Narrow"/>
                <a:cs typeface="Arial Narrow"/>
              </a:rPr>
              <a:t>n</a:t>
            </a:r>
            <a:r>
              <a:rPr sz="2200" b="1" spc="-10" dirty="0">
                <a:latin typeface="Arial Narrow"/>
                <a:cs typeface="Arial Narrow"/>
              </a:rPr>
              <a:t>tuk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 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nc</a:t>
            </a:r>
            <a:r>
              <a:rPr sz="2200" b="1" spc="-20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tat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5" dirty="0">
                <a:latin typeface="Arial Narrow"/>
                <a:cs typeface="Arial Narrow"/>
              </a:rPr>
              <a:t>h</a:t>
            </a:r>
            <a:r>
              <a:rPr sz="2200" b="1" spc="-5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sil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25" dirty="0">
                <a:latin typeface="Arial Narrow"/>
                <a:cs typeface="Arial Narrow"/>
              </a:rPr>
              <a:t>asesme</a:t>
            </a:r>
            <a:r>
              <a:rPr sz="2200" b="1" spc="-10" dirty="0">
                <a:latin typeface="Arial Narrow"/>
                <a:cs typeface="Arial Narrow"/>
              </a:rPr>
              <a:t>n</a:t>
            </a:r>
            <a:r>
              <a:rPr sz="2200" b="1" spc="-5" dirty="0">
                <a:latin typeface="Arial Narrow"/>
                <a:cs typeface="Arial Narrow"/>
              </a:rPr>
              <a:t>,</a:t>
            </a:r>
            <a:endParaRPr sz="2200">
              <a:latin typeface="Arial Narrow"/>
              <a:cs typeface="Arial Narrow"/>
            </a:endParaRPr>
          </a:p>
          <a:p>
            <a:pPr marL="355600">
              <a:lnSpc>
                <a:spcPct val="100000"/>
              </a:lnSpc>
            </a:pPr>
            <a:r>
              <a:rPr sz="2200" b="1" spc="-10" dirty="0">
                <a:latin typeface="Arial Narrow"/>
                <a:cs typeface="Arial Narrow"/>
              </a:rPr>
              <a:t>r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nc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na</a:t>
            </a:r>
            <a:r>
              <a:rPr sz="2200" b="1" spc="1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25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uhan, </a:t>
            </a:r>
            <a:r>
              <a:rPr sz="2200" b="1" spc="-15" dirty="0">
                <a:latin typeface="Arial Narrow"/>
                <a:cs typeface="Arial Narrow"/>
              </a:rPr>
              <a:t>dan</a:t>
            </a:r>
            <a:r>
              <a:rPr sz="2200" b="1" spc="-1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pe</a:t>
            </a:r>
            <a:r>
              <a:rPr sz="2200" b="1" spc="-20" dirty="0">
                <a:latin typeface="Arial Narrow"/>
                <a:cs typeface="Arial Narrow"/>
              </a:rPr>
              <a:t>r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30" dirty="0">
                <a:latin typeface="Arial Narrow"/>
                <a:cs typeface="Arial Narrow"/>
              </a:rPr>
              <a:t>m</a:t>
            </a:r>
            <a:r>
              <a:rPr sz="2200" b="1" spc="-15" dirty="0">
                <a:latin typeface="Arial Narrow"/>
                <a:cs typeface="Arial Narrow"/>
              </a:rPr>
              <a:t>bangan</a:t>
            </a:r>
            <a:r>
              <a:rPr sz="2200" b="1" spc="1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kondis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spc="-2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pa</a:t>
            </a:r>
            <a:r>
              <a:rPr sz="2200" b="1" spc="-25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ien.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(D,O)</a:t>
            </a:r>
            <a:endParaRPr sz="2200">
              <a:latin typeface="Arial Narrow"/>
              <a:cs typeface="Arial Narrow"/>
            </a:endParaRPr>
          </a:p>
          <a:p>
            <a:pPr marL="355600" marR="6350" indent="-342900">
              <a:lnSpc>
                <a:spcPct val="100000"/>
              </a:lnSpc>
              <a:buFont typeface="Arial Narrow"/>
              <a:buAutoNum type="arabicPeriod" startAt="3"/>
              <a:tabLst>
                <a:tab pos="355600" algn="l"/>
              </a:tabLst>
            </a:pPr>
            <a:r>
              <a:rPr sz="2200" b="1" spc="-15" dirty="0">
                <a:latin typeface="Arial Narrow"/>
                <a:cs typeface="Arial Narrow"/>
              </a:rPr>
              <a:t>Ada</a:t>
            </a:r>
            <a:r>
              <a:rPr sz="2200" b="1" spc="12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b</a:t>
            </a:r>
            <a:r>
              <a:rPr sz="2200" b="1" spc="-5" dirty="0">
                <a:latin typeface="Arial Narrow"/>
                <a:cs typeface="Arial Narrow"/>
              </a:rPr>
              <a:t>u</a:t>
            </a:r>
            <a:r>
              <a:rPr sz="2200" b="1" spc="-15" dirty="0">
                <a:latin typeface="Arial Narrow"/>
                <a:cs typeface="Arial Narrow"/>
              </a:rPr>
              <a:t>kt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spc="13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reka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12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dis</a:t>
            </a:r>
            <a:r>
              <a:rPr sz="2200" b="1" spc="13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ien</a:t>
            </a:r>
            <a:r>
              <a:rPr sz="2200" b="1" spc="13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nggu</a:t>
            </a:r>
            <a:r>
              <a:rPr sz="2200" b="1" spc="-30" dirty="0">
                <a:latin typeface="Arial Narrow"/>
                <a:cs typeface="Arial Narrow"/>
              </a:rPr>
              <a:t>n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25" dirty="0">
                <a:latin typeface="Arial Narrow"/>
                <a:cs typeface="Arial Narrow"/>
              </a:rPr>
              <a:t>k</a:t>
            </a:r>
            <a:r>
              <a:rPr sz="2200" b="1" spc="-15" dirty="0">
                <a:latin typeface="Arial Narrow"/>
                <a:cs typeface="Arial Narrow"/>
              </a:rPr>
              <a:t>an</a:t>
            </a:r>
            <a:r>
              <a:rPr sz="2200" b="1" spc="13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tu</a:t>
            </a:r>
            <a:r>
              <a:rPr sz="2200" b="1" spc="14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uni</a:t>
            </a:r>
            <a:r>
              <a:rPr sz="2200" b="1" spc="-10" dirty="0">
                <a:latin typeface="Arial Narrow"/>
                <a:cs typeface="Arial Narrow"/>
              </a:rPr>
              <a:t>t</a:t>
            </a:r>
            <a:r>
              <a:rPr sz="2200" b="1" spc="13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penomoran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reka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dis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untuk </a:t>
            </a:r>
            <a:r>
              <a:rPr sz="2200" b="1" spc="-15" dirty="0">
                <a:latin typeface="Arial Narrow"/>
                <a:cs typeface="Arial Narrow"/>
              </a:rPr>
              <a:t>setiap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ien.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(D,</a:t>
            </a:r>
            <a:r>
              <a:rPr sz="2200" b="1" spc="-110" dirty="0">
                <a:latin typeface="Arial Narrow"/>
                <a:cs typeface="Arial Narrow"/>
              </a:rPr>
              <a:t>W</a:t>
            </a:r>
            <a:r>
              <a:rPr sz="2200" b="1" spc="-5" dirty="0">
                <a:latin typeface="Arial Narrow"/>
                <a:cs typeface="Arial Narrow"/>
              </a:rPr>
              <a:t>,</a:t>
            </a:r>
            <a:r>
              <a:rPr sz="2200" b="1" spc="-10" dirty="0">
                <a:latin typeface="Arial Narrow"/>
                <a:cs typeface="Arial Narrow"/>
              </a:rPr>
              <a:t>O)</a:t>
            </a:r>
            <a:endParaRPr sz="2200">
              <a:latin typeface="Arial Narrow"/>
              <a:cs typeface="Arial Narrow"/>
            </a:endParaRPr>
          </a:p>
          <a:p>
            <a:pPr marL="355600" indent="-342900">
              <a:lnSpc>
                <a:spcPct val="100000"/>
              </a:lnSpc>
              <a:buFont typeface="Arial Narrow"/>
              <a:buAutoNum type="arabicPeriod" startAt="3"/>
              <a:tabLst>
                <a:tab pos="355600" algn="l"/>
              </a:tabLst>
            </a:pPr>
            <a:r>
              <a:rPr sz="2200" b="1" spc="-15" dirty="0">
                <a:latin typeface="Arial Narrow"/>
                <a:cs typeface="Arial Narrow"/>
              </a:rPr>
              <a:t>R</a:t>
            </a:r>
            <a:r>
              <a:rPr sz="2200" b="1" spc="-20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ka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120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dis</a:t>
            </a:r>
            <a:r>
              <a:rPr sz="2200" b="1" spc="12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ien</a:t>
            </a:r>
            <a:r>
              <a:rPr sz="2200" b="1" spc="12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te</a:t>
            </a:r>
            <a:r>
              <a:rPr sz="2200" b="1" spc="-20" dirty="0">
                <a:latin typeface="Arial Narrow"/>
                <a:cs typeface="Arial Narrow"/>
              </a:rPr>
              <a:t>r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dia</a:t>
            </a:r>
            <a:r>
              <a:rPr sz="2200" b="1" spc="114" dirty="0">
                <a:latin typeface="Arial Narrow"/>
                <a:cs typeface="Arial Narrow"/>
              </a:rPr>
              <a:t> </a:t>
            </a:r>
            <a:r>
              <a:rPr sz="2200" b="1" spc="-25" dirty="0">
                <a:latin typeface="Arial Narrow"/>
                <a:cs typeface="Arial Narrow"/>
              </a:rPr>
              <a:t>u</a:t>
            </a:r>
            <a:r>
              <a:rPr sz="2200" b="1" spc="-10" dirty="0">
                <a:latin typeface="Arial Narrow"/>
                <a:cs typeface="Arial Narrow"/>
              </a:rPr>
              <a:t>ntuk</a:t>
            </a:r>
            <a:r>
              <a:rPr sz="2200" b="1" spc="12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r</a:t>
            </a:r>
            <a:r>
              <a:rPr sz="2200" b="1" spc="-25" dirty="0">
                <a:latin typeface="Arial Narrow"/>
                <a:cs typeface="Arial Narrow"/>
              </a:rPr>
              <a:t>aw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t</a:t>
            </a:r>
            <a:r>
              <a:rPr sz="2200" b="1" spc="114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jala</a:t>
            </a:r>
            <a:r>
              <a:rPr sz="2200" b="1" spc="-20" dirty="0">
                <a:latin typeface="Arial Narrow"/>
                <a:cs typeface="Arial Narrow"/>
              </a:rPr>
              <a:t>n</a:t>
            </a:r>
            <a:r>
              <a:rPr sz="2200" b="1" spc="-5" dirty="0">
                <a:latin typeface="Arial Narrow"/>
                <a:cs typeface="Arial Narrow"/>
              </a:rPr>
              <a:t>,</a:t>
            </a:r>
            <a:r>
              <a:rPr sz="2200" b="1" spc="11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r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20" dirty="0">
                <a:latin typeface="Arial Narrow"/>
                <a:cs typeface="Arial Narrow"/>
              </a:rPr>
              <a:t>wa</a:t>
            </a:r>
            <a:r>
              <a:rPr sz="2200" b="1" spc="-15" dirty="0">
                <a:latin typeface="Arial Narrow"/>
                <a:cs typeface="Arial Narrow"/>
              </a:rPr>
              <a:t>p</a:t>
            </a:r>
            <a:r>
              <a:rPr sz="2200" b="1" spc="12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i</a:t>
            </a:r>
            <a:r>
              <a:rPr sz="2200" b="1" spc="-10" dirty="0">
                <a:latin typeface="Arial Narrow"/>
                <a:cs typeface="Arial Narrow"/>
              </a:rPr>
              <a:t>nap,</a:t>
            </a:r>
            <a:r>
              <a:rPr sz="2200" b="1" spc="11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gawat</a:t>
            </a:r>
            <a:endParaRPr sz="2200">
              <a:latin typeface="Arial Narrow"/>
              <a:cs typeface="Arial Narrow"/>
            </a:endParaRPr>
          </a:p>
          <a:p>
            <a:pPr marL="355600">
              <a:lnSpc>
                <a:spcPct val="100000"/>
              </a:lnSpc>
            </a:pPr>
            <a:r>
              <a:rPr sz="2200" b="1" spc="-15" dirty="0">
                <a:latin typeface="Arial Narrow"/>
                <a:cs typeface="Arial Narrow"/>
              </a:rPr>
              <a:t>da</a:t>
            </a:r>
            <a:r>
              <a:rPr sz="2200" b="1" spc="-20" dirty="0">
                <a:latin typeface="Arial Narrow"/>
                <a:cs typeface="Arial Narrow"/>
              </a:rPr>
              <a:t>r</a:t>
            </a:r>
            <a:r>
              <a:rPr sz="2200" b="1" spc="-10" dirty="0">
                <a:latin typeface="Arial Narrow"/>
                <a:cs typeface="Arial Narrow"/>
              </a:rPr>
              <a:t>ur</a:t>
            </a:r>
            <a:r>
              <a:rPr sz="2200" b="1" spc="-20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t,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dan pe</a:t>
            </a:r>
            <a:r>
              <a:rPr sz="2200" b="1" spc="-35" dirty="0">
                <a:latin typeface="Arial Narrow"/>
                <a:cs typeface="Arial Narrow"/>
              </a:rPr>
              <a:t>m</a:t>
            </a:r>
            <a:r>
              <a:rPr sz="2200" b="1" spc="-15" dirty="0">
                <a:latin typeface="Arial Narrow"/>
                <a:cs typeface="Arial Narrow"/>
              </a:rPr>
              <a:t>e</a:t>
            </a:r>
            <a:r>
              <a:rPr sz="2200" b="1" spc="-25" dirty="0">
                <a:latin typeface="Arial Narrow"/>
                <a:cs typeface="Arial Narrow"/>
              </a:rPr>
              <a:t>r</a:t>
            </a:r>
            <a:r>
              <a:rPr sz="2200" b="1" spc="-10" dirty="0">
                <a:latin typeface="Arial Narrow"/>
                <a:cs typeface="Arial Narrow"/>
              </a:rPr>
              <a:t>ik</a:t>
            </a:r>
            <a:r>
              <a:rPr sz="2200" b="1" spc="-25" dirty="0">
                <a:latin typeface="Arial Narrow"/>
                <a:cs typeface="Arial Narrow"/>
              </a:rPr>
              <a:t>s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n</a:t>
            </a:r>
            <a:r>
              <a:rPr sz="2200" b="1" spc="3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penunj</a:t>
            </a:r>
            <a:r>
              <a:rPr sz="2200" b="1" spc="-20" dirty="0">
                <a:latin typeface="Arial Narrow"/>
                <a:cs typeface="Arial Narrow"/>
              </a:rPr>
              <a:t>an</a:t>
            </a:r>
            <a:r>
              <a:rPr sz="2200" b="1" spc="-10" dirty="0">
                <a:latin typeface="Arial Narrow"/>
                <a:cs typeface="Arial Narrow"/>
              </a:rPr>
              <a:t>g.</a:t>
            </a:r>
            <a:r>
              <a:rPr sz="2200" b="1" spc="-3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(D,O)</a:t>
            </a:r>
            <a:endParaRPr sz="2200">
              <a:latin typeface="Arial Narrow"/>
              <a:cs typeface="Arial Narrow"/>
            </a:endParaRPr>
          </a:p>
          <a:p>
            <a:pPr marL="355600" marR="5080" indent="-342900">
              <a:lnSpc>
                <a:spcPct val="100000"/>
              </a:lnSpc>
              <a:buFont typeface="Arial Narrow"/>
              <a:buAutoNum type="arabicPeriod" startAt="5"/>
              <a:tabLst>
                <a:tab pos="355600" algn="l"/>
              </a:tabLst>
            </a:pPr>
            <a:r>
              <a:rPr sz="2200" b="1" spc="-15" dirty="0">
                <a:latin typeface="Arial Narrow"/>
                <a:cs typeface="Arial Narrow"/>
              </a:rPr>
              <a:t>B</a:t>
            </a:r>
            <a:r>
              <a:rPr sz="2200" b="1" spc="-20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rkas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21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r</a:t>
            </a:r>
            <a:r>
              <a:rPr sz="2200" b="1" spc="-15" dirty="0">
                <a:latin typeface="Arial Narrow"/>
                <a:cs typeface="Arial Narrow"/>
              </a:rPr>
              <a:t>e</a:t>
            </a:r>
            <a:r>
              <a:rPr sz="2200" b="1" spc="-25" dirty="0">
                <a:latin typeface="Arial Narrow"/>
                <a:cs typeface="Arial Narrow"/>
              </a:rPr>
              <a:t>k</a:t>
            </a:r>
            <a:r>
              <a:rPr sz="2200" b="1" spc="-15" dirty="0">
                <a:latin typeface="Arial Narrow"/>
                <a:cs typeface="Arial Narrow"/>
              </a:rPr>
              <a:t>am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90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dis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20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ie</a:t>
            </a:r>
            <a:r>
              <a:rPr sz="2200" b="1" spc="-15" dirty="0">
                <a:latin typeface="Arial Narrow"/>
                <a:cs typeface="Arial Narrow"/>
              </a:rPr>
              <a:t>n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9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te</a:t>
            </a:r>
            <a:r>
              <a:rPr sz="2200" b="1" spc="-20" dirty="0">
                <a:latin typeface="Arial Narrow"/>
                <a:cs typeface="Arial Narrow"/>
              </a:rPr>
              <a:t>rsus</a:t>
            </a:r>
            <a:r>
              <a:rPr sz="2200" b="1" spc="-15" dirty="0">
                <a:latin typeface="Arial Narrow"/>
                <a:cs typeface="Arial Narrow"/>
              </a:rPr>
              <a:t>un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8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20" dirty="0">
                <a:latin typeface="Arial Narrow"/>
                <a:cs typeface="Arial Narrow"/>
              </a:rPr>
              <a:t>sua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8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r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gula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dirty="0">
                <a:latin typeface="Arial Narrow"/>
                <a:cs typeface="Arial Narrow"/>
              </a:rPr>
              <a:t>i</a:t>
            </a:r>
            <a:r>
              <a:rPr sz="2200" b="1" spc="-5" dirty="0">
                <a:latin typeface="Arial Narrow"/>
                <a:cs typeface="Arial Narrow"/>
              </a:rPr>
              <a:t>.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8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(D</a:t>
            </a:r>
            <a:r>
              <a:rPr sz="2200" b="1" spc="-20" dirty="0">
                <a:latin typeface="Arial Narrow"/>
                <a:cs typeface="Arial Narrow"/>
              </a:rPr>
              <a:t>,O</a:t>
            </a:r>
            <a:r>
              <a:rPr sz="2200" b="1" spc="-10" dirty="0">
                <a:latin typeface="Arial Narrow"/>
                <a:cs typeface="Arial Narrow"/>
              </a:rPr>
              <a:t>)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9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(lih</a:t>
            </a:r>
            <a:r>
              <a:rPr sz="2200" b="1" spc="-20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t juga</a:t>
            </a:r>
            <a:r>
              <a:rPr sz="2200" b="1" spc="-7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AP)</a:t>
            </a:r>
            <a:endParaRPr sz="22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826211"/>
            <a:ext cx="7730490" cy="5059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0" dirty="0">
                <a:latin typeface="Arial Narrow"/>
                <a:cs typeface="Arial Narrow"/>
              </a:rPr>
              <a:t>St</a:t>
            </a:r>
            <a:r>
              <a:rPr sz="2200" b="1" spc="-20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ndar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MIR</a:t>
            </a:r>
            <a:r>
              <a:rPr sz="2200" b="1" spc="-15" dirty="0">
                <a:latin typeface="Arial Narrow"/>
                <a:cs typeface="Arial Narrow"/>
              </a:rPr>
              <a:t>M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1</a:t>
            </a:r>
            <a:r>
              <a:rPr sz="2200" b="1" spc="-15" dirty="0">
                <a:latin typeface="Arial Narrow"/>
                <a:cs typeface="Arial Narrow"/>
              </a:rPr>
              <a:t>3.1</a:t>
            </a:r>
            <a:endParaRPr sz="2200">
              <a:latin typeface="Arial Narrow"/>
              <a:cs typeface="Arial Narrow"/>
            </a:endParaRPr>
          </a:p>
          <a:p>
            <a:pPr marL="12700" marR="240665">
              <a:lnSpc>
                <a:spcPct val="100000"/>
              </a:lnSpc>
            </a:pPr>
            <a:r>
              <a:rPr sz="2200" b="1" spc="-15" dirty="0">
                <a:latin typeface="Arial Narrow"/>
                <a:cs typeface="Arial Narrow"/>
              </a:rPr>
              <a:t>R</a:t>
            </a:r>
            <a:r>
              <a:rPr sz="2200" b="1" spc="-20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medis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ien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me</a:t>
            </a:r>
            <a:r>
              <a:rPr sz="2200" b="1" spc="-15" dirty="0">
                <a:latin typeface="Arial Narrow"/>
                <a:cs typeface="Arial Narrow"/>
              </a:rPr>
              <a:t>muat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inform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spc="-1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y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ng</a:t>
            </a:r>
            <a:r>
              <a:rPr sz="2200" b="1" spc="10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dai</a:t>
            </a:r>
            <a:r>
              <a:rPr sz="2200" b="1" spc="2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untuk</a:t>
            </a:r>
            <a:r>
              <a:rPr sz="2200" b="1" spc="-15" dirty="0">
                <a:latin typeface="Arial Narrow"/>
                <a:cs typeface="Arial Narrow"/>
              </a:rPr>
              <a:t> 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ngid</a:t>
            </a:r>
            <a:r>
              <a:rPr sz="2200" b="1" spc="-15" dirty="0">
                <a:latin typeface="Arial Narrow"/>
                <a:cs typeface="Arial Narrow"/>
              </a:rPr>
              <a:t>entifika</a:t>
            </a:r>
            <a:r>
              <a:rPr sz="2200" b="1" spc="-25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ien,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ndukung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d</a:t>
            </a:r>
            <a:r>
              <a:rPr sz="2200" b="1" dirty="0">
                <a:latin typeface="Arial Narrow"/>
                <a:cs typeface="Arial Narrow"/>
              </a:rPr>
              <a:t>i</a:t>
            </a:r>
            <a:r>
              <a:rPr sz="2200" b="1" spc="-20" dirty="0">
                <a:latin typeface="Arial Narrow"/>
                <a:cs typeface="Arial Narrow"/>
              </a:rPr>
              <a:t>ag</a:t>
            </a:r>
            <a:r>
              <a:rPr sz="2200" b="1" spc="-10" dirty="0">
                <a:latin typeface="Arial Narrow"/>
                <a:cs typeface="Arial Narrow"/>
              </a:rPr>
              <a:t>n</a:t>
            </a:r>
            <a:r>
              <a:rPr sz="2200" b="1" spc="-15" dirty="0">
                <a:latin typeface="Arial Narrow"/>
                <a:cs typeface="Arial Narrow"/>
              </a:rPr>
              <a:t>os</a:t>
            </a:r>
            <a:r>
              <a:rPr sz="2200" b="1" dirty="0">
                <a:latin typeface="Arial Narrow"/>
                <a:cs typeface="Arial Narrow"/>
              </a:rPr>
              <a:t>i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,</a:t>
            </a:r>
            <a:r>
              <a:rPr sz="2200" b="1" spc="-3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ju</a:t>
            </a:r>
            <a:r>
              <a:rPr sz="2200" b="1" spc="-15" dirty="0">
                <a:latin typeface="Arial Narrow"/>
                <a:cs typeface="Arial Narrow"/>
              </a:rPr>
              <a:t>stifik</a:t>
            </a:r>
            <a:r>
              <a:rPr sz="2200" b="1" spc="-20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si</a:t>
            </a:r>
            <a:r>
              <a:rPr sz="2200" b="1" spc="-1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peng</a:t>
            </a:r>
            <a:r>
              <a:rPr sz="2200" b="1" spc="-10" dirty="0">
                <a:latin typeface="Arial Narrow"/>
                <a:cs typeface="Arial Narrow"/>
              </a:rPr>
              <a:t>obatan,</a:t>
            </a:r>
            <a:r>
              <a:rPr sz="2200" b="1" spc="-2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do</a:t>
            </a:r>
            <a:r>
              <a:rPr sz="2200" b="1" spc="-20" dirty="0">
                <a:latin typeface="Arial Narrow"/>
                <a:cs typeface="Arial Narrow"/>
              </a:rPr>
              <a:t>kum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n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pemeriks</a:t>
            </a:r>
            <a:r>
              <a:rPr sz="2200" b="1" spc="-20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an</a:t>
            </a:r>
            <a:r>
              <a:rPr sz="2200" b="1" spc="-1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dan</a:t>
            </a:r>
            <a:r>
              <a:rPr sz="2200" b="1" spc="-1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ha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il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peng</a:t>
            </a:r>
            <a:r>
              <a:rPr sz="2200" b="1" spc="-10" dirty="0">
                <a:latin typeface="Arial Narrow"/>
                <a:cs typeface="Arial Narrow"/>
              </a:rPr>
              <a:t>obatan,</a:t>
            </a:r>
            <a:r>
              <a:rPr sz="2200" b="1" spc="-2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rta</a:t>
            </a:r>
            <a:r>
              <a:rPr sz="2200" b="1" spc="-15" dirty="0">
                <a:latin typeface="Arial Narrow"/>
                <a:cs typeface="Arial Narrow"/>
              </a:rPr>
              <a:t> 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ning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tk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n</a:t>
            </a:r>
            <a:r>
              <a:rPr sz="2200" b="1" spc="1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sina</a:t>
            </a:r>
            <a:r>
              <a:rPr sz="2200" b="1" spc="-30" dirty="0">
                <a:latin typeface="Arial Narrow"/>
                <a:cs typeface="Arial Narrow"/>
              </a:rPr>
              <a:t>m</a:t>
            </a:r>
            <a:r>
              <a:rPr sz="2200" b="1" spc="-15" dirty="0">
                <a:latin typeface="Arial Narrow"/>
                <a:cs typeface="Arial Narrow"/>
              </a:rPr>
              <a:t>bungan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25" dirty="0">
                <a:latin typeface="Arial Narrow"/>
                <a:cs typeface="Arial Narrow"/>
              </a:rPr>
              <a:t>s</a:t>
            </a:r>
            <a:r>
              <a:rPr sz="2200" b="1" spc="-15" dirty="0">
                <a:latin typeface="Arial Narrow"/>
                <a:cs typeface="Arial Narrow"/>
              </a:rPr>
              <a:t>uhan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di </a:t>
            </a:r>
            <a:r>
              <a:rPr sz="2200" b="1" spc="-15" dirty="0">
                <a:latin typeface="Arial Narrow"/>
                <a:cs typeface="Arial Narrow"/>
              </a:rPr>
              <a:t>anta</a:t>
            </a:r>
            <a:r>
              <a:rPr sz="2200" b="1" spc="-25" dirty="0">
                <a:latin typeface="Arial Narrow"/>
                <a:cs typeface="Arial Narrow"/>
              </a:rPr>
              <a:t>r</a:t>
            </a:r>
            <a:r>
              <a:rPr sz="2200" b="1" spc="-10" dirty="0">
                <a:latin typeface="Arial Narrow"/>
                <a:cs typeface="Arial Narrow"/>
              </a:rPr>
              <a:t>a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profe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ional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pemb</a:t>
            </a:r>
            <a:r>
              <a:rPr sz="2200" b="1" spc="-20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ri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25" dirty="0">
                <a:latin typeface="Arial Narrow"/>
                <a:cs typeface="Arial Narrow"/>
              </a:rPr>
              <a:t>s</a:t>
            </a:r>
            <a:r>
              <a:rPr sz="2200" b="1" spc="-15" dirty="0">
                <a:latin typeface="Arial Narrow"/>
                <a:cs typeface="Arial Narrow"/>
              </a:rPr>
              <a:t>uhan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(P</a:t>
            </a:r>
            <a:r>
              <a:rPr sz="2200" b="1" spc="-145" dirty="0">
                <a:latin typeface="Arial Narrow"/>
                <a:cs typeface="Arial Narrow"/>
              </a:rPr>
              <a:t>P</a:t>
            </a:r>
            <a:r>
              <a:rPr sz="2200" b="1" spc="-10" dirty="0">
                <a:latin typeface="Arial Narrow"/>
                <a:cs typeface="Arial Narrow"/>
              </a:rPr>
              <a:t>A)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te</a:t>
            </a:r>
            <a:r>
              <a:rPr sz="2200" b="1" spc="-20" dirty="0">
                <a:latin typeface="Arial Narrow"/>
                <a:cs typeface="Arial Narrow"/>
              </a:rPr>
              <a:t>rm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20" dirty="0">
                <a:latin typeface="Arial Narrow"/>
                <a:cs typeface="Arial Narrow"/>
              </a:rPr>
              <a:t>su</a:t>
            </a:r>
            <a:r>
              <a:rPr sz="2200" b="1" spc="-10" dirty="0">
                <a:latin typeface="Arial Narrow"/>
                <a:cs typeface="Arial Narrow"/>
              </a:rPr>
              <a:t>k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najer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pela</a:t>
            </a:r>
            <a:r>
              <a:rPr sz="2200" b="1" spc="-20" dirty="0">
                <a:latin typeface="Arial Narrow"/>
                <a:cs typeface="Arial Narrow"/>
              </a:rPr>
              <a:t>yana</a:t>
            </a:r>
            <a:r>
              <a:rPr sz="2200" b="1" spc="-15" dirty="0">
                <a:latin typeface="Arial Narrow"/>
                <a:cs typeface="Arial Narrow"/>
              </a:rPr>
              <a:t>n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ien (MPP).</a:t>
            </a:r>
            <a:endParaRPr sz="22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00" b="1" spc="-10" dirty="0">
                <a:latin typeface="Arial Narrow"/>
                <a:cs typeface="Arial Narrow"/>
              </a:rPr>
              <a:t>Ele</a:t>
            </a:r>
            <a:r>
              <a:rPr sz="2200" b="1" spc="-30" dirty="0">
                <a:latin typeface="Arial Narrow"/>
                <a:cs typeface="Arial Narrow"/>
              </a:rPr>
              <a:t>m</a:t>
            </a:r>
            <a:r>
              <a:rPr sz="2200" b="1" spc="-15" dirty="0">
                <a:latin typeface="Arial Narrow"/>
                <a:cs typeface="Arial Narrow"/>
              </a:rPr>
              <a:t>en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Pen</a:t>
            </a:r>
            <a:r>
              <a:rPr sz="2200" b="1" dirty="0">
                <a:latin typeface="Arial Narrow"/>
                <a:cs typeface="Arial Narrow"/>
              </a:rPr>
              <a:t>i</a:t>
            </a:r>
            <a:r>
              <a:rPr sz="2200" b="1" spc="-10" dirty="0">
                <a:latin typeface="Arial Narrow"/>
                <a:cs typeface="Arial Narrow"/>
              </a:rPr>
              <a:t>la</a:t>
            </a:r>
            <a:r>
              <a:rPr sz="2200" b="1" dirty="0">
                <a:latin typeface="Arial Narrow"/>
                <a:cs typeface="Arial Narrow"/>
              </a:rPr>
              <a:t>i</a:t>
            </a:r>
            <a:r>
              <a:rPr sz="2200" b="1" spc="-15" dirty="0">
                <a:latin typeface="Arial Narrow"/>
                <a:cs typeface="Arial Narrow"/>
              </a:rPr>
              <a:t>an</a:t>
            </a:r>
            <a:r>
              <a:rPr sz="2200" b="1" spc="-2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MIR</a:t>
            </a:r>
            <a:r>
              <a:rPr sz="2200" b="1" spc="-15" dirty="0">
                <a:latin typeface="Arial Narrow"/>
                <a:cs typeface="Arial Narrow"/>
              </a:rPr>
              <a:t>M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1</a:t>
            </a:r>
            <a:r>
              <a:rPr sz="2200" b="1" spc="-20" dirty="0">
                <a:latin typeface="Arial Narrow"/>
                <a:cs typeface="Arial Narrow"/>
              </a:rPr>
              <a:t>3</a:t>
            </a:r>
            <a:r>
              <a:rPr sz="2200" b="1" spc="-10" dirty="0">
                <a:latin typeface="Arial Narrow"/>
                <a:cs typeface="Arial Narrow"/>
              </a:rPr>
              <a:t>.1</a:t>
            </a:r>
            <a:endParaRPr sz="2200">
              <a:latin typeface="Arial Narrow"/>
              <a:cs typeface="Arial Narrow"/>
            </a:endParaRPr>
          </a:p>
          <a:p>
            <a:pPr marL="355600" marR="5080" indent="-342900" algn="just">
              <a:lnSpc>
                <a:spcPct val="100000"/>
              </a:lnSpc>
              <a:buFont typeface="Arial Narrow"/>
              <a:buAutoNum type="arabicPeriod"/>
              <a:tabLst>
                <a:tab pos="355600" algn="l"/>
              </a:tabLst>
            </a:pPr>
            <a:r>
              <a:rPr sz="2200" b="1" spc="-15" dirty="0">
                <a:latin typeface="Arial Narrow"/>
                <a:cs typeface="Arial Narrow"/>
              </a:rPr>
              <a:t>Ada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22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regulasi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21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tentang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20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isi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21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30" dirty="0">
                <a:latin typeface="Arial Narrow"/>
                <a:cs typeface="Arial Narrow"/>
              </a:rPr>
              <a:t>p</a:t>
            </a:r>
            <a:r>
              <a:rPr sz="2200" b="1" spc="-15" dirty="0">
                <a:latin typeface="Arial Narrow"/>
                <a:cs typeface="Arial Narrow"/>
              </a:rPr>
              <a:t>e</a:t>
            </a:r>
            <a:r>
              <a:rPr sz="2200" b="1" spc="-25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ifik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204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dari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21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ber</a:t>
            </a:r>
            <a:r>
              <a:rPr sz="2200" b="1" spc="-25" dirty="0">
                <a:latin typeface="Arial Narrow"/>
                <a:cs typeface="Arial Narrow"/>
              </a:rPr>
              <a:t>k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s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21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rek</a:t>
            </a:r>
            <a:r>
              <a:rPr sz="2200" b="1" spc="-20" dirty="0">
                <a:latin typeface="Arial Narrow"/>
                <a:cs typeface="Arial Narrow"/>
              </a:rPr>
              <a:t>am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204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15" dirty="0">
                <a:latin typeface="Arial Narrow"/>
                <a:cs typeface="Arial Narrow"/>
              </a:rPr>
              <a:t>edi</a:t>
            </a:r>
            <a:r>
              <a:rPr sz="2200" b="1" spc="-10" dirty="0">
                <a:latin typeface="Arial Narrow"/>
                <a:cs typeface="Arial Narrow"/>
              </a:rPr>
              <a:t>s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20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n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y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ng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7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ditentu</a:t>
            </a:r>
            <a:r>
              <a:rPr sz="2200" b="1" spc="-30" dirty="0">
                <a:latin typeface="Arial Narrow"/>
                <a:cs typeface="Arial Narrow"/>
              </a:rPr>
              <a:t>k</a:t>
            </a:r>
            <a:r>
              <a:rPr sz="2200" b="1" spc="-15" dirty="0">
                <a:latin typeface="Arial Narrow"/>
                <a:cs typeface="Arial Narrow"/>
              </a:rPr>
              <a:t>an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8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oleh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8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ru</a:t>
            </a:r>
            <a:r>
              <a:rPr sz="2200" b="1" spc="-30" dirty="0">
                <a:latin typeface="Arial Narrow"/>
                <a:cs typeface="Arial Narrow"/>
              </a:rPr>
              <a:t>m</a:t>
            </a:r>
            <a:r>
              <a:rPr sz="2200" b="1" spc="-15" dirty="0">
                <a:latin typeface="Arial Narrow"/>
                <a:cs typeface="Arial Narrow"/>
              </a:rPr>
              <a:t>ah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8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ki</a:t>
            </a:r>
            <a:r>
              <a:rPr sz="2200" b="1" spc="-10" dirty="0">
                <a:latin typeface="Arial Narrow"/>
                <a:cs typeface="Arial Narrow"/>
              </a:rPr>
              <a:t>t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8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untuk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9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sin</a:t>
            </a:r>
            <a:r>
              <a:rPr sz="2200" b="1" spc="-20" dirty="0">
                <a:latin typeface="Arial Narrow"/>
                <a:cs typeface="Arial Narrow"/>
              </a:rPr>
              <a:t>a</a:t>
            </a:r>
            <a:r>
              <a:rPr sz="2200" b="1" spc="-30" dirty="0">
                <a:latin typeface="Arial Narrow"/>
                <a:cs typeface="Arial Narrow"/>
              </a:rPr>
              <a:t>m</a:t>
            </a:r>
            <a:r>
              <a:rPr sz="2200" b="1" spc="-15" dirty="0">
                <a:latin typeface="Arial Narrow"/>
                <a:cs typeface="Arial Narrow"/>
              </a:rPr>
              <a:t>bu</a:t>
            </a:r>
            <a:r>
              <a:rPr sz="2200" b="1" spc="-10" dirty="0">
                <a:latin typeface="Arial Narrow"/>
                <a:cs typeface="Arial Narrow"/>
              </a:rPr>
              <a:t>n</a:t>
            </a:r>
            <a:r>
              <a:rPr sz="2200" b="1" spc="-15" dirty="0">
                <a:latin typeface="Arial Narrow"/>
                <a:cs typeface="Arial Narrow"/>
              </a:rPr>
              <a:t>gan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8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25" dirty="0">
                <a:latin typeface="Arial Narrow"/>
                <a:cs typeface="Arial Narrow"/>
              </a:rPr>
              <a:t>s</a:t>
            </a:r>
            <a:r>
              <a:rPr sz="2200" b="1" spc="-15" dirty="0">
                <a:latin typeface="Arial Narrow"/>
                <a:cs typeface="Arial Narrow"/>
              </a:rPr>
              <a:t>uhan</a:t>
            </a:r>
            <a:r>
              <a:rPr sz="2200" b="1" spc="-10" dirty="0">
                <a:latin typeface="Arial Narrow"/>
                <a:cs typeface="Arial Narrow"/>
              </a:rPr>
              <a:t> ol</a:t>
            </a:r>
            <a:r>
              <a:rPr sz="2200" b="1" spc="-15" dirty="0">
                <a:latin typeface="Arial Narrow"/>
                <a:cs typeface="Arial Narrow"/>
              </a:rPr>
              <a:t>eh</a:t>
            </a:r>
            <a:r>
              <a:rPr sz="2200" b="1" spc="-1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</a:t>
            </a:r>
            <a:r>
              <a:rPr sz="2200" b="1" spc="-145" dirty="0">
                <a:latin typeface="Arial Narrow"/>
                <a:cs typeface="Arial Narrow"/>
              </a:rPr>
              <a:t>P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6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(R)</a:t>
            </a:r>
            <a:endParaRPr sz="2200">
              <a:latin typeface="Arial Narrow"/>
              <a:cs typeface="Arial Narrow"/>
            </a:endParaRPr>
          </a:p>
          <a:p>
            <a:pPr marL="355600" marR="6350" indent="-342900" algn="just">
              <a:lnSpc>
                <a:spcPct val="100000"/>
              </a:lnSpc>
              <a:buFont typeface="Arial Narrow"/>
              <a:buAutoNum type="arabicPeriod"/>
              <a:tabLst>
                <a:tab pos="355600" algn="l"/>
              </a:tabLst>
            </a:pPr>
            <a:r>
              <a:rPr sz="2200" b="1" spc="-15" dirty="0">
                <a:latin typeface="Arial Narrow"/>
                <a:cs typeface="Arial Narrow"/>
              </a:rPr>
              <a:t>R</a:t>
            </a:r>
            <a:r>
              <a:rPr sz="2200" b="1" spc="-20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ka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dirty="0">
                <a:latin typeface="Arial Narrow"/>
                <a:cs typeface="Arial Narrow"/>
              </a:rPr>
              <a:t>     </a:t>
            </a:r>
            <a:r>
              <a:rPr sz="2200" b="1" spc="-17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med</a:t>
            </a:r>
            <a:r>
              <a:rPr sz="2200" b="1" dirty="0">
                <a:latin typeface="Arial Narrow"/>
                <a:cs typeface="Arial Narrow"/>
              </a:rPr>
              <a:t>i</a:t>
            </a:r>
            <a:r>
              <a:rPr sz="2200" b="1" spc="-10" dirty="0">
                <a:latin typeface="Arial Narrow"/>
                <a:cs typeface="Arial Narrow"/>
              </a:rPr>
              <a:t>s</a:t>
            </a:r>
            <a:r>
              <a:rPr sz="2200" b="1" dirty="0">
                <a:latin typeface="Arial Narrow"/>
                <a:cs typeface="Arial Narrow"/>
              </a:rPr>
              <a:t>     </a:t>
            </a:r>
            <a:r>
              <a:rPr sz="2200" b="1" spc="-17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beri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dirty="0">
                <a:latin typeface="Arial Narrow"/>
                <a:cs typeface="Arial Narrow"/>
              </a:rPr>
              <a:t>     </a:t>
            </a:r>
            <a:r>
              <a:rPr sz="2200" b="1" spc="-18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inform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dirty="0">
                <a:latin typeface="Arial Narrow"/>
                <a:cs typeface="Arial Narrow"/>
              </a:rPr>
              <a:t>     </a:t>
            </a:r>
            <a:r>
              <a:rPr sz="2200" b="1" spc="-16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y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ng</a:t>
            </a:r>
            <a:r>
              <a:rPr sz="2200" b="1" dirty="0">
                <a:latin typeface="Arial Narrow"/>
                <a:cs typeface="Arial Narrow"/>
              </a:rPr>
              <a:t>     </a:t>
            </a:r>
            <a:r>
              <a:rPr sz="2200" b="1" spc="-16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me</a:t>
            </a:r>
            <a:r>
              <a:rPr sz="2200" b="1" spc="-30" dirty="0">
                <a:latin typeface="Arial Narrow"/>
                <a:cs typeface="Arial Narrow"/>
              </a:rPr>
              <a:t>m</a:t>
            </a:r>
            <a:r>
              <a:rPr sz="2200" b="1" spc="-20" dirty="0">
                <a:latin typeface="Arial Narrow"/>
                <a:cs typeface="Arial Narrow"/>
              </a:rPr>
              <a:t>ada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dirty="0">
                <a:latin typeface="Arial Narrow"/>
                <a:cs typeface="Arial Narrow"/>
              </a:rPr>
              <a:t>     </a:t>
            </a:r>
            <a:r>
              <a:rPr sz="2200" b="1" spc="-17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untuk</a:t>
            </a:r>
            <a:r>
              <a:rPr sz="2200" b="1" spc="-15" dirty="0">
                <a:latin typeface="Arial Narrow"/>
                <a:cs typeface="Arial Narrow"/>
              </a:rPr>
              <a:t> 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ngid</a:t>
            </a:r>
            <a:r>
              <a:rPr sz="2200" b="1" spc="-15" dirty="0">
                <a:latin typeface="Arial Narrow"/>
                <a:cs typeface="Arial Narrow"/>
              </a:rPr>
              <a:t>entifika</a:t>
            </a:r>
            <a:r>
              <a:rPr sz="2200" b="1" spc="-25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ien. (D,O)</a:t>
            </a:r>
            <a:endParaRPr sz="2200">
              <a:latin typeface="Arial Narrow"/>
              <a:cs typeface="Arial Narrow"/>
            </a:endParaRPr>
          </a:p>
          <a:p>
            <a:pPr marL="355600" marR="5080" indent="-342900" algn="just">
              <a:lnSpc>
                <a:spcPct val="100000"/>
              </a:lnSpc>
              <a:buFont typeface="Arial Narrow"/>
              <a:buAutoNum type="arabicPeriod"/>
              <a:tabLst>
                <a:tab pos="355600" algn="l"/>
              </a:tabLst>
            </a:pPr>
            <a:r>
              <a:rPr sz="2200" b="1" spc="-15" dirty="0">
                <a:latin typeface="Arial Narrow"/>
                <a:cs typeface="Arial Narrow"/>
              </a:rPr>
              <a:t>R</a:t>
            </a:r>
            <a:r>
              <a:rPr sz="2200" b="1" spc="-20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ka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2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dis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 beri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 i</a:t>
            </a:r>
            <a:r>
              <a:rPr sz="2200" b="1" spc="-10" dirty="0">
                <a:latin typeface="Arial Narrow"/>
                <a:cs typeface="Arial Narrow"/>
              </a:rPr>
              <a:t>nfo</a:t>
            </a:r>
            <a:r>
              <a:rPr sz="2200" b="1" spc="-30" dirty="0">
                <a:latin typeface="Arial Narrow"/>
                <a:cs typeface="Arial Narrow"/>
              </a:rPr>
              <a:t>r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y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ng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dai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untuk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ndukung</a:t>
            </a:r>
            <a:r>
              <a:rPr sz="2200" b="1" spc="-10" dirty="0">
                <a:latin typeface="Arial Narrow"/>
                <a:cs typeface="Arial Narrow"/>
              </a:rPr>
              <a:t> di</a:t>
            </a:r>
            <a:r>
              <a:rPr sz="2200" b="1" spc="-15" dirty="0">
                <a:latin typeface="Arial Narrow"/>
                <a:cs typeface="Arial Narrow"/>
              </a:rPr>
              <a:t>agnosi</a:t>
            </a:r>
            <a:r>
              <a:rPr sz="2200" b="1" spc="-10" dirty="0">
                <a:latin typeface="Arial Narrow"/>
                <a:cs typeface="Arial Narrow"/>
              </a:rPr>
              <a:t>s.</a:t>
            </a:r>
            <a:r>
              <a:rPr sz="2200" b="1" spc="-2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(D,O)</a:t>
            </a:r>
            <a:endParaRPr sz="22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826211"/>
            <a:ext cx="7494905" cy="198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0" dirty="0">
                <a:latin typeface="Arial Narrow"/>
                <a:cs typeface="Arial Narrow"/>
              </a:rPr>
              <a:t>St</a:t>
            </a:r>
            <a:r>
              <a:rPr sz="2200" b="1" spc="-20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ndar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MIR</a:t>
            </a:r>
            <a:r>
              <a:rPr sz="2200" b="1" spc="-15" dirty="0">
                <a:latin typeface="Arial Narrow"/>
                <a:cs typeface="Arial Narrow"/>
              </a:rPr>
              <a:t>M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1</a:t>
            </a:r>
            <a:r>
              <a:rPr sz="2200" b="1" spc="-15" dirty="0">
                <a:latin typeface="Arial Narrow"/>
                <a:cs typeface="Arial Narrow"/>
              </a:rPr>
              <a:t>3.1</a:t>
            </a:r>
            <a:endParaRPr sz="2200">
              <a:latin typeface="Arial Narrow"/>
              <a:cs typeface="Arial Narrow"/>
            </a:endParaRPr>
          </a:p>
          <a:p>
            <a:pPr marL="12700" marR="5080">
              <a:lnSpc>
                <a:spcPct val="100000"/>
              </a:lnSpc>
            </a:pPr>
            <a:r>
              <a:rPr sz="2200" b="1" spc="-15" dirty="0">
                <a:latin typeface="Arial Narrow"/>
                <a:cs typeface="Arial Narrow"/>
              </a:rPr>
              <a:t>R</a:t>
            </a:r>
            <a:r>
              <a:rPr sz="2200" b="1" spc="-20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medis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ien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me</a:t>
            </a:r>
            <a:r>
              <a:rPr sz="2200" b="1" spc="-15" dirty="0">
                <a:latin typeface="Arial Narrow"/>
                <a:cs typeface="Arial Narrow"/>
              </a:rPr>
              <a:t>muat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inform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spc="-1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y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ng</a:t>
            </a:r>
            <a:r>
              <a:rPr sz="2200" b="1" spc="10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dai</a:t>
            </a:r>
            <a:r>
              <a:rPr sz="2200" b="1" spc="2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untuk</a:t>
            </a:r>
            <a:r>
              <a:rPr sz="2200" b="1" spc="-15" dirty="0">
                <a:latin typeface="Arial Narrow"/>
                <a:cs typeface="Arial Narrow"/>
              </a:rPr>
              <a:t> 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ngid</a:t>
            </a:r>
            <a:r>
              <a:rPr sz="2200" b="1" spc="-15" dirty="0">
                <a:latin typeface="Arial Narrow"/>
                <a:cs typeface="Arial Narrow"/>
              </a:rPr>
              <a:t>entifika</a:t>
            </a:r>
            <a:r>
              <a:rPr sz="2200" b="1" spc="-25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ien,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ndukung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d</a:t>
            </a:r>
            <a:r>
              <a:rPr sz="2200" b="1" dirty="0">
                <a:latin typeface="Arial Narrow"/>
                <a:cs typeface="Arial Narrow"/>
              </a:rPr>
              <a:t>i</a:t>
            </a:r>
            <a:r>
              <a:rPr sz="2200" b="1" spc="-20" dirty="0">
                <a:latin typeface="Arial Narrow"/>
                <a:cs typeface="Arial Narrow"/>
              </a:rPr>
              <a:t>ag</a:t>
            </a:r>
            <a:r>
              <a:rPr sz="2200" b="1" spc="-10" dirty="0">
                <a:latin typeface="Arial Narrow"/>
                <a:cs typeface="Arial Narrow"/>
              </a:rPr>
              <a:t>n</a:t>
            </a:r>
            <a:r>
              <a:rPr sz="2200" b="1" spc="-15" dirty="0">
                <a:latin typeface="Arial Narrow"/>
                <a:cs typeface="Arial Narrow"/>
              </a:rPr>
              <a:t>os</a:t>
            </a:r>
            <a:r>
              <a:rPr sz="2200" b="1" dirty="0">
                <a:latin typeface="Arial Narrow"/>
                <a:cs typeface="Arial Narrow"/>
              </a:rPr>
              <a:t>i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,</a:t>
            </a:r>
            <a:r>
              <a:rPr sz="2200" b="1" spc="-3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ju</a:t>
            </a:r>
            <a:r>
              <a:rPr sz="2200" b="1" spc="-15" dirty="0">
                <a:latin typeface="Arial Narrow"/>
                <a:cs typeface="Arial Narrow"/>
              </a:rPr>
              <a:t>stifik</a:t>
            </a:r>
            <a:r>
              <a:rPr sz="2200" b="1" spc="-20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si</a:t>
            </a:r>
            <a:r>
              <a:rPr sz="2200" b="1" spc="-1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peng</a:t>
            </a:r>
            <a:r>
              <a:rPr sz="2200" b="1" spc="-10" dirty="0">
                <a:latin typeface="Arial Narrow"/>
                <a:cs typeface="Arial Narrow"/>
              </a:rPr>
              <a:t>obatan,</a:t>
            </a:r>
            <a:r>
              <a:rPr sz="2200" b="1" spc="-2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do</a:t>
            </a:r>
            <a:r>
              <a:rPr sz="2200" b="1" spc="-20" dirty="0">
                <a:latin typeface="Arial Narrow"/>
                <a:cs typeface="Arial Narrow"/>
              </a:rPr>
              <a:t>kum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n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pemeriks</a:t>
            </a:r>
            <a:r>
              <a:rPr sz="2200" b="1" spc="-20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an</a:t>
            </a:r>
            <a:r>
              <a:rPr sz="2200" b="1" spc="-1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dan</a:t>
            </a:r>
            <a:r>
              <a:rPr sz="2200" b="1" spc="-1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ha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il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peng</a:t>
            </a:r>
            <a:r>
              <a:rPr sz="2200" b="1" spc="-10" dirty="0">
                <a:latin typeface="Arial Narrow"/>
                <a:cs typeface="Arial Narrow"/>
              </a:rPr>
              <a:t>obatan,</a:t>
            </a:r>
            <a:r>
              <a:rPr sz="2200" b="1" spc="-2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rta</a:t>
            </a:r>
            <a:r>
              <a:rPr sz="2200" b="1" spc="-15" dirty="0">
                <a:latin typeface="Arial Narrow"/>
                <a:cs typeface="Arial Narrow"/>
              </a:rPr>
              <a:t> 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ning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tk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n</a:t>
            </a:r>
            <a:r>
              <a:rPr sz="2200" b="1" spc="1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k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sina</a:t>
            </a:r>
            <a:r>
              <a:rPr sz="2200" b="1" spc="-30" dirty="0">
                <a:latin typeface="Arial Narrow"/>
                <a:cs typeface="Arial Narrow"/>
              </a:rPr>
              <a:t>m</a:t>
            </a:r>
            <a:r>
              <a:rPr sz="2200" b="1" spc="-15" dirty="0">
                <a:latin typeface="Arial Narrow"/>
                <a:cs typeface="Arial Narrow"/>
              </a:rPr>
              <a:t>bungan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25" dirty="0">
                <a:latin typeface="Arial Narrow"/>
                <a:cs typeface="Arial Narrow"/>
              </a:rPr>
              <a:t>s</a:t>
            </a:r>
            <a:r>
              <a:rPr sz="2200" b="1" spc="-15" dirty="0">
                <a:latin typeface="Arial Narrow"/>
                <a:cs typeface="Arial Narrow"/>
              </a:rPr>
              <a:t>uhan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di </a:t>
            </a:r>
            <a:r>
              <a:rPr sz="2200" b="1" spc="-15" dirty="0">
                <a:latin typeface="Arial Narrow"/>
                <a:cs typeface="Arial Narrow"/>
              </a:rPr>
              <a:t>anta</a:t>
            </a:r>
            <a:r>
              <a:rPr sz="2200" b="1" spc="-25" dirty="0">
                <a:latin typeface="Arial Narrow"/>
                <a:cs typeface="Arial Narrow"/>
              </a:rPr>
              <a:t>r</a:t>
            </a:r>
            <a:r>
              <a:rPr sz="2200" b="1" spc="-10" dirty="0">
                <a:latin typeface="Arial Narrow"/>
                <a:cs typeface="Arial Narrow"/>
              </a:rPr>
              <a:t>a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profe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ional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pemb</a:t>
            </a:r>
            <a:r>
              <a:rPr sz="2200" b="1" spc="-20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ri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25" dirty="0">
                <a:latin typeface="Arial Narrow"/>
                <a:cs typeface="Arial Narrow"/>
              </a:rPr>
              <a:t>s</a:t>
            </a:r>
            <a:r>
              <a:rPr sz="2200" b="1" spc="-15" dirty="0">
                <a:latin typeface="Arial Narrow"/>
                <a:cs typeface="Arial Narrow"/>
              </a:rPr>
              <a:t>uhan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(P</a:t>
            </a:r>
            <a:r>
              <a:rPr sz="2200" b="1" spc="-145" dirty="0">
                <a:latin typeface="Arial Narrow"/>
                <a:cs typeface="Arial Narrow"/>
              </a:rPr>
              <a:t>P</a:t>
            </a:r>
            <a:r>
              <a:rPr sz="2200" b="1" spc="-10" dirty="0">
                <a:latin typeface="Arial Narrow"/>
                <a:cs typeface="Arial Narrow"/>
              </a:rPr>
              <a:t>A)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te</a:t>
            </a:r>
            <a:r>
              <a:rPr sz="2200" b="1" spc="-20" dirty="0">
                <a:latin typeface="Arial Narrow"/>
                <a:cs typeface="Arial Narrow"/>
              </a:rPr>
              <a:t>rm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20" dirty="0">
                <a:latin typeface="Arial Narrow"/>
                <a:cs typeface="Arial Narrow"/>
              </a:rPr>
              <a:t>su</a:t>
            </a:r>
            <a:r>
              <a:rPr sz="2200" b="1" spc="-10" dirty="0">
                <a:latin typeface="Arial Narrow"/>
                <a:cs typeface="Arial Narrow"/>
              </a:rPr>
              <a:t>k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najer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pela</a:t>
            </a:r>
            <a:r>
              <a:rPr sz="2200" b="1" spc="-20" dirty="0">
                <a:latin typeface="Arial Narrow"/>
                <a:cs typeface="Arial Narrow"/>
              </a:rPr>
              <a:t>yana</a:t>
            </a:r>
            <a:r>
              <a:rPr sz="2200" b="1" spc="-15" dirty="0">
                <a:latin typeface="Arial Narrow"/>
                <a:cs typeface="Arial Narrow"/>
              </a:rPr>
              <a:t>n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ien (MPP).</a:t>
            </a:r>
            <a:endParaRPr sz="22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7542" y="3208726"/>
            <a:ext cx="3934460" cy="640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0" dirty="0">
                <a:latin typeface="Arial Narrow"/>
                <a:cs typeface="Arial Narrow"/>
              </a:rPr>
              <a:t>Ele</a:t>
            </a:r>
            <a:r>
              <a:rPr sz="2200" b="1" spc="-30" dirty="0">
                <a:latin typeface="Arial Narrow"/>
                <a:cs typeface="Arial Narrow"/>
              </a:rPr>
              <a:t>m</a:t>
            </a:r>
            <a:r>
              <a:rPr sz="2200" b="1" spc="-15" dirty="0">
                <a:latin typeface="Arial Narrow"/>
                <a:cs typeface="Arial Narrow"/>
              </a:rPr>
              <a:t>en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Pen</a:t>
            </a:r>
            <a:r>
              <a:rPr sz="2200" b="1" dirty="0">
                <a:latin typeface="Arial Narrow"/>
                <a:cs typeface="Arial Narrow"/>
              </a:rPr>
              <a:t>i</a:t>
            </a:r>
            <a:r>
              <a:rPr sz="2200" b="1" spc="-10" dirty="0">
                <a:latin typeface="Arial Narrow"/>
                <a:cs typeface="Arial Narrow"/>
              </a:rPr>
              <a:t>la</a:t>
            </a:r>
            <a:r>
              <a:rPr sz="2200" b="1" dirty="0">
                <a:latin typeface="Arial Narrow"/>
                <a:cs typeface="Arial Narrow"/>
              </a:rPr>
              <a:t>i</a:t>
            </a:r>
            <a:r>
              <a:rPr sz="2200" b="1" spc="-15" dirty="0">
                <a:latin typeface="Arial Narrow"/>
                <a:cs typeface="Arial Narrow"/>
              </a:rPr>
              <a:t>an</a:t>
            </a:r>
            <a:r>
              <a:rPr sz="2200" b="1" spc="-25" dirty="0">
                <a:latin typeface="Arial Narrow"/>
                <a:cs typeface="Arial Narrow"/>
              </a:rPr>
              <a:t> </a:t>
            </a:r>
            <a:r>
              <a:rPr sz="2200" b="1" spc="-20" dirty="0">
                <a:latin typeface="Arial Narrow"/>
                <a:cs typeface="Arial Narrow"/>
              </a:rPr>
              <a:t>MIR</a:t>
            </a:r>
            <a:r>
              <a:rPr sz="2200" b="1" spc="-15" dirty="0">
                <a:latin typeface="Arial Narrow"/>
                <a:cs typeface="Arial Narrow"/>
              </a:rPr>
              <a:t>M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1</a:t>
            </a:r>
            <a:r>
              <a:rPr sz="2200" b="1" spc="-20" dirty="0">
                <a:latin typeface="Arial Narrow"/>
                <a:cs typeface="Arial Narrow"/>
              </a:rPr>
              <a:t>3</a:t>
            </a:r>
            <a:r>
              <a:rPr sz="2200" b="1" spc="-10" dirty="0">
                <a:latin typeface="Arial Narrow"/>
                <a:cs typeface="Arial Narrow"/>
              </a:rPr>
              <a:t>.1</a:t>
            </a:r>
            <a:endParaRPr sz="22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tabLst>
                <a:tab pos="354965" algn="l"/>
                <a:tab pos="1277620" algn="l"/>
                <a:tab pos="2111375" algn="l"/>
                <a:tab pos="2894965" algn="l"/>
              </a:tabLst>
            </a:pPr>
            <a:r>
              <a:rPr sz="2200" b="1" spc="-20" dirty="0">
                <a:latin typeface="Arial Narrow"/>
                <a:cs typeface="Arial Narrow"/>
              </a:rPr>
              <a:t>4</a:t>
            </a:r>
            <a:r>
              <a:rPr sz="2200" b="1" spc="-5" dirty="0">
                <a:latin typeface="Arial Narrow"/>
                <a:cs typeface="Arial Narrow"/>
              </a:rPr>
              <a:t>.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5" dirty="0">
                <a:latin typeface="Arial Narrow"/>
                <a:cs typeface="Arial Narrow"/>
              </a:rPr>
              <a:t>R</a:t>
            </a:r>
            <a:r>
              <a:rPr sz="2200" b="1" spc="-20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ka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dis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0" dirty="0">
                <a:latin typeface="Arial Narrow"/>
                <a:cs typeface="Arial Narrow"/>
              </a:rPr>
              <a:t>beri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0" dirty="0">
                <a:latin typeface="Arial Narrow"/>
                <a:cs typeface="Arial Narrow"/>
              </a:rPr>
              <a:t>inf</a:t>
            </a:r>
            <a:r>
              <a:rPr sz="2200" b="1" spc="-25" dirty="0">
                <a:latin typeface="Arial Narrow"/>
                <a:cs typeface="Arial Narrow"/>
              </a:rPr>
              <a:t>o</a:t>
            </a:r>
            <a:r>
              <a:rPr sz="2200" b="1" spc="-10" dirty="0">
                <a:latin typeface="Arial Narrow"/>
                <a:cs typeface="Arial Narrow"/>
              </a:rPr>
              <a:t>r</a:t>
            </a:r>
            <a:r>
              <a:rPr sz="2200" b="1" spc="-30" dirty="0">
                <a:latin typeface="Arial Narrow"/>
                <a:cs typeface="Arial Narrow"/>
              </a:rPr>
              <a:t>m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25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endParaRPr sz="2200">
              <a:latin typeface="Arial Narrow"/>
              <a:cs typeface="Arial Narro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90947" y="3544006"/>
            <a:ext cx="55943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20" dirty="0">
                <a:latin typeface="Arial Narrow"/>
                <a:cs typeface="Arial Narrow"/>
              </a:rPr>
              <a:t>yang</a:t>
            </a:r>
            <a:endParaRPr sz="2200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98338" y="3544006"/>
            <a:ext cx="101473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dai</a:t>
            </a:r>
            <a:endParaRPr sz="22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61531" y="3544006"/>
            <a:ext cx="64897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0" dirty="0">
                <a:latin typeface="Arial Narrow"/>
                <a:cs typeface="Arial Narrow"/>
              </a:rPr>
              <a:t>untuk</a:t>
            </a:r>
            <a:endParaRPr sz="22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58582" y="3544006"/>
            <a:ext cx="975994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mbe</a:t>
            </a:r>
            <a:r>
              <a:rPr sz="2200" b="1" spc="-25" dirty="0">
                <a:latin typeface="Arial Narrow"/>
                <a:cs typeface="Arial Narrow"/>
              </a:rPr>
              <a:t>r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endParaRPr sz="22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7542" y="3879286"/>
            <a:ext cx="7729220" cy="1645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>
              <a:lnSpc>
                <a:spcPct val="100000"/>
              </a:lnSpc>
            </a:pPr>
            <a:r>
              <a:rPr sz="2200" b="1" spc="-10" dirty="0">
                <a:latin typeface="Arial Narrow"/>
                <a:cs typeface="Arial Narrow"/>
              </a:rPr>
              <a:t>ju</a:t>
            </a:r>
            <a:r>
              <a:rPr sz="2200" b="1" spc="-15" dirty="0">
                <a:latin typeface="Arial Narrow"/>
                <a:cs typeface="Arial Narrow"/>
              </a:rPr>
              <a:t>stifik</a:t>
            </a:r>
            <a:r>
              <a:rPr sz="2200" b="1" spc="-20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spc="-1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25" dirty="0">
                <a:latin typeface="Arial Narrow"/>
                <a:cs typeface="Arial Narrow"/>
              </a:rPr>
              <a:t>s</a:t>
            </a:r>
            <a:r>
              <a:rPr sz="2200" b="1" spc="-15" dirty="0">
                <a:latin typeface="Arial Narrow"/>
                <a:cs typeface="Arial Narrow"/>
              </a:rPr>
              <a:t>uhan</a:t>
            </a:r>
            <a:r>
              <a:rPr sz="2200" b="1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dan</a:t>
            </a:r>
            <a:r>
              <a:rPr sz="2200" b="1" spc="-1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peng</a:t>
            </a:r>
            <a:r>
              <a:rPr sz="2200" b="1" spc="-10" dirty="0">
                <a:latin typeface="Arial Narrow"/>
                <a:cs typeface="Arial Narrow"/>
              </a:rPr>
              <a:t>obatan.</a:t>
            </a:r>
            <a:r>
              <a:rPr sz="2200" b="1" spc="-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(D,O)</a:t>
            </a:r>
            <a:endParaRPr sz="2200">
              <a:latin typeface="Arial Narrow"/>
              <a:cs typeface="Arial Narrow"/>
            </a:endParaRPr>
          </a:p>
          <a:p>
            <a:pPr marL="355600" marR="5080" indent="-342900">
              <a:lnSpc>
                <a:spcPct val="100000"/>
              </a:lnSpc>
              <a:buFont typeface="Arial Narrow"/>
              <a:buAutoNum type="arabicPeriod" startAt="5"/>
              <a:tabLst>
                <a:tab pos="355600" algn="l"/>
                <a:tab pos="1464945" algn="l"/>
                <a:tab pos="2487930" algn="l"/>
                <a:tab pos="3456940" algn="l"/>
                <a:tab pos="4847590" algn="l"/>
                <a:tab pos="5741670" algn="l"/>
                <a:tab pos="7092315" algn="l"/>
              </a:tabLst>
            </a:pPr>
            <a:r>
              <a:rPr sz="2200" b="1" spc="-15" dirty="0">
                <a:latin typeface="Arial Narrow"/>
                <a:cs typeface="Arial Narrow"/>
              </a:rPr>
              <a:t>R</a:t>
            </a:r>
            <a:r>
              <a:rPr sz="2200" b="1" spc="-20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ka</a:t>
            </a:r>
            <a:r>
              <a:rPr sz="2200" b="1" spc="-20" dirty="0">
                <a:latin typeface="Arial Narrow"/>
                <a:cs typeface="Arial Narrow"/>
              </a:rPr>
              <a:t>m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5" dirty="0">
                <a:latin typeface="Arial Narrow"/>
                <a:cs typeface="Arial Narrow"/>
              </a:rPr>
              <a:t>med</a:t>
            </a:r>
            <a:r>
              <a:rPr sz="2200" b="1" dirty="0">
                <a:latin typeface="Arial Narrow"/>
                <a:cs typeface="Arial Narrow"/>
              </a:rPr>
              <a:t>i</a:t>
            </a:r>
            <a:r>
              <a:rPr sz="2200" b="1" spc="-10" dirty="0">
                <a:latin typeface="Arial Narrow"/>
                <a:cs typeface="Arial Narrow"/>
              </a:rPr>
              <a:t>s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0" dirty="0">
                <a:latin typeface="Arial Narrow"/>
                <a:cs typeface="Arial Narrow"/>
              </a:rPr>
              <a:t>beri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0" dirty="0">
                <a:latin typeface="Arial Narrow"/>
                <a:cs typeface="Arial Narrow"/>
              </a:rPr>
              <a:t>inform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5" dirty="0">
                <a:latin typeface="Arial Narrow"/>
                <a:cs typeface="Arial Narrow"/>
              </a:rPr>
              <a:t>y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ng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5" dirty="0">
                <a:latin typeface="Arial Narrow"/>
                <a:cs typeface="Arial Narrow"/>
              </a:rPr>
              <a:t>me</a:t>
            </a:r>
            <a:r>
              <a:rPr sz="2200" b="1" spc="-30" dirty="0">
                <a:latin typeface="Arial Narrow"/>
                <a:cs typeface="Arial Narrow"/>
              </a:rPr>
              <a:t>m</a:t>
            </a:r>
            <a:r>
              <a:rPr sz="2200" b="1" spc="-20" dirty="0">
                <a:latin typeface="Arial Narrow"/>
                <a:cs typeface="Arial Narrow"/>
              </a:rPr>
              <a:t>ada</a:t>
            </a:r>
            <a:r>
              <a:rPr sz="2200" b="1" spc="-5" dirty="0">
                <a:latin typeface="Arial Narrow"/>
                <a:cs typeface="Arial Narrow"/>
              </a:rPr>
              <a:t>i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0" dirty="0">
                <a:latin typeface="Arial Narrow"/>
                <a:cs typeface="Arial Narrow"/>
              </a:rPr>
              <a:t>untuk</a:t>
            </a:r>
            <a:r>
              <a:rPr sz="2200" b="1" spc="-15" dirty="0">
                <a:latin typeface="Arial Narrow"/>
                <a:cs typeface="Arial Narrow"/>
              </a:rPr>
              <a:t> 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5" dirty="0">
                <a:latin typeface="Arial Narrow"/>
                <a:cs typeface="Arial Narrow"/>
              </a:rPr>
              <a:t>ndokum</a:t>
            </a:r>
            <a:r>
              <a:rPr sz="2200" b="1" spc="-20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ntasi</a:t>
            </a:r>
            <a:r>
              <a:rPr sz="2200" b="1" spc="-20" dirty="0">
                <a:latin typeface="Arial Narrow"/>
                <a:cs typeface="Arial Narrow"/>
              </a:rPr>
              <a:t>k</a:t>
            </a:r>
            <a:r>
              <a:rPr sz="2200" b="1" spc="-15" dirty="0">
                <a:latin typeface="Arial Narrow"/>
                <a:cs typeface="Arial Narrow"/>
              </a:rPr>
              <a:t>an</a:t>
            </a:r>
            <a:r>
              <a:rPr sz="2200" b="1" spc="10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pemb</a:t>
            </a:r>
            <a:r>
              <a:rPr sz="2200" b="1" spc="-20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ri</a:t>
            </a:r>
            <a:r>
              <a:rPr sz="2200" b="1" spc="-20" dirty="0">
                <a:latin typeface="Arial Narrow"/>
                <a:cs typeface="Arial Narrow"/>
              </a:rPr>
              <a:t>a</a:t>
            </a:r>
            <a:r>
              <a:rPr sz="2200" b="1" spc="-15" dirty="0">
                <a:latin typeface="Arial Narrow"/>
                <a:cs typeface="Arial Narrow"/>
              </a:rPr>
              <a:t>n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dan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5" dirty="0">
                <a:latin typeface="Arial Narrow"/>
                <a:cs typeface="Arial Narrow"/>
              </a:rPr>
              <a:t>ha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5" dirty="0">
                <a:latin typeface="Arial Narrow"/>
                <a:cs typeface="Arial Narrow"/>
              </a:rPr>
              <a:t>il </a:t>
            </a:r>
            <a:r>
              <a:rPr sz="2200" b="1" spc="-15" dirty="0">
                <a:latin typeface="Arial Narrow"/>
                <a:cs typeface="Arial Narrow"/>
              </a:rPr>
              <a:t>peng</a:t>
            </a:r>
            <a:r>
              <a:rPr sz="2200" b="1" spc="-10" dirty="0">
                <a:latin typeface="Arial Narrow"/>
                <a:cs typeface="Arial Narrow"/>
              </a:rPr>
              <a:t>obatan.</a:t>
            </a:r>
            <a:r>
              <a:rPr sz="2200" b="1" spc="-20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(D,O)</a:t>
            </a:r>
            <a:endParaRPr sz="2200">
              <a:latin typeface="Arial Narrow"/>
              <a:cs typeface="Arial Narrow"/>
            </a:endParaRPr>
          </a:p>
          <a:p>
            <a:pPr marL="355600" marR="5715" indent="-342900">
              <a:lnSpc>
                <a:spcPct val="100000"/>
              </a:lnSpc>
              <a:buFont typeface="Arial Narrow"/>
              <a:buAutoNum type="arabicPeriod" startAt="5"/>
              <a:tabLst>
                <a:tab pos="355600" algn="l"/>
                <a:tab pos="1445260" algn="l"/>
                <a:tab pos="2461895" algn="l"/>
                <a:tab pos="3719195" algn="l"/>
                <a:tab pos="4582160" algn="l"/>
                <a:tab pos="5368290" algn="l"/>
                <a:tab pos="6243955" algn="l"/>
                <a:tab pos="7042150" algn="l"/>
              </a:tabLst>
            </a:pPr>
            <a:r>
              <a:rPr sz="2200" b="1" spc="-15" dirty="0">
                <a:latin typeface="Arial Narrow"/>
                <a:cs typeface="Arial Narrow"/>
              </a:rPr>
              <a:t>A</a:t>
            </a:r>
            <a:r>
              <a:rPr sz="2200" b="1" spc="-20" dirty="0">
                <a:latin typeface="Arial Narrow"/>
                <a:cs typeface="Arial Narrow"/>
              </a:rPr>
              <a:t>k</a:t>
            </a:r>
            <a:r>
              <a:rPr sz="2200" b="1" spc="-10" dirty="0">
                <a:latin typeface="Arial Narrow"/>
                <a:cs typeface="Arial Narrow"/>
              </a:rPr>
              <a:t>tivitas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0" dirty="0">
                <a:latin typeface="Arial Narrow"/>
                <a:cs typeface="Arial Narrow"/>
              </a:rPr>
              <a:t>manajer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5" dirty="0">
                <a:latin typeface="Arial Narrow"/>
                <a:cs typeface="Arial Narrow"/>
              </a:rPr>
              <a:t>pe</a:t>
            </a:r>
            <a:r>
              <a:rPr sz="2200" b="1" dirty="0">
                <a:latin typeface="Arial Narrow"/>
                <a:cs typeface="Arial Narrow"/>
              </a:rPr>
              <a:t>l</a:t>
            </a:r>
            <a:r>
              <a:rPr sz="2200" b="1" spc="-15" dirty="0">
                <a:latin typeface="Arial Narrow"/>
                <a:cs typeface="Arial Narrow"/>
              </a:rPr>
              <a:t>ay</a:t>
            </a:r>
            <a:r>
              <a:rPr sz="2200" b="1" spc="-20" dirty="0">
                <a:latin typeface="Arial Narrow"/>
                <a:cs typeface="Arial Narrow"/>
              </a:rPr>
              <a:t>a</a:t>
            </a:r>
            <a:r>
              <a:rPr sz="2200" b="1" dirty="0">
                <a:latin typeface="Arial Narrow"/>
                <a:cs typeface="Arial Narrow"/>
              </a:rPr>
              <a:t>n</a:t>
            </a:r>
            <a:r>
              <a:rPr sz="2200" b="1" spc="-15" dirty="0">
                <a:latin typeface="Arial Narrow"/>
                <a:cs typeface="Arial Narrow"/>
              </a:rPr>
              <a:t>an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5" dirty="0">
                <a:latin typeface="Arial Narrow"/>
                <a:cs typeface="Arial Narrow"/>
              </a:rPr>
              <a:t>pa</a:t>
            </a:r>
            <a:r>
              <a:rPr sz="2200" b="1" spc="-20" dirty="0">
                <a:latin typeface="Arial Narrow"/>
                <a:cs typeface="Arial Narrow"/>
              </a:rPr>
              <a:t>s</a:t>
            </a:r>
            <a:r>
              <a:rPr sz="2200" b="1" spc="-10" dirty="0">
                <a:latin typeface="Arial Narrow"/>
                <a:cs typeface="Arial Narrow"/>
              </a:rPr>
              <a:t>ien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5" dirty="0">
                <a:latin typeface="Arial Narrow"/>
                <a:cs typeface="Arial Narrow"/>
              </a:rPr>
              <a:t>(MPP)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0" dirty="0">
                <a:latin typeface="Arial Narrow"/>
                <a:cs typeface="Arial Narrow"/>
              </a:rPr>
              <a:t>di</a:t>
            </a:r>
            <a:r>
              <a:rPr sz="2200" b="1" spc="-15" dirty="0">
                <a:latin typeface="Arial Narrow"/>
                <a:cs typeface="Arial Narrow"/>
              </a:rPr>
              <a:t>c</a:t>
            </a:r>
            <a:r>
              <a:rPr sz="2200" b="1" spc="-25" dirty="0">
                <a:latin typeface="Arial Narrow"/>
                <a:cs typeface="Arial Narrow"/>
              </a:rPr>
              <a:t>a</a:t>
            </a:r>
            <a:r>
              <a:rPr sz="2200" b="1" spc="-10" dirty="0">
                <a:latin typeface="Arial Narrow"/>
                <a:cs typeface="Arial Narrow"/>
              </a:rPr>
              <a:t>tat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5" dirty="0">
                <a:latin typeface="Arial Narrow"/>
                <a:cs typeface="Arial Narrow"/>
              </a:rPr>
              <a:t>dalam</a:t>
            </a:r>
            <a:r>
              <a:rPr sz="2200" b="1" dirty="0">
                <a:latin typeface="Arial Narrow"/>
                <a:cs typeface="Arial Narrow"/>
              </a:rPr>
              <a:t>	</a:t>
            </a:r>
            <a:r>
              <a:rPr sz="2200" b="1" spc="-10" dirty="0">
                <a:latin typeface="Arial Narrow"/>
                <a:cs typeface="Arial Narrow"/>
              </a:rPr>
              <a:t>rek</a:t>
            </a:r>
            <a:r>
              <a:rPr sz="2200" b="1" spc="-20" dirty="0">
                <a:latin typeface="Arial Narrow"/>
                <a:cs typeface="Arial Narrow"/>
              </a:rPr>
              <a:t>am</a:t>
            </a:r>
            <a:r>
              <a:rPr sz="2200" b="1" spc="-15" dirty="0">
                <a:latin typeface="Arial Narrow"/>
                <a:cs typeface="Arial Narrow"/>
              </a:rPr>
              <a:t> m</a:t>
            </a:r>
            <a:r>
              <a:rPr sz="2200" b="1" spc="-25" dirty="0">
                <a:latin typeface="Arial Narrow"/>
                <a:cs typeface="Arial Narrow"/>
              </a:rPr>
              <a:t>e</a:t>
            </a:r>
            <a:r>
              <a:rPr sz="2200" b="1" spc="-10" dirty="0">
                <a:latin typeface="Arial Narrow"/>
                <a:cs typeface="Arial Narrow"/>
              </a:rPr>
              <a:t>dis.</a:t>
            </a:r>
            <a:r>
              <a:rPr sz="2200" b="1" spc="5" dirty="0">
                <a:latin typeface="Arial Narrow"/>
                <a:cs typeface="Arial Narrow"/>
              </a:rPr>
              <a:t> </a:t>
            </a:r>
            <a:r>
              <a:rPr sz="2200" b="1" spc="-10" dirty="0">
                <a:latin typeface="Arial Narrow"/>
                <a:cs typeface="Arial Narrow"/>
              </a:rPr>
              <a:t>(D,O,</a:t>
            </a:r>
            <a:r>
              <a:rPr sz="2200" b="1" spc="-15" dirty="0">
                <a:latin typeface="Arial Narrow"/>
                <a:cs typeface="Arial Narrow"/>
              </a:rPr>
              <a:t>W</a:t>
            </a:r>
            <a:r>
              <a:rPr sz="2200" b="1" spc="-10" dirty="0">
                <a:latin typeface="Arial Narrow"/>
                <a:cs typeface="Arial Narrow"/>
              </a:rPr>
              <a:t>)</a:t>
            </a:r>
            <a:endParaRPr sz="22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974</Words>
  <Application>Microsoft Office PowerPoint</Application>
  <PresentationFormat>On-screen Show (4:3)</PresentationFormat>
  <Paragraphs>129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Modul 6 MANAJEMEN REKAM MEDIS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Tugas kelompok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6 MANAJEMEN REKAM MEDIS</dc:title>
  <dc:creator>RORO</dc:creator>
  <cp:lastModifiedBy>RORO</cp:lastModifiedBy>
  <cp:revision>1</cp:revision>
  <dcterms:created xsi:type="dcterms:W3CDTF">2019-09-05T14:42:22Z</dcterms:created>
  <dcterms:modified xsi:type="dcterms:W3CDTF">2019-09-05T14:45:40Z</dcterms:modified>
</cp:coreProperties>
</file>