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30" r:id="rId2"/>
    <p:sldId id="518" r:id="rId3"/>
    <p:sldId id="808" r:id="rId4"/>
    <p:sldId id="3510" r:id="rId5"/>
    <p:sldId id="3511" r:id="rId6"/>
    <p:sldId id="3512" r:id="rId7"/>
    <p:sldId id="913" r:id="rId8"/>
    <p:sldId id="498" r:id="rId9"/>
    <p:sldId id="517" r:id="rId10"/>
    <p:sldId id="3515" r:id="rId11"/>
    <p:sldId id="522" r:id="rId12"/>
    <p:sldId id="573" r:id="rId13"/>
    <p:sldId id="3518" r:id="rId14"/>
    <p:sldId id="351" r:id="rId15"/>
    <p:sldId id="3521" r:id="rId16"/>
    <p:sldId id="1153" r:id="rId17"/>
    <p:sldId id="1150" r:id="rId18"/>
    <p:sldId id="1582" r:id="rId19"/>
    <p:sldId id="1157" r:id="rId20"/>
    <p:sldId id="1583" r:id="rId21"/>
    <p:sldId id="1321" r:id="rId22"/>
    <p:sldId id="933" r:id="rId23"/>
    <p:sldId id="926" r:id="rId24"/>
    <p:sldId id="918" r:id="rId25"/>
    <p:sldId id="328" r:id="rId26"/>
    <p:sldId id="1355" r:id="rId27"/>
    <p:sldId id="3522" r:id="rId28"/>
    <p:sldId id="3523" r:id="rId29"/>
    <p:sldId id="476" r:id="rId30"/>
    <p:sldId id="35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91" autoAdjust="0"/>
    <p:restoredTop sz="94643"/>
  </p:normalViewPr>
  <p:slideViewPr>
    <p:cSldViewPr snapToGrid="0" snapToObjects="1">
      <p:cViewPr varScale="1">
        <p:scale>
          <a:sx n="73" d="100"/>
          <a:sy n="73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6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EB2BF-8E51-BC4A-A3BF-D0376F2F343F}" type="doc">
      <dgm:prSet loTypeId="urn:microsoft.com/office/officeart/2005/8/layout/vList4#3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B2D45C2-1679-0248-8344-CBDC0BE2FBA3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Kepatuhan </a:t>
          </a:r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Identifikasi Pasien;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4A4707B9-3293-A444-8656-97F38CC9770C}" type="parTrans" cxnId="{BAC6EA10-37C5-384E-A320-8B9615D01A4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22711BAA-B2BA-7745-A6F1-EA53754C21DD}" type="sibTrans" cxnId="{BAC6EA10-37C5-384E-A320-8B9615D01A4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F07A8D76-2CD4-6042-99C1-0C9DD3040420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Emergency Respon Time (EMT)</a:t>
          </a:r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89859529-4DF6-5543-884B-D8C35D284238}" type="parTrans" cxnId="{D60B159E-BB28-024E-84A9-0035056A387A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916262DB-AF7C-0745-93D6-CE7A84F6E9D9}" type="sibTrans" cxnId="{D60B159E-BB28-024E-84A9-0035056A387A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0B349474-BA91-1541-BB75-040AD24FDB4D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d-ID" sz="2000" b="1" dirty="0">
              <a:latin typeface="Century Gothic" charset="0"/>
              <a:ea typeface="Century Gothic" charset="0"/>
              <a:cs typeface="Century Gothic" charset="0"/>
            </a:rPr>
            <a:t>Waktu Tunggu Rawat Jalan</a:t>
          </a:r>
          <a:r>
            <a:rPr lang="en-US" sz="2000" b="1" dirty="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A3867951-A0F8-7A49-A792-141192AB84F9}" type="parTrans" cxnId="{A6B564C4-9DA3-B541-8D9B-4BFCB1D8E241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995D4DA3-3265-8040-9542-F0B6FDB0CFF3}" type="sibTrans" cxnId="{A6B564C4-9DA3-B541-8D9B-4BFCB1D8E241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8EE46A82-36AC-9A45-A94F-49F1D01F92C8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Penundaan Operasi Elektif</a:t>
          </a:r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E72332BF-F8BC-A244-BF76-DE128621F2BE}" type="parTrans" cxnId="{32ED3A67-BCA4-2A47-9BDC-BE399B129E53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AADE932F-7CCF-7E43-8EA7-87957EB32C1F}" type="sibTrans" cxnId="{32ED3A67-BCA4-2A47-9BDC-BE399B129E53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C8633A71-7851-BE49-AE28-0D7B90DB0BA0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Kepatuhan jam visite dokter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83496ED9-2E54-DB45-8607-0B6C591C5EF4}" type="parTrans" cxnId="{2EE156B4-BEC1-5740-A916-94817F91BCCC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1BA641B9-329E-644E-8970-F705639E34F7}" type="sibTrans" cxnId="{2EE156B4-BEC1-5740-A916-94817F91BCCC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5F4939C0-0DA6-6242-9654-40EBDAD5DD10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Waktu</a:t>
          </a:r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 L</a:t>
          </a:r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apor Hasil Tes Kritis Laboratorium;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6E0EACA4-D878-9741-8F76-0B0B7853509A}" type="parTrans" cxnId="{3E379DBD-FEDF-4240-BC1B-6D3401043D7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FB558D1D-C23F-964F-A902-7361C913B6A2}" type="sibTrans" cxnId="{3E379DBD-FEDF-4240-BC1B-6D3401043D7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8B9CEB1B-BC5F-7246-830B-AFE5E488F309}" type="pres">
      <dgm:prSet presAssocID="{BA6EB2BF-8E51-BC4A-A3BF-D0376F2F34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6EA880C-1E23-2D4B-8FC0-0CEA125FEA37}" type="pres">
      <dgm:prSet presAssocID="{DB2D45C2-1679-0248-8344-CBDC0BE2FBA3}" presName="comp" presStyleCnt="0"/>
      <dgm:spPr/>
    </dgm:pt>
    <dgm:pt modelId="{03B0E949-6DE5-3D4B-BAC6-7F94D7C89058}" type="pres">
      <dgm:prSet presAssocID="{DB2D45C2-1679-0248-8344-CBDC0BE2FBA3}" presName="box" presStyleLbl="node1" presStyleIdx="0" presStyleCnt="6" custLinFactNeighborX="-930" custLinFactNeighborY="-11417"/>
      <dgm:spPr/>
      <dgm:t>
        <a:bodyPr/>
        <a:lstStyle/>
        <a:p>
          <a:endParaRPr lang="id-ID"/>
        </a:p>
      </dgm:t>
    </dgm:pt>
    <dgm:pt modelId="{3214CDF6-77C3-8E45-95A2-BD35710C6540}" type="pres">
      <dgm:prSet presAssocID="{DB2D45C2-1679-0248-8344-CBDC0BE2FBA3}" presName="img" presStyleLbl="fgImgPlace1" presStyleIdx="0" presStyleCnt="6" custLinFactNeighborX="-602" custLinFactNeighborY="564"/>
      <dgm:spPr>
        <a:solidFill>
          <a:schemeClr val="accent5">
            <a:lumMod val="40000"/>
            <a:lumOff val="60000"/>
          </a:schemeClr>
        </a:solidFill>
      </dgm:spPr>
    </dgm:pt>
    <dgm:pt modelId="{0FAF270C-E036-9343-A70F-1704BEDEE993}" type="pres">
      <dgm:prSet presAssocID="{DB2D45C2-1679-0248-8344-CBDC0BE2FBA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BECB3B-8860-634E-9732-DD6633E31C51}" type="pres">
      <dgm:prSet presAssocID="{22711BAA-B2BA-7745-A6F1-EA53754C21DD}" presName="spacer" presStyleCnt="0"/>
      <dgm:spPr/>
    </dgm:pt>
    <dgm:pt modelId="{B367FD31-5799-D046-9DDD-FA7C338C47FE}" type="pres">
      <dgm:prSet presAssocID="{F07A8D76-2CD4-6042-99C1-0C9DD3040420}" presName="comp" presStyleCnt="0"/>
      <dgm:spPr/>
    </dgm:pt>
    <dgm:pt modelId="{771D14DE-484D-924A-9F38-19E080D3DB29}" type="pres">
      <dgm:prSet presAssocID="{F07A8D76-2CD4-6042-99C1-0C9DD3040420}" presName="box" presStyleLbl="node1" presStyleIdx="1" presStyleCnt="6"/>
      <dgm:spPr/>
      <dgm:t>
        <a:bodyPr/>
        <a:lstStyle/>
        <a:p>
          <a:endParaRPr lang="id-ID"/>
        </a:p>
      </dgm:t>
    </dgm:pt>
    <dgm:pt modelId="{94D0E33B-C616-4640-8BEE-DE3C911F79D5}" type="pres">
      <dgm:prSet presAssocID="{F07A8D76-2CD4-6042-99C1-0C9DD3040420}" presName="img" presStyleLbl="fgImgPlace1" presStyleIdx="1" presStyleCnt="6"/>
      <dgm:spPr>
        <a:solidFill>
          <a:schemeClr val="accent5">
            <a:lumMod val="40000"/>
            <a:lumOff val="60000"/>
          </a:schemeClr>
        </a:solidFill>
      </dgm:spPr>
    </dgm:pt>
    <dgm:pt modelId="{42E5B07B-6A9F-9945-ADE3-7662E2EFCF70}" type="pres">
      <dgm:prSet presAssocID="{F07A8D76-2CD4-6042-99C1-0C9DD3040420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693F110-6BD2-EE46-9C3C-F7EE7B288B85}" type="pres">
      <dgm:prSet presAssocID="{916262DB-AF7C-0745-93D6-CE7A84F6E9D9}" presName="spacer" presStyleCnt="0"/>
      <dgm:spPr/>
    </dgm:pt>
    <dgm:pt modelId="{CB9C8446-27A1-DC4C-95EF-C3646DB1CF4A}" type="pres">
      <dgm:prSet presAssocID="{0B349474-BA91-1541-BB75-040AD24FDB4D}" presName="comp" presStyleCnt="0"/>
      <dgm:spPr/>
    </dgm:pt>
    <dgm:pt modelId="{2623A579-EB4A-C545-8FEB-D838619C469F}" type="pres">
      <dgm:prSet presAssocID="{0B349474-BA91-1541-BB75-040AD24FDB4D}" presName="box" presStyleLbl="node1" presStyleIdx="2" presStyleCnt="6"/>
      <dgm:spPr/>
      <dgm:t>
        <a:bodyPr/>
        <a:lstStyle/>
        <a:p>
          <a:endParaRPr lang="id-ID"/>
        </a:p>
      </dgm:t>
    </dgm:pt>
    <dgm:pt modelId="{9A26ED7F-BE8C-BB43-B26E-32E76E8C8496}" type="pres">
      <dgm:prSet presAssocID="{0B349474-BA91-1541-BB75-040AD24FDB4D}" presName="img" presStyleLbl="fgImgPlace1" presStyleIdx="2" presStyleCnt="6"/>
      <dgm:spPr>
        <a:solidFill>
          <a:schemeClr val="accent5">
            <a:lumMod val="40000"/>
            <a:lumOff val="60000"/>
          </a:schemeClr>
        </a:solidFill>
      </dgm:spPr>
    </dgm:pt>
    <dgm:pt modelId="{603F333D-6414-9243-8A30-2C604C0D6201}" type="pres">
      <dgm:prSet presAssocID="{0B349474-BA91-1541-BB75-040AD24FDB4D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CA56E95-604C-D141-99B0-7D520144182C}" type="pres">
      <dgm:prSet presAssocID="{995D4DA3-3265-8040-9542-F0B6FDB0CFF3}" presName="spacer" presStyleCnt="0"/>
      <dgm:spPr/>
    </dgm:pt>
    <dgm:pt modelId="{2B361C51-86BD-0247-8963-493772B9E893}" type="pres">
      <dgm:prSet presAssocID="{8EE46A82-36AC-9A45-A94F-49F1D01F92C8}" presName="comp" presStyleCnt="0"/>
      <dgm:spPr/>
    </dgm:pt>
    <dgm:pt modelId="{97D13327-9A16-5341-9092-B1E9F47216C4}" type="pres">
      <dgm:prSet presAssocID="{8EE46A82-36AC-9A45-A94F-49F1D01F92C8}" presName="box" presStyleLbl="node1" presStyleIdx="3" presStyleCnt="6"/>
      <dgm:spPr/>
      <dgm:t>
        <a:bodyPr/>
        <a:lstStyle/>
        <a:p>
          <a:endParaRPr lang="id-ID"/>
        </a:p>
      </dgm:t>
    </dgm:pt>
    <dgm:pt modelId="{ED6EF5E4-3AFF-FE4C-8CE3-87F30E107DB3}" type="pres">
      <dgm:prSet presAssocID="{8EE46A82-36AC-9A45-A94F-49F1D01F92C8}" presName="img" presStyleLbl="fgImgPlace1" presStyleIdx="3" presStyleCnt="6"/>
      <dgm:spPr>
        <a:solidFill>
          <a:schemeClr val="accent5">
            <a:lumMod val="40000"/>
            <a:lumOff val="60000"/>
          </a:schemeClr>
        </a:solidFill>
      </dgm:spPr>
    </dgm:pt>
    <dgm:pt modelId="{A90013B1-C615-E14C-9D67-823DAD851530}" type="pres">
      <dgm:prSet presAssocID="{8EE46A82-36AC-9A45-A94F-49F1D01F92C8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60239D-360F-2A42-8032-05715285ED30}" type="pres">
      <dgm:prSet presAssocID="{AADE932F-7CCF-7E43-8EA7-87957EB32C1F}" presName="spacer" presStyleCnt="0"/>
      <dgm:spPr/>
    </dgm:pt>
    <dgm:pt modelId="{638D0DBD-C3A0-A542-A94A-74E5FC4E806F}" type="pres">
      <dgm:prSet presAssocID="{C8633A71-7851-BE49-AE28-0D7B90DB0BA0}" presName="comp" presStyleCnt="0"/>
      <dgm:spPr/>
    </dgm:pt>
    <dgm:pt modelId="{BF48E7A6-5EC5-6949-80F5-691F95C3D604}" type="pres">
      <dgm:prSet presAssocID="{C8633A71-7851-BE49-AE28-0D7B90DB0BA0}" presName="box" presStyleLbl="node1" presStyleIdx="4" presStyleCnt="6"/>
      <dgm:spPr/>
      <dgm:t>
        <a:bodyPr/>
        <a:lstStyle/>
        <a:p>
          <a:endParaRPr lang="id-ID"/>
        </a:p>
      </dgm:t>
    </dgm:pt>
    <dgm:pt modelId="{21D08B9A-AA4B-6342-A6DD-FFC1272C71EA}" type="pres">
      <dgm:prSet presAssocID="{C8633A71-7851-BE49-AE28-0D7B90DB0BA0}" presName="img" presStyleLbl="fgImgPlace1" presStyleIdx="4" presStyleCnt="6"/>
      <dgm:spPr>
        <a:solidFill>
          <a:schemeClr val="accent5">
            <a:lumMod val="40000"/>
            <a:lumOff val="60000"/>
          </a:schemeClr>
        </a:solidFill>
      </dgm:spPr>
    </dgm:pt>
    <dgm:pt modelId="{6F9447E2-5433-B944-B4D5-E0DC3C895F6C}" type="pres">
      <dgm:prSet presAssocID="{C8633A71-7851-BE49-AE28-0D7B90DB0BA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E60BDCB-4222-8546-B3FE-44F4A55E7FFB}" type="pres">
      <dgm:prSet presAssocID="{1BA641B9-329E-644E-8970-F705639E34F7}" presName="spacer" presStyleCnt="0"/>
      <dgm:spPr/>
    </dgm:pt>
    <dgm:pt modelId="{FAAFA4FF-008D-4346-ACF3-5E06BB7CE051}" type="pres">
      <dgm:prSet presAssocID="{5F4939C0-0DA6-6242-9654-40EBDAD5DD10}" presName="comp" presStyleCnt="0"/>
      <dgm:spPr/>
    </dgm:pt>
    <dgm:pt modelId="{68BB0D17-572A-BA45-B02D-CF0CB2193750}" type="pres">
      <dgm:prSet presAssocID="{5F4939C0-0DA6-6242-9654-40EBDAD5DD10}" presName="box" presStyleLbl="node1" presStyleIdx="5" presStyleCnt="6"/>
      <dgm:spPr/>
      <dgm:t>
        <a:bodyPr/>
        <a:lstStyle/>
        <a:p>
          <a:endParaRPr lang="id-ID"/>
        </a:p>
      </dgm:t>
    </dgm:pt>
    <dgm:pt modelId="{EB70AE0C-42D5-8241-BC36-AE51E108C086}" type="pres">
      <dgm:prSet presAssocID="{5F4939C0-0DA6-6242-9654-40EBDAD5DD10}" presName="img" presStyleLbl="fgImgPlace1" presStyleIdx="5" presStyleCnt="6"/>
      <dgm:spPr>
        <a:solidFill>
          <a:schemeClr val="accent5">
            <a:lumMod val="40000"/>
            <a:lumOff val="60000"/>
          </a:schemeClr>
        </a:solidFill>
      </dgm:spPr>
    </dgm:pt>
    <dgm:pt modelId="{C52A8364-906E-014E-9B8A-D4F1CCE1AF59}" type="pres">
      <dgm:prSet presAssocID="{5F4939C0-0DA6-6242-9654-40EBDAD5DD10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713614B-76E9-2845-9905-03239410A6A4}" type="presOf" srcId="{0B349474-BA91-1541-BB75-040AD24FDB4D}" destId="{603F333D-6414-9243-8A30-2C604C0D6201}" srcOrd="1" destOrd="0" presId="urn:microsoft.com/office/officeart/2005/8/layout/vList4#3"/>
    <dgm:cxn modelId="{3E379DBD-FEDF-4240-BC1B-6D3401043D76}" srcId="{BA6EB2BF-8E51-BC4A-A3BF-D0376F2F343F}" destId="{5F4939C0-0DA6-6242-9654-40EBDAD5DD10}" srcOrd="5" destOrd="0" parTransId="{6E0EACA4-D878-9741-8F76-0B0B7853509A}" sibTransId="{FB558D1D-C23F-964F-A902-7361C913B6A2}"/>
    <dgm:cxn modelId="{0F3C4AC9-F12D-EC40-87C2-5AC8861D7D4E}" type="presOf" srcId="{5F4939C0-0DA6-6242-9654-40EBDAD5DD10}" destId="{68BB0D17-572A-BA45-B02D-CF0CB2193750}" srcOrd="0" destOrd="0" presId="urn:microsoft.com/office/officeart/2005/8/layout/vList4#3"/>
    <dgm:cxn modelId="{D5620653-A293-FD43-92E8-9A4536438AAA}" type="presOf" srcId="{DB2D45C2-1679-0248-8344-CBDC0BE2FBA3}" destId="{0FAF270C-E036-9343-A70F-1704BEDEE993}" srcOrd="1" destOrd="0" presId="urn:microsoft.com/office/officeart/2005/8/layout/vList4#3"/>
    <dgm:cxn modelId="{D963A37A-DF62-814A-A1A9-C5BEB1AFA798}" type="presOf" srcId="{8EE46A82-36AC-9A45-A94F-49F1D01F92C8}" destId="{A90013B1-C615-E14C-9D67-823DAD851530}" srcOrd="1" destOrd="0" presId="urn:microsoft.com/office/officeart/2005/8/layout/vList4#3"/>
    <dgm:cxn modelId="{BAC6EA10-37C5-384E-A320-8B9615D01A46}" srcId="{BA6EB2BF-8E51-BC4A-A3BF-D0376F2F343F}" destId="{DB2D45C2-1679-0248-8344-CBDC0BE2FBA3}" srcOrd="0" destOrd="0" parTransId="{4A4707B9-3293-A444-8656-97F38CC9770C}" sibTransId="{22711BAA-B2BA-7745-A6F1-EA53754C21DD}"/>
    <dgm:cxn modelId="{D60B159E-BB28-024E-84A9-0035056A387A}" srcId="{BA6EB2BF-8E51-BC4A-A3BF-D0376F2F343F}" destId="{F07A8D76-2CD4-6042-99C1-0C9DD3040420}" srcOrd="1" destOrd="0" parTransId="{89859529-4DF6-5543-884B-D8C35D284238}" sibTransId="{916262DB-AF7C-0745-93D6-CE7A84F6E9D9}"/>
    <dgm:cxn modelId="{A81AD7D1-CA43-D241-9B27-7C4EC65DBB24}" type="presOf" srcId="{BA6EB2BF-8E51-BC4A-A3BF-D0376F2F343F}" destId="{8B9CEB1B-BC5F-7246-830B-AFE5E488F309}" srcOrd="0" destOrd="0" presId="urn:microsoft.com/office/officeart/2005/8/layout/vList4#3"/>
    <dgm:cxn modelId="{33217392-CC76-F149-AE1D-ADA0A6F35EF4}" type="presOf" srcId="{5F4939C0-0DA6-6242-9654-40EBDAD5DD10}" destId="{C52A8364-906E-014E-9B8A-D4F1CCE1AF59}" srcOrd="1" destOrd="0" presId="urn:microsoft.com/office/officeart/2005/8/layout/vList4#3"/>
    <dgm:cxn modelId="{14C7C656-E85C-FD43-B4D5-974A0872DE46}" type="presOf" srcId="{DB2D45C2-1679-0248-8344-CBDC0BE2FBA3}" destId="{03B0E949-6DE5-3D4B-BAC6-7F94D7C89058}" srcOrd="0" destOrd="0" presId="urn:microsoft.com/office/officeart/2005/8/layout/vList4#3"/>
    <dgm:cxn modelId="{1B169D4A-274D-8D4A-821D-AB24689D8CD0}" type="presOf" srcId="{C8633A71-7851-BE49-AE28-0D7B90DB0BA0}" destId="{BF48E7A6-5EC5-6949-80F5-691F95C3D604}" srcOrd="0" destOrd="0" presId="urn:microsoft.com/office/officeart/2005/8/layout/vList4#3"/>
    <dgm:cxn modelId="{13EE574F-A3DB-FF40-B8FB-9B15C2EC227E}" type="presOf" srcId="{C8633A71-7851-BE49-AE28-0D7B90DB0BA0}" destId="{6F9447E2-5433-B944-B4D5-E0DC3C895F6C}" srcOrd="1" destOrd="0" presId="urn:microsoft.com/office/officeart/2005/8/layout/vList4#3"/>
    <dgm:cxn modelId="{A6B564C4-9DA3-B541-8D9B-4BFCB1D8E241}" srcId="{BA6EB2BF-8E51-BC4A-A3BF-D0376F2F343F}" destId="{0B349474-BA91-1541-BB75-040AD24FDB4D}" srcOrd="2" destOrd="0" parTransId="{A3867951-A0F8-7A49-A792-141192AB84F9}" sibTransId="{995D4DA3-3265-8040-9542-F0B6FDB0CFF3}"/>
    <dgm:cxn modelId="{1B9BCCA6-C74C-1149-86DB-95E4ABDBCE98}" type="presOf" srcId="{F07A8D76-2CD4-6042-99C1-0C9DD3040420}" destId="{42E5B07B-6A9F-9945-ADE3-7662E2EFCF70}" srcOrd="1" destOrd="0" presId="urn:microsoft.com/office/officeart/2005/8/layout/vList4#3"/>
    <dgm:cxn modelId="{32ED3A67-BCA4-2A47-9BDC-BE399B129E53}" srcId="{BA6EB2BF-8E51-BC4A-A3BF-D0376F2F343F}" destId="{8EE46A82-36AC-9A45-A94F-49F1D01F92C8}" srcOrd="3" destOrd="0" parTransId="{E72332BF-F8BC-A244-BF76-DE128621F2BE}" sibTransId="{AADE932F-7CCF-7E43-8EA7-87957EB32C1F}"/>
    <dgm:cxn modelId="{617A45E0-D7B0-4447-96A5-77EC60EBE048}" type="presOf" srcId="{8EE46A82-36AC-9A45-A94F-49F1D01F92C8}" destId="{97D13327-9A16-5341-9092-B1E9F47216C4}" srcOrd="0" destOrd="0" presId="urn:microsoft.com/office/officeart/2005/8/layout/vList4#3"/>
    <dgm:cxn modelId="{CAB53BE8-3638-F049-B2EF-853978EFA046}" type="presOf" srcId="{0B349474-BA91-1541-BB75-040AD24FDB4D}" destId="{2623A579-EB4A-C545-8FEB-D838619C469F}" srcOrd="0" destOrd="0" presId="urn:microsoft.com/office/officeart/2005/8/layout/vList4#3"/>
    <dgm:cxn modelId="{2EE156B4-BEC1-5740-A916-94817F91BCCC}" srcId="{BA6EB2BF-8E51-BC4A-A3BF-D0376F2F343F}" destId="{C8633A71-7851-BE49-AE28-0D7B90DB0BA0}" srcOrd="4" destOrd="0" parTransId="{83496ED9-2E54-DB45-8607-0B6C591C5EF4}" sibTransId="{1BA641B9-329E-644E-8970-F705639E34F7}"/>
    <dgm:cxn modelId="{92221653-BE35-2643-99F6-2917CBCAFB44}" type="presOf" srcId="{F07A8D76-2CD4-6042-99C1-0C9DD3040420}" destId="{771D14DE-484D-924A-9F38-19E080D3DB29}" srcOrd="0" destOrd="0" presId="urn:microsoft.com/office/officeart/2005/8/layout/vList4#3"/>
    <dgm:cxn modelId="{058B6700-3868-6E4D-847D-07EDD6711AD0}" type="presParOf" srcId="{8B9CEB1B-BC5F-7246-830B-AFE5E488F309}" destId="{16EA880C-1E23-2D4B-8FC0-0CEA125FEA37}" srcOrd="0" destOrd="0" presId="urn:microsoft.com/office/officeart/2005/8/layout/vList4#3"/>
    <dgm:cxn modelId="{A26ACF4D-A6D7-2445-832C-F9E9F7D7F701}" type="presParOf" srcId="{16EA880C-1E23-2D4B-8FC0-0CEA125FEA37}" destId="{03B0E949-6DE5-3D4B-BAC6-7F94D7C89058}" srcOrd="0" destOrd="0" presId="urn:microsoft.com/office/officeart/2005/8/layout/vList4#3"/>
    <dgm:cxn modelId="{A208F286-7259-944F-9FF1-93ACC65CAD1D}" type="presParOf" srcId="{16EA880C-1E23-2D4B-8FC0-0CEA125FEA37}" destId="{3214CDF6-77C3-8E45-95A2-BD35710C6540}" srcOrd="1" destOrd="0" presId="urn:microsoft.com/office/officeart/2005/8/layout/vList4#3"/>
    <dgm:cxn modelId="{BCDEF138-18F8-F14C-8286-17176EB45980}" type="presParOf" srcId="{16EA880C-1E23-2D4B-8FC0-0CEA125FEA37}" destId="{0FAF270C-E036-9343-A70F-1704BEDEE993}" srcOrd="2" destOrd="0" presId="urn:microsoft.com/office/officeart/2005/8/layout/vList4#3"/>
    <dgm:cxn modelId="{A6DCA8F1-EA19-CD45-B9F0-A992E158E7B1}" type="presParOf" srcId="{8B9CEB1B-BC5F-7246-830B-AFE5E488F309}" destId="{38BECB3B-8860-634E-9732-DD6633E31C51}" srcOrd="1" destOrd="0" presId="urn:microsoft.com/office/officeart/2005/8/layout/vList4#3"/>
    <dgm:cxn modelId="{CA2AF827-1680-134D-8F36-5B7AC046045F}" type="presParOf" srcId="{8B9CEB1B-BC5F-7246-830B-AFE5E488F309}" destId="{B367FD31-5799-D046-9DDD-FA7C338C47FE}" srcOrd="2" destOrd="0" presId="urn:microsoft.com/office/officeart/2005/8/layout/vList4#3"/>
    <dgm:cxn modelId="{46913962-0C6C-4D44-9FA8-0867632FF724}" type="presParOf" srcId="{B367FD31-5799-D046-9DDD-FA7C338C47FE}" destId="{771D14DE-484D-924A-9F38-19E080D3DB29}" srcOrd="0" destOrd="0" presId="urn:microsoft.com/office/officeart/2005/8/layout/vList4#3"/>
    <dgm:cxn modelId="{E3362CE6-135D-8849-8B49-7EB65C8DFAA0}" type="presParOf" srcId="{B367FD31-5799-D046-9DDD-FA7C338C47FE}" destId="{94D0E33B-C616-4640-8BEE-DE3C911F79D5}" srcOrd="1" destOrd="0" presId="urn:microsoft.com/office/officeart/2005/8/layout/vList4#3"/>
    <dgm:cxn modelId="{35F4C80B-A175-B949-B330-4CFD2CC85F09}" type="presParOf" srcId="{B367FD31-5799-D046-9DDD-FA7C338C47FE}" destId="{42E5B07B-6A9F-9945-ADE3-7662E2EFCF70}" srcOrd="2" destOrd="0" presId="urn:microsoft.com/office/officeart/2005/8/layout/vList4#3"/>
    <dgm:cxn modelId="{51EC7028-E8C0-AE47-B989-6F57B4837E59}" type="presParOf" srcId="{8B9CEB1B-BC5F-7246-830B-AFE5E488F309}" destId="{5693F110-6BD2-EE46-9C3C-F7EE7B288B85}" srcOrd="3" destOrd="0" presId="urn:microsoft.com/office/officeart/2005/8/layout/vList4#3"/>
    <dgm:cxn modelId="{6A094D57-4096-FA48-A141-1AE8C767BCEC}" type="presParOf" srcId="{8B9CEB1B-BC5F-7246-830B-AFE5E488F309}" destId="{CB9C8446-27A1-DC4C-95EF-C3646DB1CF4A}" srcOrd="4" destOrd="0" presId="urn:microsoft.com/office/officeart/2005/8/layout/vList4#3"/>
    <dgm:cxn modelId="{B8B7D462-3A6D-DD42-B57F-5273A7DDDC24}" type="presParOf" srcId="{CB9C8446-27A1-DC4C-95EF-C3646DB1CF4A}" destId="{2623A579-EB4A-C545-8FEB-D838619C469F}" srcOrd="0" destOrd="0" presId="urn:microsoft.com/office/officeart/2005/8/layout/vList4#3"/>
    <dgm:cxn modelId="{546327D1-6160-D649-ABB0-48AFEDAB305B}" type="presParOf" srcId="{CB9C8446-27A1-DC4C-95EF-C3646DB1CF4A}" destId="{9A26ED7F-BE8C-BB43-B26E-32E76E8C8496}" srcOrd="1" destOrd="0" presId="urn:microsoft.com/office/officeart/2005/8/layout/vList4#3"/>
    <dgm:cxn modelId="{1FAF8CF9-15F1-C040-B2EC-93FAFC225E40}" type="presParOf" srcId="{CB9C8446-27A1-DC4C-95EF-C3646DB1CF4A}" destId="{603F333D-6414-9243-8A30-2C604C0D6201}" srcOrd="2" destOrd="0" presId="urn:microsoft.com/office/officeart/2005/8/layout/vList4#3"/>
    <dgm:cxn modelId="{99721B03-0D62-2944-91EB-62D7CDBEED95}" type="presParOf" srcId="{8B9CEB1B-BC5F-7246-830B-AFE5E488F309}" destId="{2CA56E95-604C-D141-99B0-7D520144182C}" srcOrd="5" destOrd="0" presId="urn:microsoft.com/office/officeart/2005/8/layout/vList4#3"/>
    <dgm:cxn modelId="{434F8CF6-F957-8143-9EFC-413EAAE2A3A8}" type="presParOf" srcId="{8B9CEB1B-BC5F-7246-830B-AFE5E488F309}" destId="{2B361C51-86BD-0247-8963-493772B9E893}" srcOrd="6" destOrd="0" presId="urn:microsoft.com/office/officeart/2005/8/layout/vList4#3"/>
    <dgm:cxn modelId="{A4FE2509-FA42-EC48-B1FE-32D824B5686C}" type="presParOf" srcId="{2B361C51-86BD-0247-8963-493772B9E893}" destId="{97D13327-9A16-5341-9092-B1E9F47216C4}" srcOrd="0" destOrd="0" presId="urn:microsoft.com/office/officeart/2005/8/layout/vList4#3"/>
    <dgm:cxn modelId="{4F2E941E-613A-034C-94DE-53218F4BD688}" type="presParOf" srcId="{2B361C51-86BD-0247-8963-493772B9E893}" destId="{ED6EF5E4-3AFF-FE4C-8CE3-87F30E107DB3}" srcOrd="1" destOrd="0" presId="urn:microsoft.com/office/officeart/2005/8/layout/vList4#3"/>
    <dgm:cxn modelId="{58AA0B56-44BF-B543-BD3B-1AE3BA357D7A}" type="presParOf" srcId="{2B361C51-86BD-0247-8963-493772B9E893}" destId="{A90013B1-C615-E14C-9D67-823DAD851530}" srcOrd="2" destOrd="0" presId="urn:microsoft.com/office/officeart/2005/8/layout/vList4#3"/>
    <dgm:cxn modelId="{2F714210-311B-C84F-B8BF-94463F85BC4D}" type="presParOf" srcId="{8B9CEB1B-BC5F-7246-830B-AFE5E488F309}" destId="{9460239D-360F-2A42-8032-05715285ED30}" srcOrd="7" destOrd="0" presId="urn:microsoft.com/office/officeart/2005/8/layout/vList4#3"/>
    <dgm:cxn modelId="{1B8486EB-A43B-5449-AEDA-A4F543FA8BC8}" type="presParOf" srcId="{8B9CEB1B-BC5F-7246-830B-AFE5E488F309}" destId="{638D0DBD-C3A0-A542-A94A-74E5FC4E806F}" srcOrd="8" destOrd="0" presId="urn:microsoft.com/office/officeart/2005/8/layout/vList4#3"/>
    <dgm:cxn modelId="{19F0CF98-D2D5-DB49-8810-71010DCEA275}" type="presParOf" srcId="{638D0DBD-C3A0-A542-A94A-74E5FC4E806F}" destId="{BF48E7A6-5EC5-6949-80F5-691F95C3D604}" srcOrd="0" destOrd="0" presId="urn:microsoft.com/office/officeart/2005/8/layout/vList4#3"/>
    <dgm:cxn modelId="{89112DDF-A38D-E347-8E0D-6DF6A19217E5}" type="presParOf" srcId="{638D0DBD-C3A0-A542-A94A-74E5FC4E806F}" destId="{21D08B9A-AA4B-6342-A6DD-FFC1272C71EA}" srcOrd="1" destOrd="0" presId="urn:microsoft.com/office/officeart/2005/8/layout/vList4#3"/>
    <dgm:cxn modelId="{842C1ACA-8ACA-7147-8315-2EF99C88F29A}" type="presParOf" srcId="{638D0DBD-C3A0-A542-A94A-74E5FC4E806F}" destId="{6F9447E2-5433-B944-B4D5-E0DC3C895F6C}" srcOrd="2" destOrd="0" presId="urn:microsoft.com/office/officeart/2005/8/layout/vList4#3"/>
    <dgm:cxn modelId="{C9EFCC5E-6479-5849-A1AE-0E99D1160F3B}" type="presParOf" srcId="{8B9CEB1B-BC5F-7246-830B-AFE5E488F309}" destId="{7E60BDCB-4222-8546-B3FE-44F4A55E7FFB}" srcOrd="9" destOrd="0" presId="urn:microsoft.com/office/officeart/2005/8/layout/vList4#3"/>
    <dgm:cxn modelId="{E8BFE15D-4761-B949-AE78-747950AE013D}" type="presParOf" srcId="{8B9CEB1B-BC5F-7246-830B-AFE5E488F309}" destId="{FAAFA4FF-008D-4346-ACF3-5E06BB7CE051}" srcOrd="10" destOrd="0" presId="urn:microsoft.com/office/officeart/2005/8/layout/vList4#3"/>
    <dgm:cxn modelId="{DEA32E39-491A-DE4D-ABFC-FF8D3809BB2E}" type="presParOf" srcId="{FAAFA4FF-008D-4346-ACF3-5E06BB7CE051}" destId="{68BB0D17-572A-BA45-B02D-CF0CB2193750}" srcOrd="0" destOrd="0" presId="urn:microsoft.com/office/officeart/2005/8/layout/vList4#3"/>
    <dgm:cxn modelId="{3788B8D2-4BBE-DF41-8ED4-47D97A686EB8}" type="presParOf" srcId="{FAAFA4FF-008D-4346-ACF3-5E06BB7CE051}" destId="{EB70AE0C-42D5-8241-BC36-AE51E108C086}" srcOrd="1" destOrd="0" presId="urn:microsoft.com/office/officeart/2005/8/layout/vList4#3"/>
    <dgm:cxn modelId="{88ABC7D5-A99F-164A-A0F7-52B5554E2F5C}" type="presParOf" srcId="{FAAFA4FF-008D-4346-ACF3-5E06BB7CE051}" destId="{C52A8364-906E-014E-9B8A-D4F1CCE1AF59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EB2BF-8E51-BC4A-A3BF-D0376F2F343F}" type="doc">
      <dgm:prSet loTypeId="urn:microsoft.com/office/officeart/2005/8/layout/vList4#4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B2D45C2-1679-0248-8344-CBDC0BE2FBA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2000" b="1" dirty="0">
              <a:latin typeface="Century Gothic" charset="0"/>
              <a:ea typeface="Century Gothic" charset="0"/>
              <a:cs typeface="Century Gothic" charset="0"/>
            </a:rPr>
            <a:t>Kepatuhan Penggunaan </a:t>
          </a:r>
          <a:r>
            <a:rPr lang="id-ID" sz="2000" b="1" dirty="0" err="1">
              <a:latin typeface="Century Gothic" charset="0"/>
              <a:ea typeface="Century Gothic" charset="0"/>
              <a:cs typeface="Century Gothic" charset="0"/>
            </a:rPr>
            <a:t>Formularium</a:t>
          </a:r>
          <a:r>
            <a:rPr lang="id-ID" sz="2000" b="1" dirty="0">
              <a:latin typeface="Century Gothic" charset="0"/>
              <a:ea typeface="Century Gothic" charset="0"/>
              <a:cs typeface="Century Gothic" charset="0"/>
            </a:rPr>
            <a:t> Nasional (FORNAS); --&gt; </a:t>
          </a:r>
          <a:r>
            <a:rPr lang="id-ID" sz="2000" b="1" i="1" dirty="0">
              <a:latin typeface="Century Gothic" charset="0"/>
              <a:ea typeface="Century Gothic" charset="0"/>
              <a:cs typeface="Century Gothic" charset="0"/>
            </a:rPr>
            <a:t>hanya </a:t>
          </a:r>
          <a:r>
            <a:rPr lang="id-ID" sz="2000" b="1" i="1" dirty="0" err="1">
              <a:latin typeface="Century Gothic" charset="0"/>
              <a:ea typeface="Century Gothic" charset="0"/>
              <a:cs typeface="Century Gothic" charset="0"/>
            </a:rPr>
            <a:t>utk</a:t>
          </a:r>
          <a:r>
            <a:rPr lang="id-ID" sz="2000" b="1" i="1" dirty="0">
              <a:latin typeface="Century Gothic" charset="0"/>
              <a:ea typeface="Century Gothic" charset="0"/>
              <a:cs typeface="Century Gothic" charset="0"/>
            </a:rPr>
            <a:t> RS </a:t>
          </a:r>
          <a:r>
            <a:rPr lang="id-ID" sz="2000" b="1" i="1" dirty="0" err="1">
              <a:latin typeface="Century Gothic" charset="0"/>
              <a:ea typeface="Century Gothic" charset="0"/>
              <a:cs typeface="Century Gothic" charset="0"/>
            </a:rPr>
            <a:t>provider</a:t>
          </a:r>
          <a:r>
            <a:rPr lang="id-ID" sz="2000" b="1" i="1" dirty="0">
              <a:latin typeface="Century Gothic" charset="0"/>
              <a:ea typeface="Century Gothic" charset="0"/>
              <a:cs typeface="Century Gothic" charset="0"/>
            </a:rPr>
            <a:t> BPJS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4A4707B9-3293-A444-8656-97F38CC9770C}" type="parTrans" cxnId="{BAC6EA10-37C5-384E-A320-8B9615D01A4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22711BAA-B2BA-7745-A6F1-EA53754C21DD}" type="sibTrans" cxnId="{BAC6EA10-37C5-384E-A320-8B9615D01A4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F07A8D76-2CD4-6042-99C1-0C9DD3040420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Kepatuhan Cuci Tangan;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89859529-4DF6-5543-884B-D8C35D284238}" type="parTrans" cxnId="{D60B159E-BB28-024E-84A9-0035056A387A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916262DB-AF7C-0745-93D6-CE7A84F6E9D9}" type="sibTrans" cxnId="{D60B159E-BB28-024E-84A9-0035056A387A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0B349474-BA91-1541-BB75-040AD24FDB4D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Kepatuhan Upaya Pencegahan </a:t>
          </a:r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Risiko Cedera Akibat Pasien </a:t>
          </a:r>
          <a:r>
            <a:rPr lang="en-US" sz="2000" b="1">
              <a:latin typeface="Century Gothic" charset="0"/>
              <a:ea typeface="Century Gothic" charset="0"/>
              <a:cs typeface="Century Gothic" charset="0"/>
            </a:rPr>
            <a:t>Jatuh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A3867951-A0F8-7A49-A792-141192AB84F9}" type="parTrans" cxnId="{A6B564C4-9DA3-B541-8D9B-4BFCB1D8E241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995D4DA3-3265-8040-9542-F0B6FDB0CFF3}" type="sibTrans" cxnId="{A6B564C4-9DA3-B541-8D9B-4BFCB1D8E241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8EE46A82-36AC-9A45-A94F-49F1D01F92C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SG" sz="2000" b="1">
              <a:latin typeface="Century Gothic" charset="0"/>
              <a:ea typeface="Century Gothic" charset="0"/>
              <a:cs typeface="Century Gothic" charset="0"/>
            </a:rPr>
            <a:t>Kepatuhan terhadap Clinical Pathway</a:t>
          </a:r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E72332BF-F8BC-A244-BF76-DE128621F2BE}" type="parTrans" cxnId="{32ED3A67-BCA4-2A47-9BDC-BE399B129E53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AADE932F-7CCF-7E43-8EA7-87957EB32C1F}" type="sibTrans" cxnId="{32ED3A67-BCA4-2A47-9BDC-BE399B129E53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C8633A71-7851-BE49-AE28-0D7B90DB0BA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SG" sz="2000" b="1">
              <a:latin typeface="Century Gothic" charset="0"/>
              <a:ea typeface="Century Gothic" charset="0"/>
              <a:cs typeface="Century Gothic" charset="0"/>
            </a:rPr>
            <a:t>Kepuasan Pasien dan Keluarga</a:t>
          </a:r>
          <a:r>
            <a:rPr lang="id-ID" sz="2000" b="1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83496ED9-2E54-DB45-8607-0B6C591C5EF4}" type="parTrans" cxnId="{2EE156B4-BEC1-5740-A916-94817F91BCCC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1BA641B9-329E-644E-8970-F705639E34F7}" type="sibTrans" cxnId="{2EE156B4-BEC1-5740-A916-94817F91BCCC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5F4939C0-0DA6-6242-9654-40EBDAD5DD1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SG" sz="2000" b="1">
              <a:latin typeface="Century Gothic" charset="0"/>
              <a:ea typeface="Century Gothic" charset="0"/>
              <a:cs typeface="Century Gothic" charset="0"/>
            </a:rPr>
            <a:t>Kecepatan Respon Terhadap Komplain</a:t>
          </a:r>
          <a:endParaRPr lang="en-US" sz="2000" b="1" i="1" dirty="0">
            <a:latin typeface="Century Gothic" panose="020B0502020202020204" pitchFamily="34" charset="0"/>
          </a:endParaRPr>
        </a:p>
      </dgm:t>
    </dgm:pt>
    <dgm:pt modelId="{6E0EACA4-D878-9741-8F76-0B0B7853509A}" type="parTrans" cxnId="{3E379DBD-FEDF-4240-BC1B-6D3401043D7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FB558D1D-C23F-964F-A902-7361C913B6A2}" type="sibTrans" cxnId="{3E379DBD-FEDF-4240-BC1B-6D3401043D76}">
      <dgm:prSet/>
      <dgm:spPr/>
      <dgm:t>
        <a:bodyPr/>
        <a:lstStyle/>
        <a:p>
          <a:endParaRPr lang="en-US" sz="2000" b="1" i="1">
            <a:latin typeface="Century Gothic" panose="020B0502020202020204" pitchFamily="34" charset="0"/>
          </a:endParaRPr>
        </a:p>
      </dgm:t>
    </dgm:pt>
    <dgm:pt modelId="{8B9CEB1B-BC5F-7246-830B-AFE5E488F309}" type="pres">
      <dgm:prSet presAssocID="{BA6EB2BF-8E51-BC4A-A3BF-D0376F2F34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6EA880C-1E23-2D4B-8FC0-0CEA125FEA37}" type="pres">
      <dgm:prSet presAssocID="{DB2D45C2-1679-0248-8344-CBDC0BE2FBA3}" presName="comp" presStyleCnt="0"/>
      <dgm:spPr/>
    </dgm:pt>
    <dgm:pt modelId="{03B0E949-6DE5-3D4B-BAC6-7F94D7C89058}" type="pres">
      <dgm:prSet presAssocID="{DB2D45C2-1679-0248-8344-CBDC0BE2FBA3}" presName="box" presStyleLbl="node1" presStyleIdx="0" presStyleCnt="6"/>
      <dgm:spPr/>
      <dgm:t>
        <a:bodyPr/>
        <a:lstStyle/>
        <a:p>
          <a:endParaRPr lang="id-ID"/>
        </a:p>
      </dgm:t>
    </dgm:pt>
    <dgm:pt modelId="{3214CDF6-77C3-8E45-95A2-BD35710C6540}" type="pres">
      <dgm:prSet presAssocID="{DB2D45C2-1679-0248-8344-CBDC0BE2FBA3}" presName="img" presStyleLbl="fgImgPlace1" presStyleIdx="0" presStyleCnt="6"/>
      <dgm:spPr>
        <a:solidFill>
          <a:schemeClr val="accent2">
            <a:lumMod val="40000"/>
            <a:lumOff val="60000"/>
          </a:schemeClr>
        </a:solidFill>
      </dgm:spPr>
    </dgm:pt>
    <dgm:pt modelId="{0FAF270C-E036-9343-A70F-1704BEDEE993}" type="pres">
      <dgm:prSet presAssocID="{DB2D45C2-1679-0248-8344-CBDC0BE2FBA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BECB3B-8860-634E-9732-DD6633E31C51}" type="pres">
      <dgm:prSet presAssocID="{22711BAA-B2BA-7745-A6F1-EA53754C21DD}" presName="spacer" presStyleCnt="0"/>
      <dgm:spPr/>
    </dgm:pt>
    <dgm:pt modelId="{B367FD31-5799-D046-9DDD-FA7C338C47FE}" type="pres">
      <dgm:prSet presAssocID="{F07A8D76-2CD4-6042-99C1-0C9DD3040420}" presName="comp" presStyleCnt="0"/>
      <dgm:spPr/>
    </dgm:pt>
    <dgm:pt modelId="{771D14DE-484D-924A-9F38-19E080D3DB29}" type="pres">
      <dgm:prSet presAssocID="{F07A8D76-2CD4-6042-99C1-0C9DD3040420}" presName="box" presStyleLbl="node1" presStyleIdx="1" presStyleCnt="6"/>
      <dgm:spPr/>
      <dgm:t>
        <a:bodyPr/>
        <a:lstStyle/>
        <a:p>
          <a:endParaRPr lang="id-ID"/>
        </a:p>
      </dgm:t>
    </dgm:pt>
    <dgm:pt modelId="{94D0E33B-C616-4640-8BEE-DE3C911F79D5}" type="pres">
      <dgm:prSet presAssocID="{F07A8D76-2CD4-6042-99C1-0C9DD3040420}" presName="img" presStyleLbl="fgImgPlace1" presStyleIdx="1" presStyleCnt="6"/>
      <dgm:spPr>
        <a:solidFill>
          <a:schemeClr val="accent2">
            <a:lumMod val="40000"/>
            <a:lumOff val="60000"/>
          </a:schemeClr>
        </a:solidFill>
      </dgm:spPr>
    </dgm:pt>
    <dgm:pt modelId="{42E5B07B-6A9F-9945-ADE3-7662E2EFCF70}" type="pres">
      <dgm:prSet presAssocID="{F07A8D76-2CD4-6042-99C1-0C9DD3040420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693F110-6BD2-EE46-9C3C-F7EE7B288B85}" type="pres">
      <dgm:prSet presAssocID="{916262DB-AF7C-0745-93D6-CE7A84F6E9D9}" presName="spacer" presStyleCnt="0"/>
      <dgm:spPr/>
    </dgm:pt>
    <dgm:pt modelId="{CB9C8446-27A1-DC4C-95EF-C3646DB1CF4A}" type="pres">
      <dgm:prSet presAssocID="{0B349474-BA91-1541-BB75-040AD24FDB4D}" presName="comp" presStyleCnt="0"/>
      <dgm:spPr/>
    </dgm:pt>
    <dgm:pt modelId="{2623A579-EB4A-C545-8FEB-D838619C469F}" type="pres">
      <dgm:prSet presAssocID="{0B349474-BA91-1541-BB75-040AD24FDB4D}" presName="box" presStyleLbl="node1" presStyleIdx="2" presStyleCnt="6"/>
      <dgm:spPr/>
      <dgm:t>
        <a:bodyPr/>
        <a:lstStyle/>
        <a:p>
          <a:endParaRPr lang="id-ID"/>
        </a:p>
      </dgm:t>
    </dgm:pt>
    <dgm:pt modelId="{9A26ED7F-BE8C-BB43-B26E-32E76E8C8496}" type="pres">
      <dgm:prSet presAssocID="{0B349474-BA91-1541-BB75-040AD24FDB4D}" presName="img" presStyleLbl="fgImgPlace1" presStyleIdx="2" presStyleCnt="6"/>
      <dgm:spPr>
        <a:solidFill>
          <a:schemeClr val="accent2">
            <a:lumMod val="40000"/>
            <a:lumOff val="60000"/>
          </a:schemeClr>
        </a:solidFill>
      </dgm:spPr>
    </dgm:pt>
    <dgm:pt modelId="{603F333D-6414-9243-8A30-2C604C0D6201}" type="pres">
      <dgm:prSet presAssocID="{0B349474-BA91-1541-BB75-040AD24FDB4D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CA56E95-604C-D141-99B0-7D520144182C}" type="pres">
      <dgm:prSet presAssocID="{995D4DA3-3265-8040-9542-F0B6FDB0CFF3}" presName="spacer" presStyleCnt="0"/>
      <dgm:spPr/>
    </dgm:pt>
    <dgm:pt modelId="{2B361C51-86BD-0247-8963-493772B9E893}" type="pres">
      <dgm:prSet presAssocID="{8EE46A82-36AC-9A45-A94F-49F1D01F92C8}" presName="comp" presStyleCnt="0"/>
      <dgm:spPr/>
    </dgm:pt>
    <dgm:pt modelId="{97D13327-9A16-5341-9092-B1E9F47216C4}" type="pres">
      <dgm:prSet presAssocID="{8EE46A82-36AC-9A45-A94F-49F1D01F92C8}" presName="box" presStyleLbl="node1" presStyleIdx="3" presStyleCnt="6"/>
      <dgm:spPr/>
      <dgm:t>
        <a:bodyPr/>
        <a:lstStyle/>
        <a:p>
          <a:endParaRPr lang="id-ID"/>
        </a:p>
      </dgm:t>
    </dgm:pt>
    <dgm:pt modelId="{ED6EF5E4-3AFF-FE4C-8CE3-87F30E107DB3}" type="pres">
      <dgm:prSet presAssocID="{8EE46A82-36AC-9A45-A94F-49F1D01F92C8}" presName="img" presStyleLbl="fgImgPlace1" presStyleIdx="3" presStyleCnt="6"/>
      <dgm:spPr>
        <a:solidFill>
          <a:schemeClr val="accent2">
            <a:lumMod val="40000"/>
            <a:lumOff val="60000"/>
          </a:schemeClr>
        </a:solidFill>
      </dgm:spPr>
    </dgm:pt>
    <dgm:pt modelId="{A90013B1-C615-E14C-9D67-823DAD851530}" type="pres">
      <dgm:prSet presAssocID="{8EE46A82-36AC-9A45-A94F-49F1D01F92C8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60239D-360F-2A42-8032-05715285ED30}" type="pres">
      <dgm:prSet presAssocID="{AADE932F-7CCF-7E43-8EA7-87957EB32C1F}" presName="spacer" presStyleCnt="0"/>
      <dgm:spPr/>
    </dgm:pt>
    <dgm:pt modelId="{638D0DBD-C3A0-A542-A94A-74E5FC4E806F}" type="pres">
      <dgm:prSet presAssocID="{C8633A71-7851-BE49-AE28-0D7B90DB0BA0}" presName="comp" presStyleCnt="0"/>
      <dgm:spPr/>
    </dgm:pt>
    <dgm:pt modelId="{BF48E7A6-5EC5-6949-80F5-691F95C3D604}" type="pres">
      <dgm:prSet presAssocID="{C8633A71-7851-BE49-AE28-0D7B90DB0BA0}" presName="box" presStyleLbl="node1" presStyleIdx="4" presStyleCnt="6"/>
      <dgm:spPr/>
      <dgm:t>
        <a:bodyPr/>
        <a:lstStyle/>
        <a:p>
          <a:endParaRPr lang="id-ID"/>
        </a:p>
      </dgm:t>
    </dgm:pt>
    <dgm:pt modelId="{21D08B9A-AA4B-6342-A6DD-FFC1272C71EA}" type="pres">
      <dgm:prSet presAssocID="{C8633A71-7851-BE49-AE28-0D7B90DB0BA0}" presName="img" presStyleLbl="fgImgPlace1" presStyleIdx="4" presStyleCnt="6"/>
      <dgm:spPr>
        <a:solidFill>
          <a:schemeClr val="accent2">
            <a:lumMod val="40000"/>
            <a:lumOff val="60000"/>
          </a:schemeClr>
        </a:solidFill>
      </dgm:spPr>
    </dgm:pt>
    <dgm:pt modelId="{6F9447E2-5433-B944-B4D5-E0DC3C895F6C}" type="pres">
      <dgm:prSet presAssocID="{C8633A71-7851-BE49-AE28-0D7B90DB0BA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E60BDCB-4222-8546-B3FE-44F4A55E7FFB}" type="pres">
      <dgm:prSet presAssocID="{1BA641B9-329E-644E-8970-F705639E34F7}" presName="spacer" presStyleCnt="0"/>
      <dgm:spPr/>
    </dgm:pt>
    <dgm:pt modelId="{FAAFA4FF-008D-4346-ACF3-5E06BB7CE051}" type="pres">
      <dgm:prSet presAssocID="{5F4939C0-0DA6-6242-9654-40EBDAD5DD10}" presName="comp" presStyleCnt="0"/>
      <dgm:spPr/>
    </dgm:pt>
    <dgm:pt modelId="{68BB0D17-572A-BA45-B02D-CF0CB2193750}" type="pres">
      <dgm:prSet presAssocID="{5F4939C0-0DA6-6242-9654-40EBDAD5DD10}" presName="box" presStyleLbl="node1" presStyleIdx="5" presStyleCnt="6"/>
      <dgm:spPr/>
      <dgm:t>
        <a:bodyPr/>
        <a:lstStyle/>
        <a:p>
          <a:endParaRPr lang="id-ID"/>
        </a:p>
      </dgm:t>
    </dgm:pt>
    <dgm:pt modelId="{EB70AE0C-42D5-8241-BC36-AE51E108C086}" type="pres">
      <dgm:prSet presAssocID="{5F4939C0-0DA6-6242-9654-40EBDAD5DD10}" presName="img" presStyleLbl="fgImgPlace1" presStyleIdx="5" presStyleCnt="6"/>
      <dgm:spPr>
        <a:solidFill>
          <a:schemeClr val="accent2">
            <a:lumMod val="40000"/>
            <a:lumOff val="60000"/>
          </a:schemeClr>
        </a:solidFill>
      </dgm:spPr>
    </dgm:pt>
    <dgm:pt modelId="{C52A8364-906E-014E-9B8A-D4F1CCE1AF59}" type="pres">
      <dgm:prSet presAssocID="{5F4939C0-0DA6-6242-9654-40EBDAD5DD10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713614B-76E9-2845-9905-03239410A6A4}" type="presOf" srcId="{0B349474-BA91-1541-BB75-040AD24FDB4D}" destId="{603F333D-6414-9243-8A30-2C604C0D6201}" srcOrd="1" destOrd="0" presId="urn:microsoft.com/office/officeart/2005/8/layout/vList4#4"/>
    <dgm:cxn modelId="{3E379DBD-FEDF-4240-BC1B-6D3401043D76}" srcId="{BA6EB2BF-8E51-BC4A-A3BF-D0376F2F343F}" destId="{5F4939C0-0DA6-6242-9654-40EBDAD5DD10}" srcOrd="5" destOrd="0" parTransId="{6E0EACA4-D878-9741-8F76-0B0B7853509A}" sibTransId="{FB558D1D-C23F-964F-A902-7361C913B6A2}"/>
    <dgm:cxn modelId="{0F3C4AC9-F12D-EC40-87C2-5AC8861D7D4E}" type="presOf" srcId="{5F4939C0-0DA6-6242-9654-40EBDAD5DD10}" destId="{68BB0D17-572A-BA45-B02D-CF0CB2193750}" srcOrd="0" destOrd="0" presId="urn:microsoft.com/office/officeart/2005/8/layout/vList4#4"/>
    <dgm:cxn modelId="{D5620653-A293-FD43-92E8-9A4536438AAA}" type="presOf" srcId="{DB2D45C2-1679-0248-8344-CBDC0BE2FBA3}" destId="{0FAF270C-E036-9343-A70F-1704BEDEE993}" srcOrd="1" destOrd="0" presId="urn:microsoft.com/office/officeart/2005/8/layout/vList4#4"/>
    <dgm:cxn modelId="{D963A37A-DF62-814A-A1A9-C5BEB1AFA798}" type="presOf" srcId="{8EE46A82-36AC-9A45-A94F-49F1D01F92C8}" destId="{A90013B1-C615-E14C-9D67-823DAD851530}" srcOrd="1" destOrd="0" presId="urn:microsoft.com/office/officeart/2005/8/layout/vList4#4"/>
    <dgm:cxn modelId="{BAC6EA10-37C5-384E-A320-8B9615D01A46}" srcId="{BA6EB2BF-8E51-BC4A-A3BF-D0376F2F343F}" destId="{DB2D45C2-1679-0248-8344-CBDC0BE2FBA3}" srcOrd="0" destOrd="0" parTransId="{4A4707B9-3293-A444-8656-97F38CC9770C}" sibTransId="{22711BAA-B2BA-7745-A6F1-EA53754C21DD}"/>
    <dgm:cxn modelId="{D60B159E-BB28-024E-84A9-0035056A387A}" srcId="{BA6EB2BF-8E51-BC4A-A3BF-D0376F2F343F}" destId="{F07A8D76-2CD4-6042-99C1-0C9DD3040420}" srcOrd="1" destOrd="0" parTransId="{89859529-4DF6-5543-884B-D8C35D284238}" sibTransId="{916262DB-AF7C-0745-93D6-CE7A84F6E9D9}"/>
    <dgm:cxn modelId="{A81AD7D1-CA43-D241-9B27-7C4EC65DBB24}" type="presOf" srcId="{BA6EB2BF-8E51-BC4A-A3BF-D0376F2F343F}" destId="{8B9CEB1B-BC5F-7246-830B-AFE5E488F309}" srcOrd="0" destOrd="0" presId="urn:microsoft.com/office/officeart/2005/8/layout/vList4#4"/>
    <dgm:cxn modelId="{33217392-CC76-F149-AE1D-ADA0A6F35EF4}" type="presOf" srcId="{5F4939C0-0DA6-6242-9654-40EBDAD5DD10}" destId="{C52A8364-906E-014E-9B8A-D4F1CCE1AF59}" srcOrd="1" destOrd="0" presId="urn:microsoft.com/office/officeart/2005/8/layout/vList4#4"/>
    <dgm:cxn modelId="{14C7C656-E85C-FD43-B4D5-974A0872DE46}" type="presOf" srcId="{DB2D45C2-1679-0248-8344-CBDC0BE2FBA3}" destId="{03B0E949-6DE5-3D4B-BAC6-7F94D7C89058}" srcOrd="0" destOrd="0" presId="urn:microsoft.com/office/officeart/2005/8/layout/vList4#4"/>
    <dgm:cxn modelId="{1B169D4A-274D-8D4A-821D-AB24689D8CD0}" type="presOf" srcId="{C8633A71-7851-BE49-AE28-0D7B90DB0BA0}" destId="{BF48E7A6-5EC5-6949-80F5-691F95C3D604}" srcOrd="0" destOrd="0" presId="urn:microsoft.com/office/officeart/2005/8/layout/vList4#4"/>
    <dgm:cxn modelId="{13EE574F-A3DB-FF40-B8FB-9B15C2EC227E}" type="presOf" srcId="{C8633A71-7851-BE49-AE28-0D7B90DB0BA0}" destId="{6F9447E2-5433-B944-B4D5-E0DC3C895F6C}" srcOrd="1" destOrd="0" presId="urn:microsoft.com/office/officeart/2005/8/layout/vList4#4"/>
    <dgm:cxn modelId="{A6B564C4-9DA3-B541-8D9B-4BFCB1D8E241}" srcId="{BA6EB2BF-8E51-BC4A-A3BF-D0376F2F343F}" destId="{0B349474-BA91-1541-BB75-040AD24FDB4D}" srcOrd="2" destOrd="0" parTransId="{A3867951-A0F8-7A49-A792-141192AB84F9}" sibTransId="{995D4DA3-3265-8040-9542-F0B6FDB0CFF3}"/>
    <dgm:cxn modelId="{1B9BCCA6-C74C-1149-86DB-95E4ABDBCE98}" type="presOf" srcId="{F07A8D76-2CD4-6042-99C1-0C9DD3040420}" destId="{42E5B07B-6A9F-9945-ADE3-7662E2EFCF70}" srcOrd="1" destOrd="0" presId="urn:microsoft.com/office/officeart/2005/8/layout/vList4#4"/>
    <dgm:cxn modelId="{32ED3A67-BCA4-2A47-9BDC-BE399B129E53}" srcId="{BA6EB2BF-8E51-BC4A-A3BF-D0376F2F343F}" destId="{8EE46A82-36AC-9A45-A94F-49F1D01F92C8}" srcOrd="3" destOrd="0" parTransId="{E72332BF-F8BC-A244-BF76-DE128621F2BE}" sibTransId="{AADE932F-7CCF-7E43-8EA7-87957EB32C1F}"/>
    <dgm:cxn modelId="{617A45E0-D7B0-4447-96A5-77EC60EBE048}" type="presOf" srcId="{8EE46A82-36AC-9A45-A94F-49F1D01F92C8}" destId="{97D13327-9A16-5341-9092-B1E9F47216C4}" srcOrd="0" destOrd="0" presId="urn:microsoft.com/office/officeart/2005/8/layout/vList4#4"/>
    <dgm:cxn modelId="{CAB53BE8-3638-F049-B2EF-853978EFA046}" type="presOf" srcId="{0B349474-BA91-1541-BB75-040AD24FDB4D}" destId="{2623A579-EB4A-C545-8FEB-D838619C469F}" srcOrd="0" destOrd="0" presId="urn:microsoft.com/office/officeart/2005/8/layout/vList4#4"/>
    <dgm:cxn modelId="{2EE156B4-BEC1-5740-A916-94817F91BCCC}" srcId="{BA6EB2BF-8E51-BC4A-A3BF-D0376F2F343F}" destId="{C8633A71-7851-BE49-AE28-0D7B90DB0BA0}" srcOrd="4" destOrd="0" parTransId="{83496ED9-2E54-DB45-8607-0B6C591C5EF4}" sibTransId="{1BA641B9-329E-644E-8970-F705639E34F7}"/>
    <dgm:cxn modelId="{92221653-BE35-2643-99F6-2917CBCAFB44}" type="presOf" srcId="{F07A8D76-2CD4-6042-99C1-0C9DD3040420}" destId="{771D14DE-484D-924A-9F38-19E080D3DB29}" srcOrd="0" destOrd="0" presId="urn:microsoft.com/office/officeart/2005/8/layout/vList4#4"/>
    <dgm:cxn modelId="{058B6700-3868-6E4D-847D-07EDD6711AD0}" type="presParOf" srcId="{8B9CEB1B-BC5F-7246-830B-AFE5E488F309}" destId="{16EA880C-1E23-2D4B-8FC0-0CEA125FEA37}" srcOrd="0" destOrd="0" presId="urn:microsoft.com/office/officeart/2005/8/layout/vList4#4"/>
    <dgm:cxn modelId="{A26ACF4D-A6D7-2445-832C-F9E9F7D7F701}" type="presParOf" srcId="{16EA880C-1E23-2D4B-8FC0-0CEA125FEA37}" destId="{03B0E949-6DE5-3D4B-BAC6-7F94D7C89058}" srcOrd="0" destOrd="0" presId="urn:microsoft.com/office/officeart/2005/8/layout/vList4#4"/>
    <dgm:cxn modelId="{A208F286-7259-944F-9FF1-93ACC65CAD1D}" type="presParOf" srcId="{16EA880C-1E23-2D4B-8FC0-0CEA125FEA37}" destId="{3214CDF6-77C3-8E45-95A2-BD35710C6540}" srcOrd="1" destOrd="0" presId="urn:microsoft.com/office/officeart/2005/8/layout/vList4#4"/>
    <dgm:cxn modelId="{BCDEF138-18F8-F14C-8286-17176EB45980}" type="presParOf" srcId="{16EA880C-1E23-2D4B-8FC0-0CEA125FEA37}" destId="{0FAF270C-E036-9343-A70F-1704BEDEE993}" srcOrd="2" destOrd="0" presId="urn:microsoft.com/office/officeart/2005/8/layout/vList4#4"/>
    <dgm:cxn modelId="{A6DCA8F1-EA19-CD45-B9F0-A992E158E7B1}" type="presParOf" srcId="{8B9CEB1B-BC5F-7246-830B-AFE5E488F309}" destId="{38BECB3B-8860-634E-9732-DD6633E31C51}" srcOrd="1" destOrd="0" presId="urn:microsoft.com/office/officeart/2005/8/layout/vList4#4"/>
    <dgm:cxn modelId="{CA2AF827-1680-134D-8F36-5B7AC046045F}" type="presParOf" srcId="{8B9CEB1B-BC5F-7246-830B-AFE5E488F309}" destId="{B367FD31-5799-D046-9DDD-FA7C338C47FE}" srcOrd="2" destOrd="0" presId="urn:microsoft.com/office/officeart/2005/8/layout/vList4#4"/>
    <dgm:cxn modelId="{46913962-0C6C-4D44-9FA8-0867632FF724}" type="presParOf" srcId="{B367FD31-5799-D046-9DDD-FA7C338C47FE}" destId="{771D14DE-484D-924A-9F38-19E080D3DB29}" srcOrd="0" destOrd="0" presId="urn:microsoft.com/office/officeart/2005/8/layout/vList4#4"/>
    <dgm:cxn modelId="{E3362CE6-135D-8849-8B49-7EB65C8DFAA0}" type="presParOf" srcId="{B367FD31-5799-D046-9DDD-FA7C338C47FE}" destId="{94D0E33B-C616-4640-8BEE-DE3C911F79D5}" srcOrd="1" destOrd="0" presId="urn:microsoft.com/office/officeart/2005/8/layout/vList4#4"/>
    <dgm:cxn modelId="{35F4C80B-A175-B949-B330-4CFD2CC85F09}" type="presParOf" srcId="{B367FD31-5799-D046-9DDD-FA7C338C47FE}" destId="{42E5B07B-6A9F-9945-ADE3-7662E2EFCF70}" srcOrd="2" destOrd="0" presId="urn:microsoft.com/office/officeart/2005/8/layout/vList4#4"/>
    <dgm:cxn modelId="{51EC7028-E8C0-AE47-B989-6F57B4837E59}" type="presParOf" srcId="{8B9CEB1B-BC5F-7246-830B-AFE5E488F309}" destId="{5693F110-6BD2-EE46-9C3C-F7EE7B288B85}" srcOrd="3" destOrd="0" presId="urn:microsoft.com/office/officeart/2005/8/layout/vList4#4"/>
    <dgm:cxn modelId="{6A094D57-4096-FA48-A141-1AE8C767BCEC}" type="presParOf" srcId="{8B9CEB1B-BC5F-7246-830B-AFE5E488F309}" destId="{CB9C8446-27A1-DC4C-95EF-C3646DB1CF4A}" srcOrd="4" destOrd="0" presId="urn:microsoft.com/office/officeart/2005/8/layout/vList4#4"/>
    <dgm:cxn modelId="{B8B7D462-3A6D-DD42-B57F-5273A7DDDC24}" type="presParOf" srcId="{CB9C8446-27A1-DC4C-95EF-C3646DB1CF4A}" destId="{2623A579-EB4A-C545-8FEB-D838619C469F}" srcOrd="0" destOrd="0" presId="urn:microsoft.com/office/officeart/2005/8/layout/vList4#4"/>
    <dgm:cxn modelId="{546327D1-6160-D649-ABB0-48AFEDAB305B}" type="presParOf" srcId="{CB9C8446-27A1-DC4C-95EF-C3646DB1CF4A}" destId="{9A26ED7F-BE8C-BB43-B26E-32E76E8C8496}" srcOrd="1" destOrd="0" presId="urn:microsoft.com/office/officeart/2005/8/layout/vList4#4"/>
    <dgm:cxn modelId="{1FAF8CF9-15F1-C040-B2EC-93FAFC225E40}" type="presParOf" srcId="{CB9C8446-27A1-DC4C-95EF-C3646DB1CF4A}" destId="{603F333D-6414-9243-8A30-2C604C0D6201}" srcOrd="2" destOrd="0" presId="urn:microsoft.com/office/officeart/2005/8/layout/vList4#4"/>
    <dgm:cxn modelId="{99721B03-0D62-2944-91EB-62D7CDBEED95}" type="presParOf" srcId="{8B9CEB1B-BC5F-7246-830B-AFE5E488F309}" destId="{2CA56E95-604C-D141-99B0-7D520144182C}" srcOrd="5" destOrd="0" presId="urn:microsoft.com/office/officeart/2005/8/layout/vList4#4"/>
    <dgm:cxn modelId="{434F8CF6-F957-8143-9EFC-413EAAE2A3A8}" type="presParOf" srcId="{8B9CEB1B-BC5F-7246-830B-AFE5E488F309}" destId="{2B361C51-86BD-0247-8963-493772B9E893}" srcOrd="6" destOrd="0" presId="urn:microsoft.com/office/officeart/2005/8/layout/vList4#4"/>
    <dgm:cxn modelId="{A4FE2509-FA42-EC48-B1FE-32D824B5686C}" type="presParOf" srcId="{2B361C51-86BD-0247-8963-493772B9E893}" destId="{97D13327-9A16-5341-9092-B1E9F47216C4}" srcOrd="0" destOrd="0" presId="urn:microsoft.com/office/officeart/2005/8/layout/vList4#4"/>
    <dgm:cxn modelId="{4F2E941E-613A-034C-94DE-53218F4BD688}" type="presParOf" srcId="{2B361C51-86BD-0247-8963-493772B9E893}" destId="{ED6EF5E4-3AFF-FE4C-8CE3-87F30E107DB3}" srcOrd="1" destOrd="0" presId="urn:microsoft.com/office/officeart/2005/8/layout/vList4#4"/>
    <dgm:cxn modelId="{58AA0B56-44BF-B543-BD3B-1AE3BA357D7A}" type="presParOf" srcId="{2B361C51-86BD-0247-8963-493772B9E893}" destId="{A90013B1-C615-E14C-9D67-823DAD851530}" srcOrd="2" destOrd="0" presId="urn:microsoft.com/office/officeart/2005/8/layout/vList4#4"/>
    <dgm:cxn modelId="{2F714210-311B-C84F-B8BF-94463F85BC4D}" type="presParOf" srcId="{8B9CEB1B-BC5F-7246-830B-AFE5E488F309}" destId="{9460239D-360F-2A42-8032-05715285ED30}" srcOrd="7" destOrd="0" presId="urn:microsoft.com/office/officeart/2005/8/layout/vList4#4"/>
    <dgm:cxn modelId="{1B8486EB-A43B-5449-AEDA-A4F543FA8BC8}" type="presParOf" srcId="{8B9CEB1B-BC5F-7246-830B-AFE5E488F309}" destId="{638D0DBD-C3A0-A542-A94A-74E5FC4E806F}" srcOrd="8" destOrd="0" presId="urn:microsoft.com/office/officeart/2005/8/layout/vList4#4"/>
    <dgm:cxn modelId="{19F0CF98-D2D5-DB49-8810-71010DCEA275}" type="presParOf" srcId="{638D0DBD-C3A0-A542-A94A-74E5FC4E806F}" destId="{BF48E7A6-5EC5-6949-80F5-691F95C3D604}" srcOrd="0" destOrd="0" presId="urn:microsoft.com/office/officeart/2005/8/layout/vList4#4"/>
    <dgm:cxn modelId="{89112DDF-A38D-E347-8E0D-6DF6A19217E5}" type="presParOf" srcId="{638D0DBD-C3A0-A542-A94A-74E5FC4E806F}" destId="{21D08B9A-AA4B-6342-A6DD-FFC1272C71EA}" srcOrd="1" destOrd="0" presId="urn:microsoft.com/office/officeart/2005/8/layout/vList4#4"/>
    <dgm:cxn modelId="{842C1ACA-8ACA-7147-8315-2EF99C88F29A}" type="presParOf" srcId="{638D0DBD-C3A0-A542-A94A-74E5FC4E806F}" destId="{6F9447E2-5433-B944-B4D5-E0DC3C895F6C}" srcOrd="2" destOrd="0" presId="urn:microsoft.com/office/officeart/2005/8/layout/vList4#4"/>
    <dgm:cxn modelId="{C9EFCC5E-6479-5849-A1AE-0E99D1160F3B}" type="presParOf" srcId="{8B9CEB1B-BC5F-7246-830B-AFE5E488F309}" destId="{7E60BDCB-4222-8546-B3FE-44F4A55E7FFB}" srcOrd="9" destOrd="0" presId="urn:microsoft.com/office/officeart/2005/8/layout/vList4#4"/>
    <dgm:cxn modelId="{E8BFE15D-4761-B949-AE78-747950AE013D}" type="presParOf" srcId="{8B9CEB1B-BC5F-7246-830B-AFE5E488F309}" destId="{FAAFA4FF-008D-4346-ACF3-5E06BB7CE051}" srcOrd="10" destOrd="0" presId="urn:microsoft.com/office/officeart/2005/8/layout/vList4#4"/>
    <dgm:cxn modelId="{DEA32E39-491A-DE4D-ABFC-FF8D3809BB2E}" type="presParOf" srcId="{FAAFA4FF-008D-4346-ACF3-5E06BB7CE051}" destId="{68BB0D17-572A-BA45-B02D-CF0CB2193750}" srcOrd="0" destOrd="0" presId="urn:microsoft.com/office/officeart/2005/8/layout/vList4#4"/>
    <dgm:cxn modelId="{3788B8D2-4BBE-DF41-8ED4-47D97A686EB8}" type="presParOf" srcId="{FAAFA4FF-008D-4346-ACF3-5E06BB7CE051}" destId="{EB70AE0C-42D5-8241-BC36-AE51E108C086}" srcOrd="1" destOrd="0" presId="urn:microsoft.com/office/officeart/2005/8/layout/vList4#4"/>
    <dgm:cxn modelId="{88ABC7D5-A99F-164A-A0F7-52B5554E2F5C}" type="presParOf" srcId="{FAAFA4FF-008D-4346-ACF3-5E06BB7CE051}" destId="{C52A8364-906E-014E-9B8A-D4F1CCE1AF59}" srcOrd="2" destOrd="0" presId="urn:microsoft.com/office/officeart/2005/8/layout/vList4#4"/>
  </dgm:cxnLst>
  <dgm:bg>
    <a:solidFill>
      <a:srgbClr val="F2C8E6"/>
    </a:solidFill>
  </dgm:bg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03000-CEDF-4382-BD59-4F6EE22C833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32ABFC-1384-41F8-9E30-CDFF62F230A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/>
            <a:t>Integrated care</a:t>
          </a:r>
        </a:p>
      </dgm:t>
    </dgm:pt>
    <dgm:pt modelId="{723562A3-1D3B-422D-9521-EAAB57BFDA8F}" type="parTrans" cxnId="{45B0D6E5-5AE7-4B27-A330-CE2510D183BF}">
      <dgm:prSet/>
      <dgm:spPr/>
      <dgm:t>
        <a:bodyPr/>
        <a:lstStyle/>
        <a:p>
          <a:endParaRPr lang="en-US" sz="2000"/>
        </a:p>
      </dgm:t>
    </dgm:pt>
    <dgm:pt modelId="{DBBCD362-D56A-4577-A0EC-73644DC38ED0}" type="sibTrans" cxnId="{45B0D6E5-5AE7-4B27-A330-CE2510D183BF}">
      <dgm:prSet custT="1"/>
      <dgm:spPr/>
      <dgm:t>
        <a:bodyPr/>
        <a:lstStyle/>
        <a:p>
          <a:endParaRPr lang="en-US" sz="2000"/>
        </a:p>
      </dgm:t>
    </dgm:pt>
    <dgm:pt modelId="{7B016EA6-F585-4767-ACA0-4B526A15867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000" dirty="0"/>
            <a:t>Inter disciplinary team approach</a:t>
          </a:r>
        </a:p>
      </dgm:t>
    </dgm:pt>
    <dgm:pt modelId="{18308A24-25DA-43CC-84C5-F756806717BA}" type="parTrans" cxnId="{FA869888-D511-4DC2-9754-08B8EBF1309C}">
      <dgm:prSet/>
      <dgm:spPr/>
      <dgm:t>
        <a:bodyPr/>
        <a:lstStyle/>
        <a:p>
          <a:endParaRPr lang="en-US" sz="2000"/>
        </a:p>
      </dgm:t>
    </dgm:pt>
    <dgm:pt modelId="{13218D1D-97CE-4763-85C0-2737F1E792B1}" type="sibTrans" cxnId="{FA869888-D511-4DC2-9754-08B8EBF1309C}">
      <dgm:prSet custT="1"/>
      <dgm:spPr/>
      <dgm:t>
        <a:bodyPr/>
        <a:lstStyle/>
        <a:p>
          <a:endParaRPr lang="en-US" sz="2000"/>
        </a:p>
      </dgm:t>
    </dgm:pt>
    <dgm:pt modelId="{89151CF3-D037-4AE2-8D87-D9582726B672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 err="1"/>
            <a:t>Interprofessional</a:t>
          </a:r>
          <a:r>
            <a:rPr lang="en-US" sz="2400" dirty="0"/>
            <a:t> collaboration</a:t>
          </a:r>
        </a:p>
      </dgm:t>
    </dgm:pt>
    <dgm:pt modelId="{C4D61AD6-B323-4EC9-9C25-7E2076CA0A28}" type="parTrans" cxnId="{12AA97E8-0B4E-44D6-8017-42A5B58DD6A2}">
      <dgm:prSet/>
      <dgm:spPr/>
      <dgm:t>
        <a:bodyPr/>
        <a:lstStyle/>
        <a:p>
          <a:endParaRPr lang="en-US" sz="2000"/>
        </a:p>
      </dgm:t>
    </dgm:pt>
    <dgm:pt modelId="{DD03617B-E2DF-4319-BE4E-680DA387BFDB}" type="sibTrans" cxnId="{12AA97E8-0B4E-44D6-8017-42A5B58DD6A2}">
      <dgm:prSet custT="1"/>
      <dgm:spPr/>
      <dgm:t>
        <a:bodyPr/>
        <a:lstStyle/>
        <a:p>
          <a:endParaRPr lang="en-US" sz="2000"/>
        </a:p>
      </dgm:t>
    </dgm:pt>
    <dgm:pt modelId="{20131510-C91F-491B-971B-3FACF2D8549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/>
            <a:t>DPJP </a:t>
          </a:r>
          <a:r>
            <a:rPr lang="en-US" sz="2400" dirty="0" err="1"/>
            <a:t>Sebagai</a:t>
          </a:r>
          <a:r>
            <a:rPr lang="en-US" sz="2400" dirty="0"/>
            <a:t> clinical team leader</a:t>
          </a:r>
        </a:p>
      </dgm:t>
    </dgm:pt>
    <dgm:pt modelId="{68002BDF-3D70-4804-8B21-9A561CC634BA}" type="parTrans" cxnId="{E94485B5-82BE-48D8-974E-A11EFBA47E87}">
      <dgm:prSet/>
      <dgm:spPr/>
      <dgm:t>
        <a:bodyPr/>
        <a:lstStyle/>
        <a:p>
          <a:endParaRPr lang="en-US" sz="2000"/>
        </a:p>
      </dgm:t>
    </dgm:pt>
    <dgm:pt modelId="{FD8FD4C7-B61A-4E2E-A396-F3BF2327A78A}" type="sibTrans" cxnId="{E94485B5-82BE-48D8-974E-A11EFBA47E87}">
      <dgm:prSet custT="1"/>
      <dgm:spPr/>
      <dgm:t>
        <a:bodyPr/>
        <a:lstStyle/>
        <a:p>
          <a:endParaRPr lang="en-US" sz="2000"/>
        </a:p>
      </dgm:t>
    </dgm:pt>
    <dgm:pt modelId="{A0D584F5-6C0D-4AE8-ACD3-B7045821250A}" type="pres">
      <dgm:prSet presAssocID="{1C703000-CEDF-4382-BD59-4F6EE22C833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B9AD331-F0A0-4C17-90B7-28FE75C2B6EE}" type="pres">
      <dgm:prSet presAssocID="{6432ABFC-1384-41F8-9E30-CDFF62F230AD}" presName="node" presStyleLbl="node1" presStyleIdx="0" presStyleCnt="4" custScaleX="11506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714E8DF-EF88-4C7B-B6CB-C4A15DBE61C3}" type="pres">
      <dgm:prSet presAssocID="{DBBCD362-D56A-4577-A0EC-73644DC38ED0}" presName="sibTrans" presStyleLbl="sibTrans2D1" presStyleIdx="0" presStyleCnt="4"/>
      <dgm:spPr/>
      <dgm:t>
        <a:bodyPr/>
        <a:lstStyle/>
        <a:p>
          <a:endParaRPr lang="id-ID"/>
        </a:p>
      </dgm:t>
    </dgm:pt>
    <dgm:pt modelId="{5D0CCE08-A7E3-4C26-B36A-98E9D108D18F}" type="pres">
      <dgm:prSet presAssocID="{DBBCD362-D56A-4577-A0EC-73644DC38ED0}" presName="connectorText" presStyleLbl="sibTrans2D1" presStyleIdx="0" presStyleCnt="4"/>
      <dgm:spPr/>
      <dgm:t>
        <a:bodyPr/>
        <a:lstStyle/>
        <a:p>
          <a:endParaRPr lang="id-ID"/>
        </a:p>
      </dgm:t>
    </dgm:pt>
    <dgm:pt modelId="{18A5D3C1-47E3-4835-9144-413998289F02}" type="pres">
      <dgm:prSet presAssocID="{7B016EA6-F585-4767-ACA0-4B526A15867B}" presName="node" presStyleLbl="node1" presStyleIdx="1" presStyleCnt="4" custScaleX="11720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C773735-0544-4FB6-B1FE-8850F3658F1D}" type="pres">
      <dgm:prSet presAssocID="{13218D1D-97CE-4763-85C0-2737F1E792B1}" presName="sibTrans" presStyleLbl="sibTrans2D1" presStyleIdx="1" presStyleCnt="4"/>
      <dgm:spPr/>
      <dgm:t>
        <a:bodyPr/>
        <a:lstStyle/>
        <a:p>
          <a:endParaRPr lang="id-ID"/>
        </a:p>
      </dgm:t>
    </dgm:pt>
    <dgm:pt modelId="{74B8DBE0-ABA1-4C35-ACAA-6A8ACAFAE0B3}" type="pres">
      <dgm:prSet presAssocID="{13218D1D-97CE-4763-85C0-2737F1E792B1}" presName="connectorText" presStyleLbl="sibTrans2D1" presStyleIdx="1" presStyleCnt="4"/>
      <dgm:spPr/>
      <dgm:t>
        <a:bodyPr/>
        <a:lstStyle/>
        <a:p>
          <a:endParaRPr lang="id-ID"/>
        </a:p>
      </dgm:t>
    </dgm:pt>
    <dgm:pt modelId="{05F4E06B-5110-4E1F-B9B8-3C366ADD97D9}" type="pres">
      <dgm:prSet presAssocID="{89151CF3-D037-4AE2-8D87-D9582726B672}" presName="node" presStyleLbl="node1" presStyleIdx="2" presStyleCnt="4" custScaleX="12372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2189362-3225-41F0-895F-79B3518754A5}" type="pres">
      <dgm:prSet presAssocID="{DD03617B-E2DF-4319-BE4E-680DA387BFDB}" presName="sibTrans" presStyleLbl="sibTrans2D1" presStyleIdx="2" presStyleCnt="4"/>
      <dgm:spPr/>
      <dgm:t>
        <a:bodyPr/>
        <a:lstStyle/>
        <a:p>
          <a:endParaRPr lang="id-ID"/>
        </a:p>
      </dgm:t>
    </dgm:pt>
    <dgm:pt modelId="{AD1ABD9A-21C2-4E3C-8EA9-4DDCB266AAE8}" type="pres">
      <dgm:prSet presAssocID="{DD03617B-E2DF-4319-BE4E-680DA387BFDB}" presName="connectorText" presStyleLbl="sibTrans2D1" presStyleIdx="2" presStyleCnt="4"/>
      <dgm:spPr/>
      <dgm:t>
        <a:bodyPr/>
        <a:lstStyle/>
        <a:p>
          <a:endParaRPr lang="id-ID"/>
        </a:p>
      </dgm:t>
    </dgm:pt>
    <dgm:pt modelId="{F7787514-696E-496F-82BD-6A3D86EA5A6F}" type="pres">
      <dgm:prSet presAssocID="{20131510-C91F-491B-971B-3FACF2D85494}" presName="node" presStyleLbl="node1" presStyleIdx="3" presStyleCnt="4" custScaleX="12578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2F73E5-EDB1-4CEC-9736-CA66B79DEBA4}" type="pres">
      <dgm:prSet presAssocID="{FD8FD4C7-B61A-4E2E-A396-F3BF2327A78A}" presName="sibTrans" presStyleLbl="sibTrans2D1" presStyleIdx="3" presStyleCnt="4"/>
      <dgm:spPr/>
      <dgm:t>
        <a:bodyPr/>
        <a:lstStyle/>
        <a:p>
          <a:endParaRPr lang="id-ID"/>
        </a:p>
      </dgm:t>
    </dgm:pt>
    <dgm:pt modelId="{478D7562-E9B3-426E-8DE9-E10C168A65F1}" type="pres">
      <dgm:prSet presAssocID="{FD8FD4C7-B61A-4E2E-A396-F3BF2327A78A}" presName="connectorText" presStyleLbl="sibTrans2D1" presStyleIdx="3" presStyleCnt="4"/>
      <dgm:spPr/>
      <dgm:t>
        <a:bodyPr/>
        <a:lstStyle/>
        <a:p>
          <a:endParaRPr lang="id-ID"/>
        </a:p>
      </dgm:t>
    </dgm:pt>
  </dgm:ptLst>
  <dgm:cxnLst>
    <dgm:cxn modelId="{4E654BF6-F1D6-42D2-BCC4-BA9CC854E540}" type="presOf" srcId="{13218D1D-97CE-4763-85C0-2737F1E792B1}" destId="{74B8DBE0-ABA1-4C35-ACAA-6A8ACAFAE0B3}" srcOrd="1" destOrd="0" presId="urn:microsoft.com/office/officeart/2005/8/layout/cycle2"/>
    <dgm:cxn modelId="{12AA97E8-0B4E-44D6-8017-42A5B58DD6A2}" srcId="{1C703000-CEDF-4382-BD59-4F6EE22C8334}" destId="{89151CF3-D037-4AE2-8D87-D9582726B672}" srcOrd="2" destOrd="0" parTransId="{C4D61AD6-B323-4EC9-9C25-7E2076CA0A28}" sibTransId="{DD03617B-E2DF-4319-BE4E-680DA387BFDB}"/>
    <dgm:cxn modelId="{43D53DC4-2EC5-4E67-8AB4-A72D4BCEF16D}" type="presOf" srcId="{FD8FD4C7-B61A-4E2E-A396-F3BF2327A78A}" destId="{E02F73E5-EDB1-4CEC-9736-CA66B79DEBA4}" srcOrd="0" destOrd="0" presId="urn:microsoft.com/office/officeart/2005/8/layout/cycle2"/>
    <dgm:cxn modelId="{E3068D98-B2FA-421F-B309-14503C7C1920}" type="presOf" srcId="{89151CF3-D037-4AE2-8D87-D9582726B672}" destId="{05F4E06B-5110-4E1F-B9B8-3C366ADD97D9}" srcOrd="0" destOrd="0" presId="urn:microsoft.com/office/officeart/2005/8/layout/cycle2"/>
    <dgm:cxn modelId="{FCAE7275-F3EE-4C78-AF9B-B002D013CD99}" type="presOf" srcId="{FD8FD4C7-B61A-4E2E-A396-F3BF2327A78A}" destId="{478D7562-E9B3-426E-8DE9-E10C168A65F1}" srcOrd="1" destOrd="0" presId="urn:microsoft.com/office/officeart/2005/8/layout/cycle2"/>
    <dgm:cxn modelId="{E94485B5-82BE-48D8-974E-A11EFBA47E87}" srcId="{1C703000-CEDF-4382-BD59-4F6EE22C8334}" destId="{20131510-C91F-491B-971B-3FACF2D85494}" srcOrd="3" destOrd="0" parTransId="{68002BDF-3D70-4804-8B21-9A561CC634BA}" sibTransId="{FD8FD4C7-B61A-4E2E-A396-F3BF2327A78A}"/>
    <dgm:cxn modelId="{6082518C-CC48-40DB-A584-84F5306AEA5C}" type="presOf" srcId="{20131510-C91F-491B-971B-3FACF2D85494}" destId="{F7787514-696E-496F-82BD-6A3D86EA5A6F}" srcOrd="0" destOrd="0" presId="urn:microsoft.com/office/officeart/2005/8/layout/cycle2"/>
    <dgm:cxn modelId="{1B2B59E6-A32D-4BE2-AFF0-9B802E506864}" type="presOf" srcId="{DBBCD362-D56A-4577-A0EC-73644DC38ED0}" destId="{5D0CCE08-A7E3-4C26-B36A-98E9D108D18F}" srcOrd="1" destOrd="0" presId="urn:microsoft.com/office/officeart/2005/8/layout/cycle2"/>
    <dgm:cxn modelId="{FA869888-D511-4DC2-9754-08B8EBF1309C}" srcId="{1C703000-CEDF-4382-BD59-4F6EE22C8334}" destId="{7B016EA6-F585-4767-ACA0-4B526A15867B}" srcOrd="1" destOrd="0" parTransId="{18308A24-25DA-43CC-84C5-F756806717BA}" sibTransId="{13218D1D-97CE-4763-85C0-2737F1E792B1}"/>
    <dgm:cxn modelId="{3A95910F-D320-4FF4-8139-53AF95C48FBD}" type="presOf" srcId="{6432ABFC-1384-41F8-9E30-CDFF62F230AD}" destId="{0B9AD331-F0A0-4C17-90B7-28FE75C2B6EE}" srcOrd="0" destOrd="0" presId="urn:microsoft.com/office/officeart/2005/8/layout/cycle2"/>
    <dgm:cxn modelId="{133768A0-C29B-43DF-9E90-2FF409E1D924}" type="presOf" srcId="{1C703000-CEDF-4382-BD59-4F6EE22C8334}" destId="{A0D584F5-6C0D-4AE8-ACD3-B7045821250A}" srcOrd="0" destOrd="0" presId="urn:microsoft.com/office/officeart/2005/8/layout/cycle2"/>
    <dgm:cxn modelId="{795D163A-58CD-49BF-8C95-63B6D43D5E0B}" type="presOf" srcId="{7B016EA6-F585-4767-ACA0-4B526A15867B}" destId="{18A5D3C1-47E3-4835-9144-413998289F02}" srcOrd="0" destOrd="0" presId="urn:microsoft.com/office/officeart/2005/8/layout/cycle2"/>
    <dgm:cxn modelId="{03C3828A-7D9B-4902-A98C-F733A3AB6125}" type="presOf" srcId="{13218D1D-97CE-4763-85C0-2737F1E792B1}" destId="{FC773735-0544-4FB6-B1FE-8850F3658F1D}" srcOrd="0" destOrd="0" presId="urn:microsoft.com/office/officeart/2005/8/layout/cycle2"/>
    <dgm:cxn modelId="{5B37AAC4-4DB0-4C8C-9E4C-E529E07FEB67}" type="presOf" srcId="{DD03617B-E2DF-4319-BE4E-680DA387BFDB}" destId="{AD1ABD9A-21C2-4E3C-8EA9-4DDCB266AAE8}" srcOrd="1" destOrd="0" presId="urn:microsoft.com/office/officeart/2005/8/layout/cycle2"/>
    <dgm:cxn modelId="{3603DD94-30F6-41F8-9201-AC580BE7BBF3}" type="presOf" srcId="{DBBCD362-D56A-4577-A0EC-73644DC38ED0}" destId="{B714E8DF-EF88-4C7B-B6CB-C4A15DBE61C3}" srcOrd="0" destOrd="0" presId="urn:microsoft.com/office/officeart/2005/8/layout/cycle2"/>
    <dgm:cxn modelId="{40B6CC37-920D-4F8D-B7C1-8F1418361389}" type="presOf" srcId="{DD03617B-E2DF-4319-BE4E-680DA387BFDB}" destId="{82189362-3225-41F0-895F-79B3518754A5}" srcOrd="0" destOrd="0" presId="urn:microsoft.com/office/officeart/2005/8/layout/cycle2"/>
    <dgm:cxn modelId="{45B0D6E5-5AE7-4B27-A330-CE2510D183BF}" srcId="{1C703000-CEDF-4382-BD59-4F6EE22C8334}" destId="{6432ABFC-1384-41F8-9E30-CDFF62F230AD}" srcOrd="0" destOrd="0" parTransId="{723562A3-1D3B-422D-9521-EAAB57BFDA8F}" sibTransId="{DBBCD362-D56A-4577-A0EC-73644DC38ED0}"/>
    <dgm:cxn modelId="{1EBEE089-E9FE-4072-9C75-28E4A21D1F31}" type="presParOf" srcId="{A0D584F5-6C0D-4AE8-ACD3-B7045821250A}" destId="{0B9AD331-F0A0-4C17-90B7-28FE75C2B6EE}" srcOrd="0" destOrd="0" presId="urn:microsoft.com/office/officeart/2005/8/layout/cycle2"/>
    <dgm:cxn modelId="{7A710E29-9A80-4849-A96F-28697347F488}" type="presParOf" srcId="{A0D584F5-6C0D-4AE8-ACD3-B7045821250A}" destId="{B714E8DF-EF88-4C7B-B6CB-C4A15DBE61C3}" srcOrd="1" destOrd="0" presId="urn:microsoft.com/office/officeart/2005/8/layout/cycle2"/>
    <dgm:cxn modelId="{550C629F-15C2-4EDE-B7AC-F4B2E88AFDB8}" type="presParOf" srcId="{B714E8DF-EF88-4C7B-B6CB-C4A15DBE61C3}" destId="{5D0CCE08-A7E3-4C26-B36A-98E9D108D18F}" srcOrd="0" destOrd="0" presId="urn:microsoft.com/office/officeart/2005/8/layout/cycle2"/>
    <dgm:cxn modelId="{F18D93DF-4313-4372-BB89-940C4B56BF63}" type="presParOf" srcId="{A0D584F5-6C0D-4AE8-ACD3-B7045821250A}" destId="{18A5D3C1-47E3-4835-9144-413998289F02}" srcOrd="2" destOrd="0" presId="urn:microsoft.com/office/officeart/2005/8/layout/cycle2"/>
    <dgm:cxn modelId="{AD794245-79DA-46F0-9E76-732F08E47465}" type="presParOf" srcId="{A0D584F5-6C0D-4AE8-ACD3-B7045821250A}" destId="{FC773735-0544-4FB6-B1FE-8850F3658F1D}" srcOrd="3" destOrd="0" presId="urn:microsoft.com/office/officeart/2005/8/layout/cycle2"/>
    <dgm:cxn modelId="{F16D8A64-4114-4BF6-8053-79815149D1C8}" type="presParOf" srcId="{FC773735-0544-4FB6-B1FE-8850F3658F1D}" destId="{74B8DBE0-ABA1-4C35-ACAA-6A8ACAFAE0B3}" srcOrd="0" destOrd="0" presId="urn:microsoft.com/office/officeart/2005/8/layout/cycle2"/>
    <dgm:cxn modelId="{D9E8F1AA-3C49-4A7F-B1B7-F5568A223B37}" type="presParOf" srcId="{A0D584F5-6C0D-4AE8-ACD3-B7045821250A}" destId="{05F4E06B-5110-4E1F-B9B8-3C366ADD97D9}" srcOrd="4" destOrd="0" presId="urn:microsoft.com/office/officeart/2005/8/layout/cycle2"/>
    <dgm:cxn modelId="{BDDE65AF-669E-4680-B88C-C9D5ED51E62A}" type="presParOf" srcId="{A0D584F5-6C0D-4AE8-ACD3-B7045821250A}" destId="{82189362-3225-41F0-895F-79B3518754A5}" srcOrd="5" destOrd="0" presId="urn:microsoft.com/office/officeart/2005/8/layout/cycle2"/>
    <dgm:cxn modelId="{75B216AD-940B-4F70-B284-EE3151D12B12}" type="presParOf" srcId="{82189362-3225-41F0-895F-79B3518754A5}" destId="{AD1ABD9A-21C2-4E3C-8EA9-4DDCB266AAE8}" srcOrd="0" destOrd="0" presId="urn:microsoft.com/office/officeart/2005/8/layout/cycle2"/>
    <dgm:cxn modelId="{01D3F4FF-B610-435E-8508-77D37BA3C344}" type="presParOf" srcId="{A0D584F5-6C0D-4AE8-ACD3-B7045821250A}" destId="{F7787514-696E-496F-82BD-6A3D86EA5A6F}" srcOrd="6" destOrd="0" presId="urn:microsoft.com/office/officeart/2005/8/layout/cycle2"/>
    <dgm:cxn modelId="{A0964F1C-28E8-4591-85D5-94F42D2CBF25}" type="presParOf" srcId="{A0D584F5-6C0D-4AE8-ACD3-B7045821250A}" destId="{E02F73E5-EDB1-4CEC-9736-CA66B79DEBA4}" srcOrd="7" destOrd="0" presId="urn:microsoft.com/office/officeart/2005/8/layout/cycle2"/>
    <dgm:cxn modelId="{34E9CFD9-D13D-4A6F-B18D-59C141937FC3}" type="presParOf" srcId="{E02F73E5-EDB1-4CEC-9736-CA66B79DEBA4}" destId="{478D7562-E9B3-426E-8DE9-E10C168A65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57159A-E2E9-4C52-9271-ED055A4457A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FBBA9-5A68-4937-917F-3AAB7F9004A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000" b="1" dirty="0"/>
            <a:t>DPJP</a:t>
          </a:r>
        </a:p>
      </dgm:t>
    </dgm:pt>
    <dgm:pt modelId="{EFFFBF66-678F-4E88-B0C4-018991D6EE85}" type="parTrans" cxnId="{A7E89FB4-80D4-40EE-9AA4-F75437A87522}">
      <dgm:prSet/>
      <dgm:spPr/>
      <dgm:t>
        <a:bodyPr/>
        <a:lstStyle/>
        <a:p>
          <a:endParaRPr lang="en-US"/>
        </a:p>
      </dgm:t>
    </dgm:pt>
    <dgm:pt modelId="{DAB7DFE4-057E-4191-ADD9-33D2B3DB869F}" type="sibTrans" cxnId="{A7E89FB4-80D4-40EE-9AA4-F75437A87522}">
      <dgm:prSet/>
      <dgm:spPr/>
      <dgm:t>
        <a:bodyPr/>
        <a:lstStyle/>
        <a:p>
          <a:endParaRPr lang="en-US"/>
        </a:p>
      </dgm:t>
    </dgm:pt>
    <dgm:pt modelId="{8FDCFDA9-6138-4829-A473-E6CE1701854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NERS/</a:t>
          </a:r>
        </a:p>
        <a:p>
          <a:r>
            <a:rPr lang="en-US" dirty="0"/>
            <a:t>NERS </a:t>
          </a:r>
          <a:r>
            <a:rPr lang="en-US" dirty="0" err="1"/>
            <a:t>Sp</a:t>
          </a:r>
          <a:endParaRPr lang="en-US" dirty="0"/>
        </a:p>
      </dgm:t>
    </dgm:pt>
    <dgm:pt modelId="{15B55D5C-D1B4-4EB6-9949-669F395BEA84}" type="parTrans" cxnId="{973C9B9A-3913-4849-91E7-C0DF217BDB3C}">
      <dgm:prSet/>
      <dgm:spPr/>
      <dgm:t>
        <a:bodyPr/>
        <a:lstStyle/>
        <a:p>
          <a:endParaRPr lang="en-US"/>
        </a:p>
      </dgm:t>
    </dgm:pt>
    <dgm:pt modelId="{A5105606-5B5C-428D-B100-7311E370630F}" type="sibTrans" cxnId="{973C9B9A-3913-4849-91E7-C0DF217BDB3C}">
      <dgm:prSet/>
      <dgm:spPr/>
      <dgm:t>
        <a:bodyPr/>
        <a:lstStyle/>
        <a:p>
          <a:endParaRPr lang="en-US"/>
        </a:p>
      </dgm:t>
    </dgm:pt>
    <dgm:pt modelId="{C1CC6F37-C140-43CA-8594-099899FC6ED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APOTEKER</a:t>
          </a:r>
        </a:p>
      </dgm:t>
    </dgm:pt>
    <dgm:pt modelId="{B9DFF5A9-85E6-4DC6-974A-F15586892B4F}" type="parTrans" cxnId="{0F9417C3-B645-423E-B2EE-5C2F524D8016}">
      <dgm:prSet/>
      <dgm:spPr/>
      <dgm:t>
        <a:bodyPr/>
        <a:lstStyle/>
        <a:p>
          <a:endParaRPr lang="en-US"/>
        </a:p>
      </dgm:t>
    </dgm:pt>
    <dgm:pt modelId="{0B72661D-2B10-4606-BD73-B5B969BB8E25}" type="sibTrans" cxnId="{0F9417C3-B645-423E-B2EE-5C2F524D8016}">
      <dgm:prSet/>
      <dgm:spPr/>
      <dgm:t>
        <a:bodyPr/>
        <a:lstStyle/>
        <a:p>
          <a:endParaRPr lang="en-US"/>
        </a:p>
      </dgm:t>
    </dgm:pt>
    <dgm:pt modelId="{0AF1C766-7B5F-4EC6-916A-45B291570E00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REGISTERED </a:t>
          </a:r>
        </a:p>
        <a:p>
          <a:r>
            <a:rPr lang="en-US" dirty="0"/>
            <a:t>DIETISIEN</a:t>
          </a:r>
        </a:p>
      </dgm:t>
    </dgm:pt>
    <dgm:pt modelId="{4BEAD47D-84ED-4F45-8CC4-9C002EA23293}" type="parTrans" cxnId="{674B43CA-C13F-4726-A634-EEEBA683D794}">
      <dgm:prSet/>
      <dgm:spPr/>
      <dgm:t>
        <a:bodyPr/>
        <a:lstStyle/>
        <a:p>
          <a:endParaRPr lang="en-US"/>
        </a:p>
      </dgm:t>
    </dgm:pt>
    <dgm:pt modelId="{EEBB8A11-1E6C-4712-A1DC-C1169A84AAF0}" type="sibTrans" cxnId="{674B43CA-C13F-4726-A634-EEEBA683D794}">
      <dgm:prSet/>
      <dgm:spPr/>
      <dgm:t>
        <a:bodyPr/>
        <a:lstStyle/>
        <a:p>
          <a:endParaRPr lang="en-US"/>
        </a:p>
      </dgm:t>
    </dgm:pt>
    <dgm:pt modelId="{69AF1AB3-6CFC-45D4-B774-A3F88B6E0D9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DLL</a:t>
          </a:r>
        </a:p>
      </dgm:t>
    </dgm:pt>
    <dgm:pt modelId="{F9F62479-721D-45F1-A930-E32B09526E21}" type="parTrans" cxnId="{6AF97933-66BA-46D8-AC80-E9E5B8F784DE}">
      <dgm:prSet/>
      <dgm:spPr/>
      <dgm:t>
        <a:bodyPr/>
        <a:lstStyle/>
        <a:p>
          <a:endParaRPr lang="en-US"/>
        </a:p>
      </dgm:t>
    </dgm:pt>
    <dgm:pt modelId="{A6E02C8E-DAD4-4674-9E7A-43CF9452B481}" type="sibTrans" cxnId="{6AF97933-66BA-46D8-AC80-E9E5B8F784DE}">
      <dgm:prSet/>
      <dgm:spPr/>
      <dgm:t>
        <a:bodyPr/>
        <a:lstStyle/>
        <a:p>
          <a:endParaRPr lang="en-US"/>
        </a:p>
      </dgm:t>
    </dgm:pt>
    <dgm:pt modelId="{5286F1B5-65E1-4C5B-B554-DB9AA008DCAF}" type="pres">
      <dgm:prSet presAssocID="{1057159A-E2E9-4C52-9271-ED055A4457A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53D5ED3-F976-4DDA-9096-1B1EC777FA8E}" type="pres">
      <dgm:prSet presAssocID="{5DAFBBA9-5A68-4937-917F-3AAB7F9004AE}" presName="node" presStyleLbl="node1" presStyleIdx="0" presStyleCnt="5" custScaleY="9191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37FDED4-2C1E-4F03-80C8-C47A49739DFE}" type="pres">
      <dgm:prSet presAssocID="{DAB7DFE4-057E-4191-ADD9-33D2B3DB869F}" presName="sibTrans" presStyleLbl="sibTrans2D1" presStyleIdx="0" presStyleCnt="5"/>
      <dgm:spPr/>
      <dgm:t>
        <a:bodyPr/>
        <a:lstStyle/>
        <a:p>
          <a:endParaRPr lang="id-ID"/>
        </a:p>
      </dgm:t>
    </dgm:pt>
    <dgm:pt modelId="{D53C9B2D-D5AD-4D7E-BDCF-C8AA52A9197D}" type="pres">
      <dgm:prSet presAssocID="{DAB7DFE4-057E-4191-ADD9-33D2B3DB869F}" presName="connectorText" presStyleLbl="sibTrans2D1" presStyleIdx="0" presStyleCnt="5"/>
      <dgm:spPr/>
      <dgm:t>
        <a:bodyPr/>
        <a:lstStyle/>
        <a:p>
          <a:endParaRPr lang="id-ID"/>
        </a:p>
      </dgm:t>
    </dgm:pt>
    <dgm:pt modelId="{68AE2D66-C2DF-4423-B4FE-2AC1A54A2207}" type="pres">
      <dgm:prSet presAssocID="{8FDCFDA9-6138-4829-A473-E6CE1701854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1996D36-698E-4083-A800-907B2B69626E}" type="pres">
      <dgm:prSet presAssocID="{A5105606-5B5C-428D-B100-7311E370630F}" presName="sibTrans" presStyleLbl="sibTrans2D1" presStyleIdx="1" presStyleCnt="5"/>
      <dgm:spPr/>
      <dgm:t>
        <a:bodyPr/>
        <a:lstStyle/>
        <a:p>
          <a:endParaRPr lang="id-ID"/>
        </a:p>
      </dgm:t>
    </dgm:pt>
    <dgm:pt modelId="{8F37F3C3-B457-4FAC-B981-E4858A13DF81}" type="pres">
      <dgm:prSet presAssocID="{A5105606-5B5C-428D-B100-7311E370630F}" presName="connectorText" presStyleLbl="sibTrans2D1" presStyleIdx="1" presStyleCnt="5"/>
      <dgm:spPr/>
      <dgm:t>
        <a:bodyPr/>
        <a:lstStyle/>
        <a:p>
          <a:endParaRPr lang="id-ID"/>
        </a:p>
      </dgm:t>
    </dgm:pt>
    <dgm:pt modelId="{4604E010-D918-4B23-A0FF-1F98683B0FB8}" type="pres">
      <dgm:prSet presAssocID="{C1CC6F37-C140-43CA-8594-099899FC6ED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7FBE270-0848-46C5-B861-A24BD2C28DBD}" type="pres">
      <dgm:prSet presAssocID="{0B72661D-2B10-4606-BD73-B5B969BB8E25}" presName="sibTrans" presStyleLbl="sibTrans2D1" presStyleIdx="2" presStyleCnt="5"/>
      <dgm:spPr/>
      <dgm:t>
        <a:bodyPr/>
        <a:lstStyle/>
        <a:p>
          <a:endParaRPr lang="id-ID"/>
        </a:p>
      </dgm:t>
    </dgm:pt>
    <dgm:pt modelId="{28DC7ECF-0A06-416B-B2F1-1564347F5DB8}" type="pres">
      <dgm:prSet presAssocID="{0B72661D-2B10-4606-BD73-B5B969BB8E25}" presName="connectorText" presStyleLbl="sibTrans2D1" presStyleIdx="2" presStyleCnt="5"/>
      <dgm:spPr/>
      <dgm:t>
        <a:bodyPr/>
        <a:lstStyle/>
        <a:p>
          <a:endParaRPr lang="id-ID"/>
        </a:p>
      </dgm:t>
    </dgm:pt>
    <dgm:pt modelId="{235CAD26-2ED5-4A5D-83E7-3CA54A128F7B}" type="pres">
      <dgm:prSet presAssocID="{0AF1C766-7B5F-4EC6-916A-45B291570E0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40E1108-4D89-461E-B24B-19D65B6FADB5}" type="pres">
      <dgm:prSet presAssocID="{EEBB8A11-1E6C-4712-A1DC-C1169A84AAF0}" presName="sibTrans" presStyleLbl="sibTrans2D1" presStyleIdx="3" presStyleCnt="5"/>
      <dgm:spPr/>
      <dgm:t>
        <a:bodyPr/>
        <a:lstStyle/>
        <a:p>
          <a:endParaRPr lang="id-ID"/>
        </a:p>
      </dgm:t>
    </dgm:pt>
    <dgm:pt modelId="{992D80AA-8AF9-440B-AD76-A895E59DA180}" type="pres">
      <dgm:prSet presAssocID="{EEBB8A11-1E6C-4712-A1DC-C1169A84AAF0}" presName="connectorText" presStyleLbl="sibTrans2D1" presStyleIdx="3" presStyleCnt="5"/>
      <dgm:spPr/>
      <dgm:t>
        <a:bodyPr/>
        <a:lstStyle/>
        <a:p>
          <a:endParaRPr lang="id-ID"/>
        </a:p>
      </dgm:t>
    </dgm:pt>
    <dgm:pt modelId="{7F7C7D40-E55A-445E-90C2-2E7B6AEA75F3}" type="pres">
      <dgm:prSet presAssocID="{69AF1AB3-6CFC-45D4-B774-A3F88B6E0D9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96B004C-345C-4FF9-B125-094FAB5C1EA0}" type="pres">
      <dgm:prSet presAssocID="{A6E02C8E-DAD4-4674-9E7A-43CF9452B481}" presName="sibTrans" presStyleLbl="sibTrans2D1" presStyleIdx="4" presStyleCnt="5"/>
      <dgm:spPr/>
      <dgm:t>
        <a:bodyPr/>
        <a:lstStyle/>
        <a:p>
          <a:endParaRPr lang="id-ID"/>
        </a:p>
      </dgm:t>
    </dgm:pt>
    <dgm:pt modelId="{74B61290-1874-454C-BC68-2513BC455F79}" type="pres">
      <dgm:prSet presAssocID="{A6E02C8E-DAD4-4674-9E7A-43CF9452B481}" presName="connectorText" presStyleLbl="sibTrans2D1" presStyleIdx="4" presStyleCnt="5"/>
      <dgm:spPr/>
      <dgm:t>
        <a:bodyPr/>
        <a:lstStyle/>
        <a:p>
          <a:endParaRPr lang="id-ID"/>
        </a:p>
      </dgm:t>
    </dgm:pt>
  </dgm:ptLst>
  <dgm:cxnLst>
    <dgm:cxn modelId="{B84001A2-B642-4698-B907-4CFEC4F1EA19}" type="presOf" srcId="{0B72661D-2B10-4606-BD73-B5B969BB8E25}" destId="{28DC7ECF-0A06-416B-B2F1-1564347F5DB8}" srcOrd="1" destOrd="0" presId="urn:microsoft.com/office/officeart/2005/8/layout/cycle2"/>
    <dgm:cxn modelId="{96F80D6A-EA07-40CB-8CD2-DCBAA3C534A7}" type="presOf" srcId="{A6E02C8E-DAD4-4674-9E7A-43CF9452B481}" destId="{74B61290-1874-454C-BC68-2513BC455F79}" srcOrd="1" destOrd="0" presId="urn:microsoft.com/office/officeart/2005/8/layout/cycle2"/>
    <dgm:cxn modelId="{0F9417C3-B645-423E-B2EE-5C2F524D8016}" srcId="{1057159A-E2E9-4C52-9271-ED055A4457AB}" destId="{C1CC6F37-C140-43CA-8594-099899FC6ED1}" srcOrd="2" destOrd="0" parTransId="{B9DFF5A9-85E6-4DC6-974A-F15586892B4F}" sibTransId="{0B72661D-2B10-4606-BD73-B5B969BB8E25}"/>
    <dgm:cxn modelId="{A7E89FB4-80D4-40EE-9AA4-F75437A87522}" srcId="{1057159A-E2E9-4C52-9271-ED055A4457AB}" destId="{5DAFBBA9-5A68-4937-917F-3AAB7F9004AE}" srcOrd="0" destOrd="0" parTransId="{EFFFBF66-678F-4E88-B0C4-018991D6EE85}" sibTransId="{DAB7DFE4-057E-4191-ADD9-33D2B3DB869F}"/>
    <dgm:cxn modelId="{D15CC415-40BC-415B-B657-837448BD3FBE}" type="presOf" srcId="{0B72661D-2B10-4606-BD73-B5B969BB8E25}" destId="{47FBE270-0848-46C5-B861-A24BD2C28DBD}" srcOrd="0" destOrd="0" presId="urn:microsoft.com/office/officeart/2005/8/layout/cycle2"/>
    <dgm:cxn modelId="{F799B3F9-5C49-4263-896E-DE17BA2EE825}" type="presOf" srcId="{69AF1AB3-6CFC-45D4-B774-A3F88B6E0D93}" destId="{7F7C7D40-E55A-445E-90C2-2E7B6AEA75F3}" srcOrd="0" destOrd="0" presId="urn:microsoft.com/office/officeart/2005/8/layout/cycle2"/>
    <dgm:cxn modelId="{8199993D-3325-4CF8-A688-1D7D33A20E3E}" type="presOf" srcId="{DAB7DFE4-057E-4191-ADD9-33D2B3DB869F}" destId="{D53C9B2D-D5AD-4D7E-BDCF-C8AA52A9197D}" srcOrd="1" destOrd="0" presId="urn:microsoft.com/office/officeart/2005/8/layout/cycle2"/>
    <dgm:cxn modelId="{09BB9C46-5BD9-4FC8-BC1E-EE1BDDE6E60A}" type="presOf" srcId="{A5105606-5B5C-428D-B100-7311E370630F}" destId="{8F37F3C3-B457-4FAC-B981-E4858A13DF81}" srcOrd="1" destOrd="0" presId="urn:microsoft.com/office/officeart/2005/8/layout/cycle2"/>
    <dgm:cxn modelId="{674B43CA-C13F-4726-A634-EEEBA683D794}" srcId="{1057159A-E2E9-4C52-9271-ED055A4457AB}" destId="{0AF1C766-7B5F-4EC6-916A-45B291570E00}" srcOrd="3" destOrd="0" parTransId="{4BEAD47D-84ED-4F45-8CC4-9C002EA23293}" sibTransId="{EEBB8A11-1E6C-4712-A1DC-C1169A84AAF0}"/>
    <dgm:cxn modelId="{EFE6A2BF-BE86-416C-B2F5-BA01E55183CF}" type="presOf" srcId="{A6E02C8E-DAD4-4674-9E7A-43CF9452B481}" destId="{696B004C-345C-4FF9-B125-094FAB5C1EA0}" srcOrd="0" destOrd="0" presId="urn:microsoft.com/office/officeart/2005/8/layout/cycle2"/>
    <dgm:cxn modelId="{6AF97933-66BA-46D8-AC80-E9E5B8F784DE}" srcId="{1057159A-E2E9-4C52-9271-ED055A4457AB}" destId="{69AF1AB3-6CFC-45D4-B774-A3F88B6E0D93}" srcOrd="4" destOrd="0" parTransId="{F9F62479-721D-45F1-A930-E32B09526E21}" sibTransId="{A6E02C8E-DAD4-4674-9E7A-43CF9452B481}"/>
    <dgm:cxn modelId="{D4C9F70A-FE0C-4BEC-AE7A-41E94739CA20}" type="presOf" srcId="{5DAFBBA9-5A68-4937-917F-3AAB7F9004AE}" destId="{053D5ED3-F976-4DDA-9096-1B1EC777FA8E}" srcOrd="0" destOrd="0" presId="urn:microsoft.com/office/officeart/2005/8/layout/cycle2"/>
    <dgm:cxn modelId="{DA8539AA-9409-4D67-A671-364B2244CFCD}" type="presOf" srcId="{8FDCFDA9-6138-4829-A473-E6CE1701854E}" destId="{68AE2D66-C2DF-4423-B4FE-2AC1A54A2207}" srcOrd="0" destOrd="0" presId="urn:microsoft.com/office/officeart/2005/8/layout/cycle2"/>
    <dgm:cxn modelId="{662AB439-9155-43C3-91DF-8B5F04B62FAE}" type="presOf" srcId="{EEBB8A11-1E6C-4712-A1DC-C1169A84AAF0}" destId="{E40E1108-4D89-461E-B24B-19D65B6FADB5}" srcOrd="0" destOrd="0" presId="urn:microsoft.com/office/officeart/2005/8/layout/cycle2"/>
    <dgm:cxn modelId="{7E3E1DD4-A798-4643-BD67-4D4A62A2018E}" type="presOf" srcId="{1057159A-E2E9-4C52-9271-ED055A4457AB}" destId="{5286F1B5-65E1-4C5B-B554-DB9AA008DCAF}" srcOrd="0" destOrd="0" presId="urn:microsoft.com/office/officeart/2005/8/layout/cycle2"/>
    <dgm:cxn modelId="{9267E781-34AE-494C-B637-718EC7BCB7A0}" type="presOf" srcId="{EEBB8A11-1E6C-4712-A1DC-C1169A84AAF0}" destId="{992D80AA-8AF9-440B-AD76-A895E59DA180}" srcOrd="1" destOrd="0" presId="urn:microsoft.com/office/officeart/2005/8/layout/cycle2"/>
    <dgm:cxn modelId="{BA44F25D-897A-4BAE-9C26-C8EEA36F2BDE}" type="presOf" srcId="{A5105606-5B5C-428D-B100-7311E370630F}" destId="{21996D36-698E-4083-A800-907B2B69626E}" srcOrd="0" destOrd="0" presId="urn:microsoft.com/office/officeart/2005/8/layout/cycle2"/>
    <dgm:cxn modelId="{38581627-AB2C-49B4-9535-2A0B6E61FFFC}" type="presOf" srcId="{C1CC6F37-C140-43CA-8594-099899FC6ED1}" destId="{4604E010-D918-4B23-A0FF-1F98683B0FB8}" srcOrd="0" destOrd="0" presId="urn:microsoft.com/office/officeart/2005/8/layout/cycle2"/>
    <dgm:cxn modelId="{380E6A28-0019-4ACA-A511-573DDB5A6713}" type="presOf" srcId="{DAB7DFE4-057E-4191-ADD9-33D2B3DB869F}" destId="{B37FDED4-2C1E-4F03-80C8-C47A49739DFE}" srcOrd="0" destOrd="0" presId="urn:microsoft.com/office/officeart/2005/8/layout/cycle2"/>
    <dgm:cxn modelId="{973C9B9A-3913-4849-91E7-C0DF217BDB3C}" srcId="{1057159A-E2E9-4C52-9271-ED055A4457AB}" destId="{8FDCFDA9-6138-4829-A473-E6CE1701854E}" srcOrd="1" destOrd="0" parTransId="{15B55D5C-D1B4-4EB6-9949-669F395BEA84}" sibTransId="{A5105606-5B5C-428D-B100-7311E370630F}"/>
    <dgm:cxn modelId="{1C2FCF73-E08D-4346-8667-3BF8C0BDD2EE}" type="presOf" srcId="{0AF1C766-7B5F-4EC6-916A-45B291570E00}" destId="{235CAD26-2ED5-4A5D-83E7-3CA54A128F7B}" srcOrd="0" destOrd="0" presId="urn:microsoft.com/office/officeart/2005/8/layout/cycle2"/>
    <dgm:cxn modelId="{07FBA5E8-F760-47AD-BCF0-753EB142F47A}" type="presParOf" srcId="{5286F1B5-65E1-4C5B-B554-DB9AA008DCAF}" destId="{053D5ED3-F976-4DDA-9096-1B1EC777FA8E}" srcOrd="0" destOrd="0" presId="urn:microsoft.com/office/officeart/2005/8/layout/cycle2"/>
    <dgm:cxn modelId="{DDE90695-9A67-4B49-9ED4-00A626E1B886}" type="presParOf" srcId="{5286F1B5-65E1-4C5B-B554-DB9AA008DCAF}" destId="{B37FDED4-2C1E-4F03-80C8-C47A49739DFE}" srcOrd="1" destOrd="0" presId="urn:microsoft.com/office/officeart/2005/8/layout/cycle2"/>
    <dgm:cxn modelId="{844A1D00-0AE4-492F-AF0A-55C4FDA19C89}" type="presParOf" srcId="{B37FDED4-2C1E-4F03-80C8-C47A49739DFE}" destId="{D53C9B2D-D5AD-4D7E-BDCF-C8AA52A9197D}" srcOrd="0" destOrd="0" presId="urn:microsoft.com/office/officeart/2005/8/layout/cycle2"/>
    <dgm:cxn modelId="{056DAAA0-0299-48E3-A139-9914A82C9C14}" type="presParOf" srcId="{5286F1B5-65E1-4C5B-B554-DB9AA008DCAF}" destId="{68AE2D66-C2DF-4423-B4FE-2AC1A54A2207}" srcOrd="2" destOrd="0" presId="urn:microsoft.com/office/officeart/2005/8/layout/cycle2"/>
    <dgm:cxn modelId="{996B977F-3939-4FDF-9349-07F81F5B9BE0}" type="presParOf" srcId="{5286F1B5-65E1-4C5B-B554-DB9AA008DCAF}" destId="{21996D36-698E-4083-A800-907B2B69626E}" srcOrd="3" destOrd="0" presId="urn:microsoft.com/office/officeart/2005/8/layout/cycle2"/>
    <dgm:cxn modelId="{00D370F3-8AEE-4E8F-B8FE-B3EF1205DB1C}" type="presParOf" srcId="{21996D36-698E-4083-A800-907B2B69626E}" destId="{8F37F3C3-B457-4FAC-B981-E4858A13DF81}" srcOrd="0" destOrd="0" presId="urn:microsoft.com/office/officeart/2005/8/layout/cycle2"/>
    <dgm:cxn modelId="{EF212117-8D8B-4326-951B-C35E62B6C46A}" type="presParOf" srcId="{5286F1B5-65E1-4C5B-B554-DB9AA008DCAF}" destId="{4604E010-D918-4B23-A0FF-1F98683B0FB8}" srcOrd="4" destOrd="0" presId="urn:microsoft.com/office/officeart/2005/8/layout/cycle2"/>
    <dgm:cxn modelId="{F6C10469-ACEC-4CE7-AA5D-BC11FE6C8A9D}" type="presParOf" srcId="{5286F1B5-65E1-4C5B-B554-DB9AA008DCAF}" destId="{47FBE270-0848-46C5-B861-A24BD2C28DBD}" srcOrd="5" destOrd="0" presId="urn:microsoft.com/office/officeart/2005/8/layout/cycle2"/>
    <dgm:cxn modelId="{43800AA8-52AF-48C5-8BB7-7F3BF29B0C7A}" type="presParOf" srcId="{47FBE270-0848-46C5-B861-A24BD2C28DBD}" destId="{28DC7ECF-0A06-416B-B2F1-1564347F5DB8}" srcOrd="0" destOrd="0" presId="urn:microsoft.com/office/officeart/2005/8/layout/cycle2"/>
    <dgm:cxn modelId="{770816DA-AFC4-4627-84C8-8F5AEC219E99}" type="presParOf" srcId="{5286F1B5-65E1-4C5B-B554-DB9AA008DCAF}" destId="{235CAD26-2ED5-4A5D-83E7-3CA54A128F7B}" srcOrd="6" destOrd="0" presId="urn:microsoft.com/office/officeart/2005/8/layout/cycle2"/>
    <dgm:cxn modelId="{FA96571A-4755-42F7-8112-AC10E3987F37}" type="presParOf" srcId="{5286F1B5-65E1-4C5B-B554-DB9AA008DCAF}" destId="{E40E1108-4D89-461E-B24B-19D65B6FADB5}" srcOrd="7" destOrd="0" presId="urn:microsoft.com/office/officeart/2005/8/layout/cycle2"/>
    <dgm:cxn modelId="{5B2F2363-8CC9-45CD-B10A-01A222CF46BB}" type="presParOf" srcId="{E40E1108-4D89-461E-B24B-19D65B6FADB5}" destId="{992D80AA-8AF9-440B-AD76-A895E59DA180}" srcOrd="0" destOrd="0" presId="urn:microsoft.com/office/officeart/2005/8/layout/cycle2"/>
    <dgm:cxn modelId="{B8DEBDFC-0F6C-46AE-B155-0F9FDCAA3711}" type="presParOf" srcId="{5286F1B5-65E1-4C5B-B554-DB9AA008DCAF}" destId="{7F7C7D40-E55A-445E-90C2-2E7B6AEA75F3}" srcOrd="8" destOrd="0" presId="urn:microsoft.com/office/officeart/2005/8/layout/cycle2"/>
    <dgm:cxn modelId="{303868BB-E1DC-4DD8-9AED-73C66EA62686}" type="presParOf" srcId="{5286F1B5-65E1-4C5B-B554-DB9AA008DCAF}" destId="{696B004C-345C-4FF9-B125-094FAB5C1EA0}" srcOrd="9" destOrd="0" presId="urn:microsoft.com/office/officeart/2005/8/layout/cycle2"/>
    <dgm:cxn modelId="{F3B820C2-F6CD-4207-8D42-CB2FE9BCC010}" type="presParOf" srcId="{696B004C-345C-4FF9-B125-094FAB5C1EA0}" destId="{74B61290-1874-454C-BC68-2513BC455F7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B0E949-6DE5-3D4B-BAC6-7F94D7C89058}">
      <dsp:nvSpPr>
        <dsp:cNvPr id="0" name=""/>
        <dsp:cNvSpPr/>
      </dsp:nvSpPr>
      <dsp:spPr>
        <a:xfrm>
          <a:off x="0" y="0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Kepatuhan </a:t>
          </a: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Identifikasi Pasien;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0"/>
        <a:ext cx="4428046" cy="829937"/>
      </dsp:txXfrm>
    </dsp:sp>
    <dsp:sp modelId="{3214CDF6-77C3-8E45-95A2-BD35710C6540}">
      <dsp:nvSpPr>
        <dsp:cNvPr id="0" name=""/>
        <dsp:cNvSpPr/>
      </dsp:nvSpPr>
      <dsp:spPr>
        <a:xfrm>
          <a:off x="76204" y="86738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1D14DE-484D-924A-9F38-19E080D3DB29}">
      <dsp:nvSpPr>
        <dsp:cNvPr id="0" name=""/>
        <dsp:cNvSpPr/>
      </dsp:nvSpPr>
      <dsp:spPr>
        <a:xfrm>
          <a:off x="0" y="912931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Emergency Respon Time (EMT)</a:t>
          </a: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912931"/>
        <a:ext cx="4428046" cy="829937"/>
      </dsp:txXfrm>
    </dsp:sp>
    <dsp:sp modelId="{94D0E33B-C616-4640-8BEE-DE3C911F79D5}">
      <dsp:nvSpPr>
        <dsp:cNvPr id="0" name=""/>
        <dsp:cNvSpPr/>
      </dsp:nvSpPr>
      <dsp:spPr>
        <a:xfrm>
          <a:off x="82993" y="995925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23A579-EB4A-C545-8FEB-D838619C469F}">
      <dsp:nvSpPr>
        <dsp:cNvPr id="0" name=""/>
        <dsp:cNvSpPr/>
      </dsp:nvSpPr>
      <dsp:spPr>
        <a:xfrm>
          <a:off x="0" y="1825863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>
              <a:latin typeface="Century Gothic" charset="0"/>
              <a:ea typeface="Century Gothic" charset="0"/>
              <a:cs typeface="Century Gothic" charset="0"/>
            </a:rPr>
            <a:t>Waktu Tunggu Rawat Jalan</a:t>
          </a:r>
          <a:r>
            <a:rPr lang="en-US" sz="2000" b="1" kern="1200" dirty="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1825863"/>
        <a:ext cx="4428046" cy="829937"/>
      </dsp:txXfrm>
    </dsp:sp>
    <dsp:sp modelId="{9A26ED7F-BE8C-BB43-B26E-32E76E8C8496}">
      <dsp:nvSpPr>
        <dsp:cNvPr id="0" name=""/>
        <dsp:cNvSpPr/>
      </dsp:nvSpPr>
      <dsp:spPr>
        <a:xfrm>
          <a:off x="82993" y="1908857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D13327-9A16-5341-9092-B1E9F47216C4}">
      <dsp:nvSpPr>
        <dsp:cNvPr id="0" name=""/>
        <dsp:cNvSpPr/>
      </dsp:nvSpPr>
      <dsp:spPr>
        <a:xfrm>
          <a:off x="0" y="2738795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Penundaan Operasi Elektif</a:t>
          </a: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2738795"/>
        <a:ext cx="4428046" cy="829937"/>
      </dsp:txXfrm>
    </dsp:sp>
    <dsp:sp modelId="{ED6EF5E4-3AFF-FE4C-8CE3-87F30E107DB3}">
      <dsp:nvSpPr>
        <dsp:cNvPr id="0" name=""/>
        <dsp:cNvSpPr/>
      </dsp:nvSpPr>
      <dsp:spPr>
        <a:xfrm>
          <a:off x="82993" y="2821789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48E7A6-5EC5-6949-80F5-691F95C3D604}">
      <dsp:nvSpPr>
        <dsp:cNvPr id="0" name=""/>
        <dsp:cNvSpPr/>
      </dsp:nvSpPr>
      <dsp:spPr>
        <a:xfrm>
          <a:off x="0" y="3651726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Kepatuhan jam visite dokter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3651726"/>
        <a:ext cx="4428046" cy="829937"/>
      </dsp:txXfrm>
    </dsp:sp>
    <dsp:sp modelId="{21D08B9A-AA4B-6342-A6DD-FFC1272C71EA}">
      <dsp:nvSpPr>
        <dsp:cNvPr id="0" name=""/>
        <dsp:cNvSpPr/>
      </dsp:nvSpPr>
      <dsp:spPr>
        <a:xfrm>
          <a:off x="82993" y="3734720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BB0D17-572A-BA45-B02D-CF0CB2193750}">
      <dsp:nvSpPr>
        <dsp:cNvPr id="0" name=""/>
        <dsp:cNvSpPr/>
      </dsp:nvSpPr>
      <dsp:spPr>
        <a:xfrm>
          <a:off x="0" y="4564658"/>
          <a:ext cx="5638800" cy="82993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Waktu</a:t>
          </a: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 L</a:t>
          </a: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apor Hasil Tes Kritis Laboratorium;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10753" y="4564658"/>
        <a:ext cx="4428046" cy="829937"/>
      </dsp:txXfrm>
    </dsp:sp>
    <dsp:sp modelId="{EB70AE0C-42D5-8241-BC36-AE51E108C086}">
      <dsp:nvSpPr>
        <dsp:cNvPr id="0" name=""/>
        <dsp:cNvSpPr/>
      </dsp:nvSpPr>
      <dsp:spPr>
        <a:xfrm>
          <a:off x="82993" y="4647652"/>
          <a:ext cx="1127760" cy="6639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B0E949-6DE5-3D4B-BAC6-7F94D7C89058}">
      <dsp:nvSpPr>
        <dsp:cNvPr id="0" name=""/>
        <dsp:cNvSpPr/>
      </dsp:nvSpPr>
      <dsp:spPr>
        <a:xfrm>
          <a:off x="0" y="0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>
              <a:latin typeface="Century Gothic" charset="0"/>
              <a:ea typeface="Century Gothic" charset="0"/>
              <a:cs typeface="Century Gothic" charset="0"/>
            </a:rPr>
            <a:t>Kepatuhan Penggunaan </a:t>
          </a:r>
          <a:r>
            <a:rPr lang="id-ID" sz="2000" b="1" kern="1200" dirty="0" err="1">
              <a:latin typeface="Century Gothic" charset="0"/>
              <a:ea typeface="Century Gothic" charset="0"/>
              <a:cs typeface="Century Gothic" charset="0"/>
            </a:rPr>
            <a:t>Formularium</a:t>
          </a:r>
          <a:r>
            <a:rPr lang="id-ID" sz="2000" b="1" kern="1200" dirty="0">
              <a:latin typeface="Century Gothic" charset="0"/>
              <a:ea typeface="Century Gothic" charset="0"/>
              <a:cs typeface="Century Gothic" charset="0"/>
            </a:rPr>
            <a:t> Nasional (FORNAS); --&gt; </a:t>
          </a:r>
          <a:r>
            <a:rPr lang="id-ID" sz="2000" b="1" i="1" kern="1200" dirty="0">
              <a:latin typeface="Century Gothic" charset="0"/>
              <a:ea typeface="Century Gothic" charset="0"/>
              <a:cs typeface="Century Gothic" charset="0"/>
            </a:rPr>
            <a:t>hanya </a:t>
          </a:r>
          <a:r>
            <a:rPr lang="id-ID" sz="2000" b="1" i="1" kern="1200" dirty="0" err="1">
              <a:latin typeface="Century Gothic" charset="0"/>
              <a:ea typeface="Century Gothic" charset="0"/>
              <a:cs typeface="Century Gothic" charset="0"/>
            </a:rPr>
            <a:t>utk</a:t>
          </a:r>
          <a:r>
            <a:rPr lang="id-ID" sz="2000" b="1" i="1" kern="1200" dirty="0">
              <a:latin typeface="Century Gothic" charset="0"/>
              <a:ea typeface="Century Gothic" charset="0"/>
              <a:cs typeface="Century Gothic" charset="0"/>
            </a:rPr>
            <a:t> RS </a:t>
          </a:r>
          <a:r>
            <a:rPr lang="id-ID" sz="2000" b="1" i="1" kern="1200" dirty="0" err="1">
              <a:latin typeface="Century Gothic" charset="0"/>
              <a:ea typeface="Century Gothic" charset="0"/>
              <a:cs typeface="Century Gothic" charset="0"/>
            </a:rPr>
            <a:t>provider</a:t>
          </a:r>
          <a:r>
            <a:rPr lang="id-ID" sz="2000" b="1" i="1" kern="1200" dirty="0">
              <a:latin typeface="Century Gothic" charset="0"/>
              <a:ea typeface="Century Gothic" charset="0"/>
              <a:cs typeface="Century Gothic" charset="0"/>
            </a:rPr>
            <a:t> BPJS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0"/>
        <a:ext cx="4549966" cy="829937"/>
      </dsp:txXfrm>
    </dsp:sp>
    <dsp:sp modelId="{3214CDF6-77C3-8E45-95A2-BD35710C6540}">
      <dsp:nvSpPr>
        <dsp:cNvPr id="0" name=""/>
        <dsp:cNvSpPr/>
      </dsp:nvSpPr>
      <dsp:spPr>
        <a:xfrm>
          <a:off x="82993" y="82993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1D14DE-484D-924A-9F38-19E080D3DB29}">
      <dsp:nvSpPr>
        <dsp:cNvPr id="0" name=""/>
        <dsp:cNvSpPr/>
      </dsp:nvSpPr>
      <dsp:spPr>
        <a:xfrm>
          <a:off x="0" y="912931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Kepatuhan Cuci Tangan;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912931"/>
        <a:ext cx="4549966" cy="829937"/>
      </dsp:txXfrm>
    </dsp:sp>
    <dsp:sp modelId="{94D0E33B-C616-4640-8BEE-DE3C911F79D5}">
      <dsp:nvSpPr>
        <dsp:cNvPr id="0" name=""/>
        <dsp:cNvSpPr/>
      </dsp:nvSpPr>
      <dsp:spPr>
        <a:xfrm>
          <a:off x="82993" y="995925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23A579-EB4A-C545-8FEB-D838619C469F}">
      <dsp:nvSpPr>
        <dsp:cNvPr id="0" name=""/>
        <dsp:cNvSpPr/>
      </dsp:nvSpPr>
      <dsp:spPr>
        <a:xfrm>
          <a:off x="0" y="1825863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Kepatuhan Upaya Pencegahan </a:t>
          </a: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Risiko Cedera Akibat Pasien </a:t>
          </a:r>
          <a:r>
            <a:rPr lang="en-US" sz="2000" b="1" kern="1200">
              <a:latin typeface="Century Gothic" charset="0"/>
              <a:ea typeface="Century Gothic" charset="0"/>
              <a:cs typeface="Century Gothic" charset="0"/>
            </a:rPr>
            <a:t>Jatuh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1825863"/>
        <a:ext cx="4549966" cy="829937"/>
      </dsp:txXfrm>
    </dsp:sp>
    <dsp:sp modelId="{9A26ED7F-BE8C-BB43-B26E-32E76E8C8496}">
      <dsp:nvSpPr>
        <dsp:cNvPr id="0" name=""/>
        <dsp:cNvSpPr/>
      </dsp:nvSpPr>
      <dsp:spPr>
        <a:xfrm>
          <a:off x="82993" y="1908857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D13327-9A16-5341-9092-B1E9F47216C4}">
      <dsp:nvSpPr>
        <dsp:cNvPr id="0" name=""/>
        <dsp:cNvSpPr/>
      </dsp:nvSpPr>
      <dsp:spPr>
        <a:xfrm>
          <a:off x="0" y="2738795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000" b="1" kern="1200">
              <a:latin typeface="Century Gothic" charset="0"/>
              <a:ea typeface="Century Gothic" charset="0"/>
              <a:cs typeface="Century Gothic" charset="0"/>
            </a:rPr>
            <a:t>Kepatuhan terhadap Clinical Pathway</a:t>
          </a: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2738795"/>
        <a:ext cx="4549966" cy="829937"/>
      </dsp:txXfrm>
    </dsp:sp>
    <dsp:sp modelId="{ED6EF5E4-3AFF-FE4C-8CE3-87F30E107DB3}">
      <dsp:nvSpPr>
        <dsp:cNvPr id="0" name=""/>
        <dsp:cNvSpPr/>
      </dsp:nvSpPr>
      <dsp:spPr>
        <a:xfrm>
          <a:off x="82993" y="2821789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48E7A6-5EC5-6949-80F5-691F95C3D604}">
      <dsp:nvSpPr>
        <dsp:cNvPr id="0" name=""/>
        <dsp:cNvSpPr/>
      </dsp:nvSpPr>
      <dsp:spPr>
        <a:xfrm>
          <a:off x="0" y="3651726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000" b="1" kern="1200">
              <a:latin typeface="Century Gothic" charset="0"/>
              <a:ea typeface="Century Gothic" charset="0"/>
              <a:cs typeface="Century Gothic" charset="0"/>
            </a:rPr>
            <a:t>Kepuasan Pasien dan Keluarga</a:t>
          </a:r>
          <a:r>
            <a:rPr lang="id-ID" sz="2000" b="1" kern="1200">
              <a:latin typeface="Century Gothic" charset="0"/>
              <a:ea typeface="Century Gothic" charset="0"/>
              <a:cs typeface="Century Gothic" charset="0"/>
            </a:rPr>
            <a:t>;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3651726"/>
        <a:ext cx="4549966" cy="829937"/>
      </dsp:txXfrm>
    </dsp:sp>
    <dsp:sp modelId="{21D08B9A-AA4B-6342-A6DD-FFC1272C71EA}">
      <dsp:nvSpPr>
        <dsp:cNvPr id="0" name=""/>
        <dsp:cNvSpPr/>
      </dsp:nvSpPr>
      <dsp:spPr>
        <a:xfrm>
          <a:off x="82993" y="3734720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BB0D17-572A-BA45-B02D-CF0CB2193750}">
      <dsp:nvSpPr>
        <dsp:cNvPr id="0" name=""/>
        <dsp:cNvSpPr/>
      </dsp:nvSpPr>
      <dsp:spPr>
        <a:xfrm>
          <a:off x="0" y="4564658"/>
          <a:ext cx="5791200" cy="8299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000" b="1" kern="1200">
              <a:latin typeface="Century Gothic" charset="0"/>
              <a:ea typeface="Century Gothic" charset="0"/>
              <a:cs typeface="Century Gothic" charset="0"/>
            </a:rPr>
            <a:t>Kecepatan Respon Terhadap Komplain</a:t>
          </a:r>
          <a:endParaRPr lang="en-US" sz="2000" b="1" i="1" kern="1200" dirty="0">
            <a:latin typeface="Century Gothic" panose="020B0502020202020204" pitchFamily="34" charset="0"/>
          </a:endParaRPr>
        </a:p>
      </dsp:txBody>
      <dsp:txXfrm>
        <a:off x="1241233" y="4564658"/>
        <a:ext cx="4549966" cy="829937"/>
      </dsp:txXfrm>
    </dsp:sp>
    <dsp:sp modelId="{EB70AE0C-42D5-8241-BC36-AE51E108C086}">
      <dsp:nvSpPr>
        <dsp:cNvPr id="0" name=""/>
        <dsp:cNvSpPr/>
      </dsp:nvSpPr>
      <dsp:spPr>
        <a:xfrm>
          <a:off x="82993" y="4647652"/>
          <a:ext cx="1158240" cy="6639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9AD331-F0A0-4C17-90B7-28FE75C2B6EE}">
      <dsp:nvSpPr>
        <dsp:cNvPr id="0" name=""/>
        <dsp:cNvSpPr/>
      </dsp:nvSpPr>
      <dsp:spPr>
        <a:xfrm>
          <a:off x="5029303" y="1946"/>
          <a:ext cx="2215963" cy="192583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Integrated care</a:t>
          </a:r>
        </a:p>
      </dsp:txBody>
      <dsp:txXfrm>
        <a:off x="5029303" y="1946"/>
        <a:ext cx="2215963" cy="1925835"/>
      </dsp:txXfrm>
    </dsp:sp>
    <dsp:sp modelId="{B714E8DF-EF88-4C7B-B6CB-C4A15DBE61C3}">
      <dsp:nvSpPr>
        <dsp:cNvPr id="0" name=""/>
        <dsp:cNvSpPr/>
      </dsp:nvSpPr>
      <dsp:spPr>
        <a:xfrm rot="2700000">
          <a:off x="6928649" y="1650745"/>
          <a:ext cx="439003" cy="649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2700000">
        <a:off x="6928649" y="1650745"/>
        <a:ext cx="439003" cy="649969"/>
      </dsp:txXfrm>
    </dsp:sp>
    <dsp:sp modelId="{18A5D3C1-47E3-4835-9144-413998289F02}">
      <dsp:nvSpPr>
        <dsp:cNvPr id="0" name=""/>
        <dsp:cNvSpPr/>
      </dsp:nvSpPr>
      <dsp:spPr>
        <a:xfrm>
          <a:off x="7053703" y="2046982"/>
          <a:ext cx="2257233" cy="192583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Inter disciplinary team approach</a:t>
          </a:r>
        </a:p>
      </dsp:txBody>
      <dsp:txXfrm>
        <a:off x="7053703" y="2046982"/>
        <a:ext cx="2257233" cy="1925835"/>
      </dsp:txXfrm>
    </dsp:sp>
    <dsp:sp modelId="{FC773735-0544-4FB6-B1FE-8850F3658F1D}">
      <dsp:nvSpPr>
        <dsp:cNvPr id="0" name=""/>
        <dsp:cNvSpPr/>
      </dsp:nvSpPr>
      <dsp:spPr>
        <a:xfrm rot="8100000">
          <a:off x="6965215" y="3690798"/>
          <a:ext cx="422443" cy="649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8100000">
        <a:off x="6965215" y="3690798"/>
        <a:ext cx="422443" cy="649969"/>
      </dsp:txXfrm>
    </dsp:sp>
    <dsp:sp modelId="{05F4E06B-5110-4E1F-B9B8-3C366ADD97D9}">
      <dsp:nvSpPr>
        <dsp:cNvPr id="0" name=""/>
        <dsp:cNvSpPr/>
      </dsp:nvSpPr>
      <dsp:spPr>
        <a:xfrm>
          <a:off x="4945905" y="4092017"/>
          <a:ext cx="2382759" cy="192583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Interprofessional</a:t>
          </a:r>
          <a:r>
            <a:rPr lang="en-US" sz="2400" kern="1200" dirty="0"/>
            <a:t> collaboration</a:t>
          </a:r>
        </a:p>
      </dsp:txBody>
      <dsp:txXfrm>
        <a:off x="4945905" y="4092017"/>
        <a:ext cx="2382759" cy="1925835"/>
      </dsp:txXfrm>
    </dsp:sp>
    <dsp:sp modelId="{82189362-3225-41F0-895F-79B3518754A5}">
      <dsp:nvSpPr>
        <dsp:cNvPr id="0" name=""/>
        <dsp:cNvSpPr/>
      </dsp:nvSpPr>
      <dsp:spPr>
        <a:xfrm rot="13500000">
          <a:off x="4922052" y="3717991"/>
          <a:ext cx="406547" cy="649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3500000">
        <a:off x="4922052" y="3717991"/>
        <a:ext cx="406547" cy="649969"/>
      </dsp:txXfrm>
    </dsp:sp>
    <dsp:sp modelId="{F7787514-696E-496F-82BD-6A3D86EA5A6F}">
      <dsp:nvSpPr>
        <dsp:cNvPr id="0" name=""/>
        <dsp:cNvSpPr/>
      </dsp:nvSpPr>
      <dsp:spPr>
        <a:xfrm>
          <a:off x="2881062" y="2046982"/>
          <a:ext cx="2422374" cy="192583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DPJP </a:t>
          </a:r>
          <a:r>
            <a:rPr lang="en-US" sz="2400" kern="1200" dirty="0" err="1"/>
            <a:t>Sebagai</a:t>
          </a:r>
          <a:r>
            <a:rPr lang="en-US" sz="2400" kern="1200" dirty="0"/>
            <a:t> clinical team leader</a:t>
          </a:r>
        </a:p>
      </dsp:txBody>
      <dsp:txXfrm>
        <a:off x="2881062" y="2046982"/>
        <a:ext cx="2422374" cy="1925835"/>
      </dsp:txXfrm>
    </dsp:sp>
    <dsp:sp modelId="{E02F73E5-EDB1-4CEC-9736-CA66B79DEBA4}">
      <dsp:nvSpPr>
        <dsp:cNvPr id="0" name=""/>
        <dsp:cNvSpPr/>
      </dsp:nvSpPr>
      <dsp:spPr>
        <a:xfrm rot="18900000">
          <a:off x="4908216" y="1657394"/>
          <a:ext cx="423107" cy="649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8900000">
        <a:off x="4908216" y="1657394"/>
        <a:ext cx="423107" cy="64996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3D5ED3-F976-4DDA-9096-1B1EC777FA8E}">
      <dsp:nvSpPr>
        <dsp:cNvPr id="0" name=""/>
        <dsp:cNvSpPr/>
      </dsp:nvSpPr>
      <dsp:spPr>
        <a:xfrm>
          <a:off x="3791795" y="77174"/>
          <a:ext cx="1857864" cy="1707563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/>
            <a:t>DPJP</a:t>
          </a:r>
        </a:p>
      </dsp:txBody>
      <dsp:txXfrm>
        <a:off x="3791795" y="77174"/>
        <a:ext cx="1857864" cy="1707563"/>
      </dsp:txXfrm>
    </dsp:sp>
    <dsp:sp modelId="{B37FDED4-2C1E-4F03-80C8-C47A49739DFE}">
      <dsp:nvSpPr>
        <dsp:cNvPr id="0" name=""/>
        <dsp:cNvSpPr/>
      </dsp:nvSpPr>
      <dsp:spPr>
        <a:xfrm rot="2160000">
          <a:off x="5571589" y="1420222"/>
          <a:ext cx="508142" cy="627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2160000">
        <a:off x="5571589" y="1420222"/>
        <a:ext cx="508142" cy="627029"/>
      </dsp:txXfrm>
    </dsp:sp>
    <dsp:sp modelId="{68AE2D66-C2DF-4423-B4FE-2AC1A54A2207}">
      <dsp:nvSpPr>
        <dsp:cNvPr id="0" name=""/>
        <dsp:cNvSpPr/>
      </dsp:nvSpPr>
      <dsp:spPr>
        <a:xfrm>
          <a:off x="6047711" y="1641042"/>
          <a:ext cx="1857864" cy="185786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NERS/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NERS </a:t>
          </a:r>
          <a:r>
            <a:rPr lang="en-US" sz="1900" kern="1200" dirty="0" err="1"/>
            <a:t>Sp</a:t>
          </a:r>
          <a:endParaRPr lang="en-US" sz="1900" kern="1200" dirty="0"/>
        </a:p>
      </dsp:txBody>
      <dsp:txXfrm>
        <a:off x="6047711" y="1641042"/>
        <a:ext cx="1857864" cy="1857864"/>
      </dsp:txXfrm>
    </dsp:sp>
    <dsp:sp modelId="{21996D36-698E-4083-A800-907B2B69626E}">
      <dsp:nvSpPr>
        <dsp:cNvPr id="0" name=""/>
        <dsp:cNvSpPr/>
      </dsp:nvSpPr>
      <dsp:spPr>
        <a:xfrm rot="6480000">
          <a:off x="6303506" y="3569179"/>
          <a:ext cx="493218" cy="627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6480000">
        <a:off x="6303506" y="3569179"/>
        <a:ext cx="493218" cy="627029"/>
      </dsp:txXfrm>
    </dsp:sp>
    <dsp:sp modelId="{4604E010-D918-4B23-A0FF-1F98683B0FB8}">
      <dsp:nvSpPr>
        <dsp:cNvPr id="0" name=""/>
        <dsp:cNvSpPr/>
      </dsp:nvSpPr>
      <dsp:spPr>
        <a:xfrm>
          <a:off x="5186028" y="4293031"/>
          <a:ext cx="1857864" cy="185786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APOTEKER</a:t>
          </a:r>
        </a:p>
      </dsp:txBody>
      <dsp:txXfrm>
        <a:off x="5186028" y="4293031"/>
        <a:ext cx="1857864" cy="1857864"/>
      </dsp:txXfrm>
    </dsp:sp>
    <dsp:sp modelId="{47FBE270-0848-46C5-B861-A24BD2C28DBD}">
      <dsp:nvSpPr>
        <dsp:cNvPr id="0" name=""/>
        <dsp:cNvSpPr/>
      </dsp:nvSpPr>
      <dsp:spPr>
        <a:xfrm rot="10800000">
          <a:off x="4488077" y="4908449"/>
          <a:ext cx="493218" cy="627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4488077" y="4908449"/>
        <a:ext cx="493218" cy="627029"/>
      </dsp:txXfrm>
    </dsp:sp>
    <dsp:sp modelId="{235CAD26-2ED5-4A5D-83E7-3CA54A128F7B}">
      <dsp:nvSpPr>
        <dsp:cNvPr id="0" name=""/>
        <dsp:cNvSpPr/>
      </dsp:nvSpPr>
      <dsp:spPr>
        <a:xfrm>
          <a:off x="2397562" y="4293031"/>
          <a:ext cx="1857864" cy="185786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REGISTERED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DIETISIEN</a:t>
          </a:r>
        </a:p>
      </dsp:txBody>
      <dsp:txXfrm>
        <a:off x="2397562" y="4293031"/>
        <a:ext cx="1857864" cy="1857864"/>
      </dsp:txXfrm>
    </dsp:sp>
    <dsp:sp modelId="{E40E1108-4D89-461E-B24B-19D65B6FADB5}">
      <dsp:nvSpPr>
        <dsp:cNvPr id="0" name=""/>
        <dsp:cNvSpPr/>
      </dsp:nvSpPr>
      <dsp:spPr>
        <a:xfrm rot="15120000">
          <a:off x="2653356" y="3595730"/>
          <a:ext cx="493218" cy="627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5120000">
        <a:off x="2653356" y="3595730"/>
        <a:ext cx="493218" cy="627029"/>
      </dsp:txXfrm>
    </dsp:sp>
    <dsp:sp modelId="{7F7C7D40-E55A-445E-90C2-2E7B6AEA75F3}">
      <dsp:nvSpPr>
        <dsp:cNvPr id="0" name=""/>
        <dsp:cNvSpPr/>
      </dsp:nvSpPr>
      <dsp:spPr>
        <a:xfrm>
          <a:off x="1535878" y="1641042"/>
          <a:ext cx="1857864" cy="185786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DLL</a:t>
          </a:r>
        </a:p>
      </dsp:txBody>
      <dsp:txXfrm>
        <a:off x="1535878" y="1641042"/>
        <a:ext cx="1857864" cy="1857864"/>
      </dsp:txXfrm>
    </dsp:sp>
    <dsp:sp modelId="{696B004C-345C-4FF9-B125-094FAB5C1EA0}">
      <dsp:nvSpPr>
        <dsp:cNvPr id="0" name=""/>
        <dsp:cNvSpPr/>
      </dsp:nvSpPr>
      <dsp:spPr>
        <a:xfrm rot="19440000">
          <a:off x="3338453" y="1437128"/>
          <a:ext cx="508142" cy="627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9440000">
        <a:off x="3338453" y="1437128"/>
        <a:ext cx="508142" cy="627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79292-116B-44B7-A51E-63E260CCED9A}" type="datetimeFigureOut">
              <a:rPr lang="en-GB" smtClean="0"/>
              <a:pPr/>
              <a:t>05/09/2019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6995-E556-4FA1-9D81-A50A658F6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5236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3E3E4-3509-4759-B2FE-972BC21CCF12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423782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7CB4E-1BC3-0D47-95AB-693C1138DBA1}" type="slidenum">
              <a: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762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05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267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820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288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91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995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269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1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247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412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357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D2A65-4107-8747-8FEF-0BA0D2602A91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5A58F-2600-F044-9BF1-336CEB803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06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" y="1158239"/>
            <a:ext cx="9144000" cy="1638141"/>
          </a:xfrm>
        </p:spPr>
        <p:txBody>
          <a:bodyPr>
            <a:noAutofit/>
          </a:bodyPr>
          <a:lstStyle/>
          <a:p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32649" y="5098252"/>
            <a:ext cx="592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/>
              <a:t>Dr </a:t>
            </a:r>
            <a:r>
              <a:rPr lang="id-ID" sz="2400" b="1" dirty="0" smtClean="0"/>
              <a:t>Rokiah Kusumapradja, MHA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3C492A-A743-4187-A371-61299C5FFE79}"/>
              </a:ext>
            </a:extLst>
          </p:cNvPr>
          <p:cNvSpPr/>
          <p:nvPr/>
        </p:nvSpPr>
        <p:spPr>
          <a:xfrm>
            <a:off x="428625" y="1158240"/>
            <a:ext cx="1142349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4000" b="1" dirty="0" smtClean="0"/>
              <a:t>Modul 3 </a:t>
            </a:r>
          </a:p>
          <a:p>
            <a:pPr algn="ctr"/>
            <a:r>
              <a:rPr lang="id-ID" sz="4000" b="1" dirty="0" smtClean="0"/>
              <a:t>AKREDITASI </a:t>
            </a:r>
            <a:r>
              <a:rPr lang="id-ID" sz="4000" b="1" dirty="0" smtClean="0"/>
              <a:t>RUMAH SAKIT </a:t>
            </a:r>
          </a:p>
          <a:p>
            <a:pPr algn="ctr"/>
            <a:r>
              <a:rPr lang="id-ID" sz="4000" b="1" dirty="0" smtClean="0"/>
              <a:t>VERSI </a:t>
            </a:r>
            <a:r>
              <a:rPr lang="en-US" sz="4000" b="1" dirty="0" smtClean="0"/>
              <a:t>SNARS</a:t>
            </a:r>
            <a:r>
              <a:rPr lang="id-ID" sz="4000" b="1" dirty="0" smtClean="0"/>
              <a:t> 1</a:t>
            </a:r>
          </a:p>
          <a:p>
            <a:pPr algn="ctr"/>
            <a:r>
              <a:rPr lang="en-US" sz="4000" b="1" dirty="0" smtClean="0"/>
              <a:t>  </a:t>
            </a:r>
            <a:r>
              <a:rPr lang="en-US" sz="4000" b="1" dirty="0"/>
              <a:t>SEBAGAI PILAR </a:t>
            </a:r>
          </a:p>
          <a:p>
            <a:pPr algn="ctr"/>
            <a:r>
              <a:rPr lang="en-US" sz="4000" b="1" dirty="0"/>
              <a:t>MUTU DAN KESELAMATAN </a:t>
            </a:r>
            <a:r>
              <a:rPr lang="en-US" sz="4000" b="1" dirty="0" smtClean="0"/>
              <a:t>PASIEN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929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05460" y="457200"/>
            <a:ext cx="2285973" cy="600379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39952" y="457200"/>
            <a:ext cx="50800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chemeClr val="bg1"/>
                </a:solidFill>
                <a:latin typeface="Century Gothic" pitchFamily="34" charset="0"/>
              </a:rPr>
              <a:t>I. KELOMPOK STANDAR PELAYANAN BERFOKUS PADA PASIEN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0143" y="1970942"/>
            <a:ext cx="49784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chemeClr val="bg1"/>
                </a:solidFill>
                <a:latin typeface="Century Gothic" pitchFamily="34" charset="0"/>
              </a:rPr>
              <a:t>II. KELOMPOK STANDAR MANAJEMEN 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0143" y="4445120"/>
            <a:ext cx="5082117" cy="8823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  <a:latin typeface="Century Gothic" pitchFamily="34" charset="0"/>
              </a:rPr>
              <a:t>IV. PROGRAM NASIONAL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3193" y="3254757"/>
            <a:ext cx="50800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chemeClr val="bg1"/>
                </a:solidFill>
                <a:latin typeface="Century Gothic" pitchFamily="34" charset="0"/>
              </a:rPr>
              <a:t>III. SASARAN KESELAMATAN PASIEN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400" y="1752600"/>
            <a:ext cx="2844800" cy="2743200"/>
          </a:xfrm>
          <a:prstGeom prst="rect">
            <a:avLst/>
          </a:prstGeom>
          <a:solidFill>
            <a:srgbClr val="00206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solidFill>
                  <a:schemeClr val="bg1"/>
                </a:solidFill>
                <a:latin typeface="Century Gothic" pitchFamily="34" charset="0"/>
              </a:rPr>
              <a:t>STANDAR</a:t>
            </a:r>
          </a:p>
          <a:p>
            <a:pPr algn="ctr">
              <a:defRPr/>
            </a:pPr>
            <a:r>
              <a:rPr lang="id-ID" sz="2400" b="1" dirty="0">
                <a:solidFill>
                  <a:schemeClr val="bg1"/>
                </a:solidFill>
                <a:latin typeface="Century Gothic" pitchFamily="34" charset="0"/>
              </a:rPr>
              <a:t>NASIONAL AKREDITASI</a:t>
            </a:r>
          </a:p>
          <a:p>
            <a:pPr algn="ctr">
              <a:defRPr/>
            </a:pPr>
            <a:r>
              <a:rPr lang="id-ID" sz="2400" b="1" dirty="0">
                <a:solidFill>
                  <a:schemeClr val="bg1"/>
                </a:solidFill>
                <a:latin typeface="Century Gothic" pitchFamily="34" charset="0"/>
              </a:rPr>
              <a:t>RUMAH SAKIT</a:t>
            </a:r>
          </a:p>
          <a:p>
            <a:pPr algn="ctr">
              <a:defRPr/>
            </a:pPr>
            <a:r>
              <a:rPr lang="id-ID" sz="2400" b="1" dirty="0">
                <a:solidFill>
                  <a:schemeClr val="bg1"/>
                </a:solidFill>
                <a:latin typeface="Century Gothic" pitchFamily="34" charset="0"/>
              </a:rPr>
              <a:t>ED 1</a:t>
            </a:r>
            <a:endParaRPr lang="en-US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id-ID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860801" y="762000"/>
            <a:ext cx="1" cy="551686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3860800" y="533400"/>
            <a:ext cx="711200" cy="914400"/>
          </a:xfrm>
          <a:prstGeom prst="rightArrow">
            <a:avLst>
              <a:gd name="adj1" fmla="val 50000"/>
              <a:gd name="adj2" fmla="val 2804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6" name="Right Arrow 15"/>
          <p:cNvSpPr/>
          <p:nvPr/>
        </p:nvSpPr>
        <p:spPr>
          <a:xfrm>
            <a:off x="3860801" y="4413100"/>
            <a:ext cx="711200" cy="914400"/>
          </a:xfrm>
          <a:prstGeom prst="rightArrow">
            <a:avLst>
              <a:gd name="adj1" fmla="val 50000"/>
              <a:gd name="adj2" fmla="val 2804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7" name="Right Arrow 16"/>
          <p:cNvSpPr/>
          <p:nvPr/>
        </p:nvSpPr>
        <p:spPr>
          <a:xfrm>
            <a:off x="3860800" y="3254757"/>
            <a:ext cx="711200" cy="990600"/>
          </a:xfrm>
          <a:prstGeom prst="rightArrow">
            <a:avLst>
              <a:gd name="adj1" fmla="val 50000"/>
              <a:gd name="adj2" fmla="val 2804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8" name="Right Arrow 17"/>
          <p:cNvSpPr/>
          <p:nvPr/>
        </p:nvSpPr>
        <p:spPr>
          <a:xfrm>
            <a:off x="3860800" y="2065950"/>
            <a:ext cx="711200" cy="914400"/>
          </a:xfrm>
          <a:prstGeom prst="rightArrow">
            <a:avLst>
              <a:gd name="adj1" fmla="val 50000"/>
              <a:gd name="adj2" fmla="val 2804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3251200" y="3124200"/>
            <a:ext cx="711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TextBox 13"/>
          <p:cNvSpPr txBox="1">
            <a:spLocks noChangeArrowheads="1"/>
          </p:cNvSpPr>
          <p:nvPr/>
        </p:nvSpPr>
        <p:spPr bwMode="auto">
          <a:xfrm>
            <a:off x="9935633" y="2072268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Arial Narrow" pitchFamily="34" charset="0"/>
              </a:rPr>
              <a:t>(PMKP</a:t>
            </a:r>
            <a:r>
              <a:rPr lang="id-ID" sz="1600" b="1" dirty="0" smtClean="0">
                <a:solidFill>
                  <a:schemeClr val="bg1"/>
                </a:solidFill>
                <a:latin typeface="Arial Narrow" pitchFamily="34" charset="0"/>
              </a:rPr>
              <a:t>, PPI, TKRS</a:t>
            </a:r>
            <a:r>
              <a:rPr lang="id-ID" sz="1600" b="1" dirty="0">
                <a:solidFill>
                  <a:schemeClr val="bg1"/>
                </a:solidFill>
                <a:latin typeface="Arial Narrow" pitchFamily="34" charset="0"/>
              </a:rPr>
              <a:t>,</a:t>
            </a:r>
          </a:p>
          <a:p>
            <a:r>
              <a:rPr lang="id-ID" sz="1600" b="1" dirty="0">
                <a:solidFill>
                  <a:schemeClr val="bg1"/>
                </a:solidFill>
                <a:latin typeface="Arial Narrow" pitchFamily="34" charset="0"/>
              </a:rPr>
              <a:t>MFK, </a:t>
            </a:r>
            <a:r>
              <a:rPr lang="id-ID" sz="1600" b="1" dirty="0" smtClean="0">
                <a:solidFill>
                  <a:schemeClr val="bg1"/>
                </a:solidFill>
                <a:latin typeface="Arial Narrow" pitchFamily="34" charset="0"/>
              </a:rPr>
              <a:t> KKS,  </a:t>
            </a:r>
            <a:r>
              <a:rPr lang="id-ID" sz="1600" b="1" dirty="0">
                <a:solidFill>
                  <a:schemeClr val="bg1"/>
                </a:solidFill>
                <a:latin typeface="Arial Narrow" pitchFamily="34" charset="0"/>
              </a:rPr>
              <a:t>MIRM)</a:t>
            </a:r>
            <a:endParaRPr lang="id-ID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61" name="TextBox 18"/>
          <p:cNvSpPr txBox="1">
            <a:spLocks noChangeArrowheads="1"/>
          </p:cNvSpPr>
          <p:nvPr/>
        </p:nvSpPr>
        <p:spPr bwMode="auto">
          <a:xfrm>
            <a:off x="9856712" y="3513889"/>
            <a:ext cx="2305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  <a:latin typeface="Arial Narrow" pitchFamily="34" charset="0"/>
              </a:rPr>
              <a:t>SKP</a:t>
            </a:r>
            <a:endParaRPr lang="id-ID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63" name="TextBox 20"/>
          <p:cNvSpPr txBox="1">
            <a:spLocks noChangeArrowheads="1"/>
          </p:cNvSpPr>
          <p:nvPr/>
        </p:nvSpPr>
        <p:spPr bwMode="auto">
          <a:xfrm>
            <a:off x="10060518" y="1317875"/>
            <a:ext cx="17970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     (7 BAB) </a:t>
            </a:r>
            <a:endParaRPr lang="id-ID" sz="1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164" name="TextBox 21"/>
          <p:cNvSpPr txBox="1">
            <a:spLocks noChangeArrowheads="1"/>
          </p:cNvSpPr>
          <p:nvPr/>
        </p:nvSpPr>
        <p:spPr bwMode="auto">
          <a:xfrm>
            <a:off x="10225617" y="2703469"/>
            <a:ext cx="1631951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 (6 BAB)</a:t>
            </a:r>
            <a:endParaRPr lang="id-ID" sz="1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165" name="TextBox 22"/>
          <p:cNvSpPr txBox="1">
            <a:spLocks noChangeArrowheads="1"/>
          </p:cNvSpPr>
          <p:nvPr/>
        </p:nvSpPr>
        <p:spPr bwMode="auto">
          <a:xfrm>
            <a:off x="6576485" y="1700214"/>
            <a:ext cx="124671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16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id-ID" sz="16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166" name="TextBox 23"/>
          <p:cNvSpPr txBox="1">
            <a:spLocks noChangeArrowheads="1"/>
          </p:cNvSpPr>
          <p:nvPr/>
        </p:nvSpPr>
        <p:spPr bwMode="auto">
          <a:xfrm>
            <a:off x="6576485" y="3213100"/>
            <a:ext cx="124671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16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id-ID" sz="16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56284" y="4169157"/>
            <a:ext cx="2285973" cy="1477328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PONEK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HIV/AIDS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TB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PPRA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GERIATRI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501224" y="764350"/>
            <a:ext cx="51011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ight Arrow 23"/>
          <p:cNvSpPr/>
          <p:nvPr/>
        </p:nvSpPr>
        <p:spPr>
          <a:xfrm>
            <a:off x="9347202" y="2216341"/>
            <a:ext cx="51011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ight Arrow 25"/>
          <p:cNvSpPr/>
          <p:nvPr/>
        </p:nvSpPr>
        <p:spPr>
          <a:xfrm>
            <a:off x="9364894" y="3512497"/>
            <a:ext cx="51011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/>
          <p:cNvSpPr/>
          <p:nvPr/>
        </p:nvSpPr>
        <p:spPr>
          <a:xfrm>
            <a:off x="4539952" y="5646485"/>
            <a:ext cx="5082117" cy="8823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chemeClr val="tx1"/>
                </a:solidFill>
                <a:latin typeface="Century Gothic" pitchFamily="34" charset="0"/>
              </a:rPr>
              <a:t>V. </a:t>
            </a:r>
            <a:r>
              <a:rPr lang="en-US" sz="2000" b="1" dirty="0">
                <a:solidFill>
                  <a:schemeClr val="tx1"/>
                </a:solidFill>
                <a:latin typeface="Century Gothic" pitchFamily="34" charset="0"/>
              </a:rPr>
              <a:t>INTEGRASI PENDIDIKAN KESEHATAN DALAM PELAYANAN</a:t>
            </a:r>
            <a:endParaRPr lang="id-ID" sz="2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860801" y="5578609"/>
            <a:ext cx="711200" cy="914400"/>
          </a:xfrm>
          <a:prstGeom prst="rightArrow">
            <a:avLst>
              <a:gd name="adj1" fmla="val 50000"/>
              <a:gd name="adj2" fmla="val 2804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9" name="Right Arrow 28"/>
          <p:cNvSpPr/>
          <p:nvPr/>
        </p:nvSpPr>
        <p:spPr>
          <a:xfrm>
            <a:off x="9387703" y="4513088"/>
            <a:ext cx="51011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ight Arrow 29"/>
          <p:cNvSpPr/>
          <p:nvPr/>
        </p:nvSpPr>
        <p:spPr>
          <a:xfrm>
            <a:off x="9492399" y="5794228"/>
            <a:ext cx="51011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9886952" y="4562331"/>
            <a:ext cx="2305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d-ID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10011342" y="581895"/>
            <a:ext cx="20309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id-ID" sz="1600" b="1" dirty="0" smtClean="0">
                <a:solidFill>
                  <a:srgbClr val="FFFF00"/>
                </a:solidFill>
                <a:latin typeface="Arial Narrow" pitchFamily="34" charset="0"/>
              </a:rPr>
              <a:t>( ARK, HPK , AP</a:t>
            </a:r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,</a:t>
            </a:r>
          </a:p>
          <a:p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 PAP</a:t>
            </a:r>
            <a:r>
              <a:rPr lang="id-ID" sz="1600" b="1" dirty="0" smtClean="0">
                <a:solidFill>
                  <a:srgbClr val="FFFF00"/>
                </a:solidFill>
                <a:latin typeface="Arial Narrow" pitchFamily="34" charset="0"/>
              </a:rPr>
              <a:t>, PAB, PKPO</a:t>
            </a:r>
            <a:endParaRPr lang="id-ID" sz="1600" b="1" dirty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id-ID" sz="1600" b="1" dirty="0">
                <a:solidFill>
                  <a:srgbClr val="FFFF00"/>
                </a:solidFill>
                <a:latin typeface="Arial Narrow" pitchFamily="34" charset="0"/>
              </a:rPr>
              <a:t>MKE)</a:t>
            </a:r>
            <a:endParaRPr lang="id-ID" sz="1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51334" y="5794228"/>
            <a:ext cx="13900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IPKP</a:t>
            </a:r>
          </a:p>
        </p:txBody>
      </p:sp>
    </p:spTree>
    <p:extLst>
      <p:ext uri="{BB962C8B-B14F-4D97-AF65-F5344CB8AC3E}">
        <p14:creationId xmlns="" xmlns:p14="http://schemas.microsoft.com/office/powerpoint/2010/main" val="1390467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046" y="1092022"/>
            <a:ext cx="6378299" cy="1325563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US"/>
              <a:t>TUJUAN SNARS ED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65" y="3083977"/>
            <a:ext cx="11567470" cy="292812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MEMPERMUDAH RS DALAM IMPLEMENTASI STANDAR MUTU DAN KESELAMATAN PASIEN (BAHASA, SUBSTANSI, PENYAJIAN, SISMADAK)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MENDUKUNG PROGRAM NASIONAL KEMENKES R.I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MENCARI SOLUSI PENCEGAHAN PERMASALAHAN RS  YANG BARU MUNCUL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MENCEGAH MUNCULNYA TUNTUTAN HUKUM DARI PASIEN</a:t>
            </a:r>
          </a:p>
        </p:txBody>
      </p:sp>
    </p:spTree>
    <p:extLst>
      <p:ext uri="{BB962C8B-B14F-4D97-AF65-F5344CB8AC3E}">
        <p14:creationId xmlns="" xmlns:p14="http://schemas.microsoft.com/office/powerpoint/2010/main" val="27054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8D576-A6DD-4184-BACD-94B271636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29" y="1896821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BC221A1-30E6-4967-A0C5-23F43E0E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75" t="27128" r="37468" b="8877"/>
          <a:stretch/>
        </p:blipFill>
        <p:spPr>
          <a:xfrm>
            <a:off x="336242" y="365125"/>
            <a:ext cx="3132822" cy="4447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0B4BFC4-809C-4F58-9E39-739CE229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52" y="379039"/>
            <a:ext cx="3216894" cy="45020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9918AA8-7ED3-4921-A6F3-E43B7876F546}"/>
              </a:ext>
            </a:extLst>
          </p:cNvPr>
          <p:cNvSpPr/>
          <p:nvPr/>
        </p:nvSpPr>
        <p:spPr>
          <a:xfrm>
            <a:off x="8587819" y="365126"/>
            <a:ext cx="3459637" cy="120444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SISMADAK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DF899C9-820B-4525-B80B-32B1C46DA5A8}"/>
              </a:ext>
            </a:extLst>
          </p:cNvPr>
          <p:cNvSpPr/>
          <p:nvPr/>
        </p:nvSpPr>
        <p:spPr>
          <a:xfrm>
            <a:off x="8579366" y="2553750"/>
            <a:ext cx="3459637" cy="11244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SIRSAK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5E9A9C-C264-4F0F-8343-99BD358CE086}"/>
              </a:ext>
            </a:extLst>
          </p:cNvPr>
          <p:cNvSpPr/>
          <p:nvPr/>
        </p:nvSpPr>
        <p:spPr>
          <a:xfrm>
            <a:off x="8701327" y="4189211"/>
            <a:ext cx="3154431" cy="1347836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APLIKASI </a:t>
            </a:r>
          </a:p>
          <a:p>
            <a:pPr algn="ctr"/>
            <a:r>
              <a:rPr lang="en-US" sz="4000" dirty="0" err="1"/>
              <a:t>ReDOWSKo</a:t>
            </a:r>
            <a:endParaRPr lang="en-US" sz="4000" dirty="0"/>
          </a:p>
        </p:txBody>
      </p:sp>
      <p:sp>
        <p:nvSpPr>
          <p:cNvPr id="10" name="Cross 9">
            <a:extLst>
              <a:ext uri="{FF2B5EF4-FFF2-40B4-BE49-F238E27FC236}">
                <a16:creationId xmlns="" xmlns:a16="http://schemas.microsoft.com/office/drawing/2014/main" id="{259203AE-C665-4D81-A3AE-2D74EF2615DE}"/>
              </a:ext>
            </a:extLst>
          </p:cNvPr>
          <p:cNvSpPr/>
          <p:nvPr/>
        </p:nvSpPr>
        <p:spPr>
          <a:xfrm>
            <a:off x="3612632" y="2630078"/>
            <a:ext cx="999242" cy="798922"/>
          </a:xfrm>
          <a:prstGeom prst="plus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="" xmlns:a16="http://schemas.microsoft.com/office/drawing/2014/main" id="{DB310FA9-2651-40C4-A9CF-A556BD023CD7}"/>
              </a:ext>
            </a:extLst>
          </p:cNvPr>
          <p:cNvSpPr/>
          <p:nvPr/>
        </p:nvSpPr>
        <p:spPr>
          <a:xfrm>
            <a:off x="7660018" y="2730863"/>
            <a:ext cx="999242" cy="798922"/>
          </a:xfrm>
          <a:prstGeom prst="plus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="" xmlns:a16="http://schemas.microsoft.com/office/drawing/2014/main" id="{CFAF3ABC-E2A1-4B58-9894-AB28FEE32418}"/>
              </a:ext>
            </a:extLst>
          </p:cNvPr>
          <p:cNvSpPr/>
          <p:nvPr/>
        </p:nvSpPr>
        <p:spPr>
          <a:xfrm>
            <a:off x="7603092" y="875504"/>
            <a:ext cx="999242" cy="798922"/>
          </a:xfrm>
          <a:prstGeom prst="plus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>
            <a:extLst>
              <a:ext uri="{FF2B5EF4-FFF2-40B4-BE49-F238E27FC236}">
                <a16:creationId xmlns="" xmlns:a16="http://schemas.microsoft.com/office/drawing/2014/main" id="{F6149E38-D3A9-4B5C-954A-10B23282FD3B}"/>
              </a:ext>
            </a:extLst>
          </p:cNvPr>
          <p:cNvSpPr/>
          <p:nvPr/>
        </p:nvSpPr>
        <p:spPr>
          <a:xfrm>
            <a:off x="7642285" y="4489511"/>
            <a:ext cx="999242" cy="798922"/>
          </a:xfrm>
          <a:prstGeom prst="plus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802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0" cy="783555"/>
          </a:xfrm>
        </p:spPr>
        <p:txBody>
          <a:bodyPr>
            <a:normAutofit/>
          </a:bodyPr>
          <a:lstStyle/>
          <a:p>
            <a:pPr algn="ctr"/>
            <a:r>
              <a:rPr lang="id-ID" sz="2800" b="1" dirty="0" smtClean="0"/>
              <a:t>Standar Nasional Akreditasi Rumah Sakit (SNARS) Edisi 1</a:t>
            </a:r>
            <a:endParaRPr lang="id-ID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22241" y="1148681"/>
          <a:ext cx="9563494" cy="5740400"/>
        </p:xfrm>
        <a:graphic>
          <a:graphicData uri="http://schemas.openxmlformats.org/drawingml/2006/table">
            <a:tbl>
              <a:tblPr/>
              <a:tblGrid>
                <a:gridCol w="869535"/>
                <a:gridCol w="6110971"/>
                <a:gridCol w="1098687"/>
                <a:gridCol w="1484301"/>
              </a:tblGrid>
              <a:tr h="6573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id-ID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562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5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No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id-ID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435225" marR="2430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5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B</a:t>
                      </a:r>
                      <a:r>
                        <a:rPr lang="id-ID" sz="2100" b="1" spc="20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ab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89865" algn="ctr">
                        <a:lnSpc>
                          <a:spcPts val="3065"/>
                        </a:lnSpc>
                        <a:spcAft>
                          <a:spcPts val="0"/>
                        </a:spcAft>
                      </a:pPr>
                      <a:r>
                        <a:rPr lang="id-ID" sz="2100" b="1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Jml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0" algn="ctr">
                        <a:lnSpc>
                          <a:spcPts val="2555"/>
                        </a:lnSpc>
                        <a:spcAft>
                          <a:spcPts val="0"/>
                        </a:spcAft>
                      </a:pPr>
                      <a:r>
                        <a:rPr lang="id-ID" sz="2100" b="1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Std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16865" marR="312420" algn="ctr">
                        <a:lnSpc>
                          <a:spcPts val="3065"/>
                        </a:lnSpc>
                        <a:spcAft>
                          <a:spcPts val="0"/>
                        </a:spcAft>
                      </a:pPr>
                      <a:r>
                        <a:rPr lang="id-ID" sz="2100" b="1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Jml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15925" marR="411480" algn="ctr">
                        <a:lnSpc>
                          <a:spcPts val="2555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-5">
                          <a:solidFill>
                            <a:srgbClr val="FFFFFF"/>
                          </a:solidFill>
                          <a:latin typeface="Arial Black"/>
                          <a:ea typeface="Times New Roman"/>
                          <a:cs typeface="Arial Black"/>
                        </a:rPr>
                        <a:t>EP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sa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r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 Keselamatan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sien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(SKP)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36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Akses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Ru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m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ah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kit 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Ko</a:t>
                      </a:r>
                      <a:r>
                        <a:rPr lang="id-ID" sz="1800" b="1" spc="10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ti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u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i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tas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lay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RK)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Hak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Kelua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r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ga</a:t>
                      </a:r>
                      <a:r>
                        <a:rPr lang="id-ID" sz="1800" b="1" spc="-2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(HPK)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27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Asesmen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sien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39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lay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nan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7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Asu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h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sien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 spc="-120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AP)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81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lay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nan</a:t>
                      </a:r>
                      <a:r>
                        <a:rPr lang="id-ID" sz="1800" b="1" spc="-6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Anes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esi</a:t>
                      </a:r>
                      <a:r>
                        <a:rPr lang="id-ID" sz="1800" b="1" spc="-3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Bedah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 spc="-120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AB)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546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la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y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anan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Kefarm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ng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g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unaan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O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b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at</a:t>
                      </a:r>
                      <a:r>
                        <a:rPr lang="id-ID" sz="1800" b="1" spc="-2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(PK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O)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80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Manajemen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Ko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m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u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ika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s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Edukasi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(MKE)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49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87655" marR="2933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ni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gkatan</a:t>
                      </a:r>
                      <a:r>
                        <a:rPr lang="id-ID" sz="1800" b="1" spc="-3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Mu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u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Kesel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ma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sien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(PMKP)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546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ncega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h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g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d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alian</a:t>
                      </a:r>
                      <a:r>
                        <a:rPr lang="id-ID" sz="1800" b="1" spc="-5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f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eksi</a:t>
                      </a:r>
                      <a:r>
                        <a:rPr lang="id-ID" sz="1800" b="1" spc="-3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(PPI)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107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 spc="-11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ata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Kelola</a:t>
                      </a:r>
                      <a:r>
                        <a:rPr lang="id-ID" sz="1800" b="1" spc="-3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Rumah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kit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KRS)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337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Manajemen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Fasilitas</a:t>
                      </a:r>
                      <a:r>
                        <a:rPr lang="id-ID" sz="1800" b="1" spc="-2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Kesel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ma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(M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F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401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45770" marR="43942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Ko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m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pe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ensi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Kewe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g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an</a:t>
                      </a:r>
                      <a:r>
                        <a:rPr lang="id-ID" sz="1800" b="1" spc="-4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Staf 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KKS)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401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546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Manajemen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f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ormasi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&amp; Rekam</a:t>
                      </a:r>
                      <a:r>
                        <a:rPr lang="id-ID" sz="1800" b="1" spc="-1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Medis</a:t>
                      </a:r>
                      <a:r>
                        <a:rPr lang="id-ID" sz="1800" b="1" spc="43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(MIRM)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401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546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r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o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g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ram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Nasional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33401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</a:tr>
              <a:tr h="276879">
                <a:tc>
                  <a:txBody>
                    <a:bodyPr/>
                    <a:lstStyle/>
                    <a:p>
                      <a:pPr marL="25527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ts val="222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t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egrasi</a:t>
                      </a:r>
                      <a:r>
                        <a:rPr lang="id-ID" sz="1800" b="1" spc="-4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</a:t>
                      </a:r>
                      <a:r>
                        <a:rPr lang="id-ID" sz="1800" b="1" spc="5">
                          <a:latin typeface="Arial Narrow"/>
                          <a:ea typeface="Times New Roman"/>
                          <a:cs typeface="Arial Narrow"/>
                        </a:rPr>
                        <a:t>d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idikan</a:t>
                      </a:r>
                      <a:r>
                        <a:rPr lang="id-ID" sz="1800" b="1" spc="-3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Kes</a:t>
                      </a:r>
                      <a:r>
                        <a:rPr lang="id-ID" sz="1800" b="1" spc="-1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dlm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e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lay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a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nan</a:t>
                      </a:r>
                      <a:r>
                        <a:rPr lang="id-ID" sz="1800" b="1" spc="-20"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RS (IPK</a:t>
                      </a:r>
                      <a:r>
                        <a:rPr lang="id-ID" sz="1800" b="1" spc="-5">
                          <a:latin typeface="Arial Narrow"/>
                          <a:ea typeface="Times New Roman"/>
                          <a:cs typeface="Arial Narrow"/>
                        </a:rPr>
                        <a:t>P</a:t>
                      </a:r>
                      <a:r>
                        <a:rPr lang="id-ID" sz="1800" b="1">
                          <a:latin typeface="Arial Narrow"/>
                          <a:ea typeface="Times New Roman"/>
                          <a:cs typeface="Arial Narrow"/>
                        </a:rPr>
                        <a:t>)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8780" marR="397510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9270" marR="504825" algn="ctr">
                        <a:lnSpc>
                          <a:spcPts val="2295"/>
                        </a:lnSpc>
                        <a:spcAft>
                          <a:spcPts val="0"/>
                        </a:spcAft>
                      </a:pPr>
                      <a:r>
                        <a:rPr lang="id-ID" sz="1800" b="1" spc="5"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5">
                <a:tc gridSpan="2">
                  <a:txBody>
                    <a:bodyPr/>
                    <a:lstStyle/>
                    <a:p>
                      <a:pPr marL="107315" algn="ctr">
                        <a:lnSpc>
                          <a:spcPts val="2735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-6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T</a:t>
                      </a:r>
                      <a:r>
                        <a:rPr lang="id-ID" sz="2100" b="1" spc="-5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O</a:t>
                      </a:r>
                      <a:r>
                        <a:rPr lang="id-ID" sz="2100" b="1" spc="-19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T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AL</a:t>
                      </a:r>
                      <a:r>
                        <a:rPr lang="id-ID" sz="2100" b="1" spc="-1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JUM</a:t>
                      </a:r>
                      <a:r>
                        <a:rPr lang="id-ID" sz="2100" b="1" spc="1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L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AH</a:t>
                      </a:r>
                      <a:r>
                        <a:rPr lang="id-ID" sz="2100" b="1" spc="-2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 S</a:t>
                      </a:r>
                      <a:r>
                        <a:rPr lang="id-ID" sz="2100" b="1" spc="-19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T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AN</a:t>
                      </a:r>
                      <a:r>
                        <a:rPr lang="id-ID" sz="2100" b="1" spc="-6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D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AR</a:t>
                      </a:r>
                      <a:r>
                        <a:rPr lang="id-ID" sz="2100" b="1" spc="-25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&amp; E</a:t>
                      </a:r>
                      <a:r>
                        <a:rPr lang="id-ID" sz="2100" b="1" spc="5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L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E</a:t>
                      </a:r>
                      <a:r>
                        <a:rPr lang="id-ID" sz="2100" b="1" spc="5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M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EN</a:t>
                      </a:r>
                      <a:r>
                        <a:rPr lang="id-ID" sz="2100" b="1" spc="-2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PENILAIAN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4160" algn="ctr">
                        <a:lnSpc>
                          <a:spcPts val="2735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-5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33</a:t>
                      </a:r>
                      <a:r>
                        <a:rPr lang="id-ID" sz="2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id-ID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63220" algn="ctr">
                        <a:lnSpc>
                          <a:spcPts val="2735"/>
                        </a:lnSpc>
                        <a:spcAft>
                          <a:spcPts val="0"/>
                        </a:spcAft>
                      </a:pPr>
                      <a:r>
                        <a:rPr lang="id-ID" sz="2100" b="1" spc="-5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1353</a:t>
                      </a:r>
                      <a:endParaRPr lang="id-ID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718959"/>
            <a:ext cx="6858000" cy="2387600"/>
          </a:xfrm>
        </p:spPr>
        <p:txBody>
          <a:bodyPr>
            <a:norm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1500" y="6161795"/>
            <a:ext cx="8509000" cy="457887"/>
          </a:xfrm>
        </p:spPr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3523" y="3468348"/>
            <a:ext cx="11642103" cy="289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Rumah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sakit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perlu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melakukan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kegiatan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benchmarking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mutu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dengan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rumah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sakit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yang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setara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agar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mengetahui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sudah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dimana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posisi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mutu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rumah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sakit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Pengalaman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yang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lalu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tidak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mudah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mendapatkan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rumah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sakit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yang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mau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dibenchmark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Kemenkes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telah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menetapkan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12 indicator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mutu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kunci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rumah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sakit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KARS juga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sudah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menyiapkan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78 indicator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mutu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RS yang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dilakukan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benchmarking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melalui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SISMADAK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1075980-AC99-443C-A899-FE5AB11DEA81}"/>
              </a:ext>
            </a:extLst>
          </p:cNvPr>
          <p:cNvSpPr txBox="1"/>
          <p:nvPr/>
        </p:nvSpPr>
        <p:spPr>
          <a:xfrm>
            <a:off x="694541" y="897425"/>
            <a:ext cx="10860066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PERAN SISMADAK MENDUKUNG PENINGKATAN MUTU KESELAMATAN PASIEN</a:t>
            </a:r>
          </a:p>
        </p:txBody>
      </p:sp>
    </p:spTree>
    <p:extLst>
      <p:ext uri="{BB962C8B-B14F-4D97-AF65-F5344CB8AC3E}">
        <p14:creationId xmlns="" xmlns:p14="http://schemas.microsoft.com/office/powerpoint/2010/main" val="1840028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 smtClean="0"/>
              <a:t>SISMADAK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825625"/>
            <a:ext cx="10515600" cy="2635539"/>
          </a:xfrm>
        </p:spPr>
        <p:txBody>
          <a:bodyPr>
            <a:noAutofit/>
          </a:bodyPr>
          <a:lstStyle/>
          <a:p>
            <a:pPr algn="ctr"/>
            <a:r>
              <a:rPr lang="id-ID" sz="3200" dirty="0" smtClean="0"/>
              <a:t>SISMADAK: sistem manajemen dokumen akreditasi rumah sakit. Adalah sistem manajemen pengelolaan dokumen akreditasi (baik regulasi   maupun   bukti   implementasi)   dengan   menggunakan teknologi informasi (IT)</a:t>
            </a:r>
          </a:p>
          <a:p>
            <a:pPr algn="ctr"/>
            <a:endParaRPr lang="id-ID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9CE1C503-1493-3043-A792-11E4FAB373B1}"/>
              </a:ext>
            </a:extLst>
          </p:cNvPr>
          <p:cNvSpPr/>
          <p:nvPr/>
        </p:nvSpPr>
        <p:spPr>
          <a:xfrm>
            <a:off x="8915400" y="1847850"/>
            <a:ext cx="2971800" cy="30099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SUMBER DATA DI UNIT PELAYANAN/KERJA</a:t>
            </a:r>
          </a:p>
        </p:txBody>
      </p:sp>
      <p:sp>
        <p:nvSpPr>
          <p:cNvPr id="3" name="Right Arrow Callout 2">
            <a:extLst>
              <a:ext uri="{FF2B5EF4-FFF2-40B4-BE49-F238E27FC236}">
                <a16:creationId xmlns="" xmlns:a16="http://schemas.microsoft.com/office/drawing/2014/main" id="{78CEC237-A3B6-454C-A924-13D371A5518E}"/>
              </a:ext>
            </a:extLst>
          </p:cNvPr>
          <p:cNvSpPr/>
          <p:nvPr/>
        </p:nvSpPr>
        <p:spPr>
          <a:xfrm>
            <a:off x="381000" y="1143000"/>
            <a:ext cx="8915400" cy="4419600"/>
          </a:xfrm>
          <a:prstGeom prst="rightArrowCallout">
            <a:avLst>
              <a:gd name="adj1" fmla="val 24342"/>
              <a:gd name="adj2" fmla="val 25000"/>
              <a:gd name="adj3" fmla="val 51316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000" b="1" dirty="0" smtClean="0">
                <a:latin typeface="Century Gothic" panose="020B0502020202020204" pitchFamily="34" charset="0"/>
              </a:rPr>
              <a:t>k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mutu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nasional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000" b="1" dirty="0" smtClean="0">
                <a:latin typeface="Century Gothic" panose="020B0502020202020204" pitchFamily="34" charset="0"/>
              </a:rPr>
              <a:t>k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mutu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prioritas</a:t>
            </a:r>
            <a:r>
              <a:rPr lang="en-US" sz="2000" b="1" dirty="0">
                <a:latin typeface="Century Gothic" panose="020B0502020202020204" pitchFamily="34" charset="0"/>
              </a:rPr>
              <a:t> 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000" b="1" dirty="0" smtClean="0">
                <a:latin typeface="Century Gothic" panose="020B0502020202020204" pitchFamily="34" charset="0"/>
              </a:rPr>
              <a:t>k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mutu</a:t>
            </a:r>
            <a:r>
              <a:rPr lang="en-US" sz="2000" b="1" dirty="0">
                <a:latin typeface="Century Gothic" panose="020B0502020202020204" pitchFamily="34" charset="0"/>
              </a:rPr>
              <a:t> unit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000" b="1" dirty="0" smtClean="0">
                <a:latin typeface="Century Gothic" panose="020B0502020202020204" pitchFamily="34" charset="0"/>
              </a:rPr>
              <a:t>k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mutu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Ponek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000" b="1" dirty="0" smtClean="0">
                <a:latin typeface="Century Gothic" panose="020B0502020202020204" pitchFamily="34" charset="0"/>
              </a:rPr>
              <a:t>k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mutu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pada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bab</a:t>
            </a:r>
            <a:r>
              <a:rPr lang="en-US" sz="2000" b="1" dirty="0">
                <a:latin typeface="Century Gothic" panose="020B0502020202020204" pitchFamily="34" charset="0"/>
              </a:rPr>
              <a:t> PAB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>
                <a:latin typeface="Century Gothic" panose="020B0502020202020204" pitchFamily="34" charset="0"/>
              </a:rPr>
              <a:t>hasil</a:t>
            </a:r>
            <a:r>
              <a:rPr lang="en-US" sz="2000" b="1" dirty="0">
                <a:latin typeface="Century Gothic" panose="020B0502020202020204" pitchFamily="34" charset="0"/>
              </a:rPr>
              <a:t> surveillance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>
                <a:latin typeface="Century Gothic" panose="020B0502020202020204" pitchFamily="34" charset="0"/>
              </a:rPr>
              <a:t>insiden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keselamatan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pasien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Data </a:t>
            </a:r>
            <a:r>
              <a:rPr lang="en-US" sz="2000" b="1" dirty="0" err="1">
                <a:latin typeface="Century Gothic" panose="020B0502020202020204" pitchFamily="34" charset="0"/>
              </a:rPr>
              <a:t>insiden</a:t>
            </a:r>
            <a:r>
              <a:rPr lang="en-US" sz="2000" b="1" dirty="0">
                <a:latin typeface="Century Gothic" panose="020B0502020202020204" pitchFamily="34" charset="0"/>
              </a:rPr>
              <a:t>/</a:t>
            </a:r>
            <a:r>
              <a:rPr lang="en-US" sz="2000" b="1" dirty="0" err="1">
                <a:latin typeface="Century Gothic" panose="020B0502020202020204" pitchFamily="34" charset="0"/>
              </a:rPr>
              <a:t>kejadian</a:t>
            </a:r>
            <a:r>
              <a:rPr lang="en-US" sz="2000" b="1" dirty="0">
                <a:latin typeface="Century Gothic" panose="020B0502020202020204" pitchFamily="34" charset="0"/>
              </a:rPr>
              <a:t>/</a:t>
            </a:r>
            <a:r>
              <a:rPr lang="en-US" sz="2000" b="1" dirty="0" err="1">
                <a:latin typeface="Century Gothic" panose="020B0502020202020204" pitchFamily="34" charset="0"/>
              </a:rPr>
              <a:t>kecelakaan</a:t>
            </a:r>
            <a:r>
              <a:rPr lang="en-US" sz="2000" b="1" dirty="0">
                <a:latin typeface="Century Gothic" panose="020B0502020202020204" pitchFamily="34" charset="0"/>
              </a:rPr>
              <a:t> di RS</a:t>
            </a:r>
          </a:p>
        </p:txBody>
      </p:sp>
    </p:spTree>
    <p:extLst>
      <p:ext uri="{BB962C8B-B14F-4D97-AF65-F5344CB8AC3E}">
        <p14:creationId xmlns="" xmlns:p14="http://schemas.microsoft.com/office/powerpoint/2010/main" val="2126477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EF98BC-37A3-404D-AD61-EE93CA3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Gothic" panose="020B0502020202020204" pitchFamily="34" charset="0"/>
              </a:rPr>
              <a:t>DATA YG HARUS DIKUMPULKAN MELIPUTI</a:t>
            </a:r>
            <a:endParaRPr lang="en-US" sz="3600" dirty="0">
              <a:solidFill>
                <a:srgbClr val="0432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36DA23-C460-4945-A89E-F84806A47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6705600" cy="470852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Data 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indi</a:t>
            </a:r>
            <a:r>
              <a:rPr lang="id-ID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k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ator</a:t>
            </a:r>
            <a:r>
              <a:rPr lang="en-US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mutu</a:t>
            </a: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nasional</a:t>
            </a:r>
            <a:endParaRPr lang="en-US" sz="2400" b="1" dirty="0">
              <a:solidFill>
                <a:srgbClr val="0432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Data 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indi</a:t>
            </a:r>
            <a:r>
              <a:rPr lang="id-ID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k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ator</a:t>
            </a:r>
            <a:r>
              <a:rPr lang="en-US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mutu</a:t>
            </a: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prioritas</a:t>
            </a: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 RS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Data 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indi</a:t>
            </a:r>
            <a:r>
              <a:rPr lang="id-ID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k</a:t>
            </a:r>
            <a:r>
              <a:rPr lang="en-US" sz="2400" b="1" dirty="0" err="1" smtClean="0">
                <a:solidFill>
                  <a:srgbClr val="0432FF"/>
                </a:solidFill>
                <a:latin typeface="Century Gothic" panose="020B0502020202020204" pitchFamily="34" charset="0"/>
              </a:rPr>
              <a:t>ator</a:t>
            </a:r>
            <a:r>
              <a:rPr lang="en-US" sz="2400" b="1" dirty="0" smtClean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mutu</a:t>
            </a:r>
            <a:r>
              <a:rPr lang="en-US" sz="24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 unit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Data </a:t>
            </a:r>
            <a:r>
              <a:rPr lang="en-US" sz="24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400" b="1" dirty="0" smtClean="0">
                <a:latin typeface="Century Gothic" panose="020B0502020202020204" pitchFamily="34" charset="0"/>
              </a:rPr>
              <a:t>k</a:t>
            </a:r>
            <a:r>
              <a:rPr lang="en-US" sz="24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400" b="1" dirty="0" smtClean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mutu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Ponek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Data </a:t>
            </a:r>
            <a:r>
              <a:rPr lang="en-US" sz="2400" b="1" dirty="0" err="1" smtClean="0">
                <a:latin typeface="Century Gothic" panose="020B0502020202020204" pitchFamily="34" charset="0"/>
              </a:rPr>
              <a:t>indi</a:t>
            </a:r>
            <a:r>
              <a:rPr lang="id-ID" sz="2400" b="1" dirty="0" smtClean="0">
                <a:latin typeface="Century Gothic" panose="020B0502020202020204" pitchFamily="34" charset="0"/>
              </a:rPr>
              <a:t>k</a:t>
            </a:r>
            <a:r>
              <a:rPr lang="en-US" sz="2400" b="1" dirty="0" err="1" smtClean="0">
                <a:latin typeface="Century Gothic" panose="020B0502020202020204" pitchFamily="34" charset="0"/>
              </a:rPr>
              <a:t>ator</a:t>
            </a:r>
            <a:r>
              <a:rPr lang="en-US" sz="2400" b="1" dirty="0" smtClean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mutu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pada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bab</a:t>
            </a:r>
            <a:r>
              <a:rPr lang="en-US" sz="2400" b="1" dirty="0">
                <a:latin typeface="Century Gothic" panose="020B0502020202020204" pitchFamily="34" charset="0"/>
              </a:rPr>
              <a:t> PAB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Data </a:t>
            </a:r>
            <a:r>
              <a:rPr lang="en-US" sz="2400" b="1" dirty="0" err="1">
                <a:latin typeface="Century Gothic" panose="020B0502020202020204" pitchFamily="34" charset="0"/>
              </a:rPr>
              <a:t>hasil</a:t>
            </a:r>
            <a:r>
              <a:rPr lang="en-US" sz="2400" b="1" dirty="0">
                <a:latin typeface="Century Gothic" panose="020B0502020202020204" pitchFamily="34" charset="0"/>
              </a:rPr>
              <a:t> surveillance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Data </a:t>
            </a:r>
            <a:r>
              <a:rPr lang="en-US" sz="2400" b="1" dirty="0" err="1">
                <a:latin typeface="Century Gothic" panose="020B0502020202020204" pitchFamily="34" charset="0"/>
              </a:rPr>
              <a:t>insiden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keselamatan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pasien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Data </a:t>
            </a:r>
            <a:r>
              <a:rPr lang="en-US" sz="2400" b="1" dirty="0" err="1">
                <a:latin typeface="Century Gothic" panose="020B0502020202020204" pitchFamily="34" charset="0"/>
              </a:rPr>
              <a:t>insiden</a:t>
            </a:r>
            <a:r>
              <a:rPr lang="en-US" sz="2400" b="1" dirty="0">
                <a:latin typeface="Century Gothic" panose="020B0502020202020204" pitchFamily="34" charset="0"/>
              </a:rPr>
              <a:t>/</a:t>
            </a:r>
            <a:r>
              <a:rPr lang="en-US" sz="2400" b="1" dirty="0" err="1">
                <a:latin typeface="Century Gothic" panose="020B0502020202020204" pitchFamily="34" charset="0"/>
              </a:rPr>
              <a:t>kejadian</a:t>
            </a:r>
            <a:r>
              <a:rPr lang="en-US" sz="2400" b="1" dirty="0">
                <a:latin typeface="Century Gothic" panose="020B0502020202020204" pitchFamily="34" charset="0"/>
              </a:rPr>
              <a:t>/</a:t>
            </a:r>
            <a:r>
              <a:rPr lang="en-US" sz="2400" b="1" dirty="0" err="1">
                <a:latin typeface="Century Gothic" panose="020B0502020202020204" pitchFamily="34" charset="0"/>
              </a:rPr>
              <a:t>kecelakaan</a:t>
            </a:r>
            <a:r>
              <a:rPr lang="en-US" sz="2400" b="1" dirty="0">
                <a:latin typeface="Century Gothic" panose="020B0502020202020204" pitchFamily="34" charset="0"/>
              </a:rPr>
              <a:t> di 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542AF125-1A10-4D42-914F-B2F430961B38}"/>
              </a:ext>
            </a:extLst>
          </p:cNvPr>
          <p:cNvSpPr/>
          <p:nvPr/>
        </p:nvSpPr>
        <p:spPr>
          <a:xfrm>
            <a:off x="7797800" y="1417638"/>
            <a:ext cx="3784600" cy="47085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Century Gothic" panose="020B0502020202020204" pitchFamily="34" charset="0"/>
              </a:rPr>
              <a:t>Regulasi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meliputi</a:t>
            </a:r>
            <a:r>
              <a:rPr lang="en-US" sz="2000" b="1" dirty="0">
                <a:latin typeface="Century Gothic" panose="020B0502020202020204" pitchFamily="34" charset="0"/>
              </a:rPr>
              <a:t>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Pengumpulan</a:t>
            </a:r>
            <a:r>
              <a:rPr lang="en-US" sz="2000" b="1" dirty="0">
                <a:latin typeface="Century Gothic" panose="020B0502020202020204" pitchFamily="34" charset="0"/>
              </a:rPr>
              <a:t>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Analisis</a:t>
            </a:r>
            <a:r>
              <a:rPr lang="en-US" sz="2000" b="1" dirty="0">
                <a:latin typeface="Century Gothic" panose="020B0502020202020204" pitchFamily="34" charset="0"/>
              </a:rPr>
              <a:t>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Interpretasi</a:t>
            </a:r>
            <a:r>
              <a:rPr lang="en-US" sz="2000" b="1" dirty="0">
                <a:latin typeface="Century Gothic" panose="020B0502020202020204" pitchFamily="34" charset="0"/>
              </a:rPr>
              <a:t>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Validasi</a:t>
            </a:r>
            <a:r>
              <a:rPr lang="en-US" sz="2000" b="1" dirty="0">
                <a:latin typeface="Century Gothic" panose="020B0502020202020204" pitchFamily="34" charset="0"/>
              </a:rPr>
              <a:t>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Pelaporan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Benchmark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Publikasi</a:t>
            </a:r>
            <a:r>
              <a:rPr lang="en-US" sz="2000" b="1" dirty="0">
                <a:latin typeface="Century Gothic" panose="020B0502020202020204" pitchFamily="34" charset="0"/>
              </a:rPr>
              <a:t> data internal </a:t>
            </a:r>
            <a:r>
              <a:rPr lang="en-US" sz="2000" b="1" dirty="0" err="1">
                <a:latin typeface="Century Gothic" panose="020B0502020202020204" pitchFamily="34" charset="0"/>
              </a:rPr>
              <a:t>dan</a:t>
            </a:r>
            <a:r>
              <a:rPr lang="en-US" sz="2000" b="1" dirty="0">
                <a:latin typeface="Century Gothic" panose="020B0502020202020204" pitchFamily="34" charset="0"/>
              </a:rPr>
              <a:t> external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="" xmlns:a16="http://schemas.microsoft.com/office/drawing/2014/main" id="{07752A42-CD73-4542-BF73-B6AA1CD3420D}"/>
              </a:ext>
            </a:extLst>
          </p:cNvPr>
          <p:cNvSpPr/>
          <p:nvPr/>
        </p:nvSpPr>
        <p:spPr>
          <a:xfrm>
            <a:off x="7308596" y="2895600"/>
            <a:ext cx="717804" cy="1600200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169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C630A6-CAA7-4E45-A075-83561247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96600" cy="563562"/>
          </a:xfrm>
        </p:spPr>
        <p:txBody>
          <a:bodyPr>
            <a:normAutofit fontScale="90000"/>
          </a:bodyPr>
          <a:lstStyle/>
          <a:p>
            <a:r>
              <a:rPr lang="en-US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INDIKATOR MUTU NASIONAL </a:t>
            </a:r>
            <a:endParaRPr lang="en-US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A1B5800-9658-B54B-8B49-8CD834E5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Komisi Akreditasi Rumah Sakit 200618</a:t>
            </a:r>
            <a:endParaRPr lang="id-ID"/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15B345B2-43AB-7847-B31B-C21537265D57}"/>
              </a:ext>
            </a:extLst>
          </p:cNvPr>
          <p:cNvGraphicFramePr/>
          <p:nvPr>
            <p:extLst/>
          </p:nvPr>
        </p:nvGraphicFramePr>
        <p:xfrm>
          <a:off x="204866" y="1321814"/>
          <a:ext cx="5638800" cy="539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17AAEA5D-D024-AA41-A7EF-F9B49F9C2C11}"/>
              </a:ext>
            </a:extLst>
          </p:cNvPr>
          <p:cNvGraphicFramePr/>
          <p:nvPr>
            <p:extLst/>
          </p:nvPr>
        </p:nvGraphicFramePr>
        <p:xfrm>
          <a:off x="6172200" y="1325562"/>
          <a:ext cx="5791200" cy="539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Oval 6">
            <a:extLst>
              <a:ext uri="{FF2B5EF4-FFF2-40B4-BE49-F238E27FC236}">
                <a16:creationId xmlns="" xmlns:a16="http://schemas.microsoft.com/office/drawing/2014/main" id="{5AEBBF8D-D610-F841-BC81-E88C91224790}"/>
              </a:ext>
            </a:extLst>
          </p:cNvPr>
          <p:cNvSpPr/>
          <p:nvPr/>
        </p:nvSpPr>
        <p:spPr>
          <a:xfrm>
            <a:off x="457200" y="1447800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8C975B4-96B2-5844-8844-72D92EF3453F}"/>
              </a:ext>
            </a:extLst>
          </p:cNvPr>
          <p:cNvSpPr/>
          <p:nvPr/>
        </p:nvSpPr>
        <p:spPr>
          <a:xfrm>
            <a:off x="483433" y="2333820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C218C0A-8AFF-AF47-B412-3691C6F42855}"/>
              </a:ext>
            </a:extLst>
          </p:cNvPr>
          <p:cNvSpPr/>
          <p:nvPr/>
        </p:nvSpPr>
        <p:spPr>
          <a:xfrm>
            <a:off x="483433" y="3248220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58881CA-3A53-8143-B9D3-EC6E226FA0F4}"/>
              </a:ext>
            </a:extLst>
          </p:cNvPr>
          <p:cNvSpPr/>
          <p:nvPr/>
        </p:nvSpPr>
        <p:spPr>
          <a:xfrm>
            <a:off x="464695" y="4194384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7685FB4-6DB0-E542-866C-9D9AB945A315}"/>
              </a:ext>
            </a:extLst>
          </p:cNvPr>
          <p:cNvSpPr/>
          <p:nvPr/>
        </p:nvSpPr>
        <p:spPr>
          <a:xfrm>
            <a:off x="464695" y="5108784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8B0F808-5B0F-2B43-B2C7-ADF8298B696A}"/>
              </a:ext>
            </a:extLst>
          </p:cNvPr>
          <p:cNvSpPr/>
          <p:nvPr/>
        </p:nvSpPr>
        <p:spPr>
          <a:xfrm>
            <a:off x="464695" y="6044420"/>
            <a:ext cx="685800" cy="60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6EDF042-A055-1249-9CE2-A9EE9929F4AB}"/>
              </a:ext>
            </a:extLst>
          </p:cNvPr>
          <p:cNvSpPr/>
          <p:nvPr/>
        </p:nvSpPr>
        <p:spPr>
          <a:xfrm>
            <a:off x="6533213" y="1447800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9582679-55A2-9B4B-9D3E-12C51F4F38EE}"/>
              </a:ext>
            </a:extLst>
          </p:cNvPr>
          <p:cNvSpPr/>
          <p:nvPr/>
        </p:nvSpPr>
        <p:spPr>
          <a:xfrm>
            <a:off x="6476375" y="2335239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DB6E85D-D3E3-0E4D-90D4-AF99DA46CC5C}"/>
              </a:ext>
            </a:extLst>
          </p:cNvPr>
          <p:cNvSpPr/>
          <p:nvPr/>
        </p:nvSpPr>
        <p:spPr>
          <a:xfrm>
            <a:off x="6518847" y="3266242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D7A8909-27B8-EE4D-9EEA-A0ECC8B14DDE}"/>
              </a:ext>
            </a:extLst>
          </p:cNvPr>
          <p:cNvSpPr/>
          <p:nvPr/>
        </p:nvSpPr>
        <p:spPr>
          <a:xfrm>
            <a:off x="6476375" y="4205262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F8E5833-24B3-5745-9DA3-78865E6FEBB6}"/>
              </a:ext>
            </a:extLst>
          </p:cNvPr>
          <p:cNvSpPr/>
          <p:nvPr/>
        </p:nvSpPr>
        <p:spPr>
          <a:xfrm>
            <a:off x="6495113" y="5119662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554DF93-6A11-0B48-A053-5A14C4E6056B}"/>
              </a:ext>
            </a:extLst>
          </p:cNvPr>
          <p:cNvSpPr/>
          <p:nvPr/>
        </p:nvSpPr>
        <p:spPr>
          <a:xfrm>
            <a:off x="6457013" y="5989625"/>
            <a:ext cx="685800" cy="609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394983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A46586-0E3F-4F27-85CC-573E628D1C4D}"/>
              </a:ext>
            </a:extLst>
          </p:cNvPr>
          <p:cNvSpPr txBox="1"/>
          <p:nvPr/>
        </p:nvSpPr>
        <p:spPr>
          <a:xfrm>
            <a:off x="1951347" y="174875"/>
            <a:ext cx="7777114" cy="120032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SURVEI AKREDITASI RS DALAM SNARS</a:t>
            </a:r>
          </a:p>
          <a:p>
            <a:pPr algn="ctr"/>
            <a:r>
              <a:rPr lang="en-US" sz="3600" dirty="0"/>
              <a:t>TEKNIK TELUSUR </a:t>
            </a:r>
            <a:r>
              <a:rPr lang="en-US" sz="3600" dirty="0" err="1"/>
              <a:t>ReDOWSKo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0860D5-9B5E-4137-8AD8-C85E08341D06}"/>
              </a:ext>
            </a:extLst>
          </p:cNvPr>
          <p:cNvSpPr txBox="1"/>
          <p:nvPr/>
        </p:nvSpPr>
        <p:spPr>
          <a:xfrm>
            <a:off x="458820" y="2388286"/>
            <a:ext cx="3610467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5400" dirty="0"/>
              <a:t>APLIKASI </a:t>
            </a:r>
          </a:p>
          <a:p>
            <a:r>
              <a:rPr lang="en-US" sz="5400" dirty="0" err="1"/>
              <a:t>ReDOWSKo</a:t>
            </a:r>
            <a:endParaRPr lang="en-US" sz="5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337B1DF-5C8E-4928-B90A-5938E337AACA}"/>
              </a:ext>
            </a:extLst>
          </p:cNvPr>
          <p:cNvGrpSpPr/>
          <p:nvPr/>
        </p:nvGrpSpPr>
        <p:grpSpPr>
          <a:xfrm>
            <a:off x="4244074" y="2324179"/>
            <a:ext cx="4194928" cy="4194928"/>
            <a:chOff x="5213023" y="2324179"/>
            <a:chExt cx="4194928" cy="4194928"/>
          </a:xfrm>
        </p:grpSpPr>
        <p:pic>
          <p:nvPicPr>
            <p:cNvPr id="1026" name="Picture 2" descr="Hasil gambar untuk gadget hp">
              <a:extLst>
                <a:ext uri="{FF2B5EF4-FFF2-40B4-BE49-F238E27FC236}">
                  <a16:creationId xmlns="" xmlns:a16="http://schemas.microsoft.com/office/drawing/2014/main" id="{041B69C5-8CAA-4DDE-92D4-3B050798B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023" y="2324179"/>
              <a:ext cx="4194928" cy="41949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75D1B9E-C99B-4292-AB1E-9138910C5DA3}"/>
                </a:ext>
              </a:extLst>
            </p:cNvPr>
            <p:cNvSpPr/>
            <p:nvPr/>
          </p:nvSpPr>
          <p:spPr>
            <a:xfrm rot="19821116">
              <a:off x="6381947" y="3635619"/>
              <a:ext cx="1555423" cy="575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ReDOWSKo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4987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594" y="1912967"/>
            <a:ext cx="10515600" cy="1325563"/>
          </a:xfrm>
        </p:spPr>
        <p:txBody>
          <a:bodyPr/>
          <a:lstStyle/>
          <a:p>
            <a:r>
              <a:rPr lang="en-US" b="1" dirty="0"/>
              <a:t>POKOK BAHASAN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3065122"/>
            <a:ext cx="11130276" cy="2997201"/>
          </a:xfr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PENDAHULUAN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SNARS ED 1 (STANDAR NASIONAL AKREDITASI RUMAH SAKIT EDISI 1)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SNARS SEBAGAI </a:t>
            </a:r>
            <a:r>
              <a:rPr lang="en-US" b="1" dirty="0" err="1"/>
              <a:t>SEBAGAI</a:t>
            </a:r>
            <a:r>
              <a:rPr lang="en-US" b="1" dirty="0"/>
              <a:t> PILAR MUTU DAN KESELAMATAN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KESIMPULAN</a:t>
            </a:r>
          </a:p>
        </p:txBody>
      </p:sp>
    </p:spTree>
    <p:extLst>
      <p:ext uri="{BB962C8B-B14F-4D97-AF65-F5344CB8AC3E}">
        <p14:creationId xmlns="" xmlns:p14="http://schemas.microsoft.com/office/powerpoint/2010/main" val="451260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88715D-DF50-4F7E-BC58-17BFB3CF00D0}"/>
              </a:ext>
            </a:extLst>
          </p:cNvPr>
          <p:cNvSpPr txBox="1"/>
          <p:nvPr/>
        </p:nvSpPr>
        <p:spPr>
          <a:xfrm>
            <a:off x="1171702" y="452487"/>
            <a:ext cx="8468601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SIRSAK</a:t>
            </a:r>
          </a:p>
          <a:p>
            <a:pPr algn="ctr"/>
            <a:r>
              <a:rPr lang="en-US" sz="2800" dirty="0"/>
              <a:t>(SISTEM INFORMASI RUMAH SAKIT Ala KARS)</a:t>
            </a:r>
          </a:p>
          <a:p>
            <a:pPr algn="ctr"/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rekam</a:t>
            </a:r>
            <a:r>
              <a:rPr lang="en-US" sz="2800" dirty="0"/>
              <a:t> </a:t>
            </a:r>
            <a:r>
              <a:rPr lang="en-US" sz="2800" dirty="0" err="1"/>
              <a:t>medis</a:t>
            </a:r>
            <a:r>
              <a:rPr lang="en-US" sz="2800" dirty="0"/>
              <a:t> </a:t>
            </a:r>
            <a:r>
              <a:rPr lang="en-US" sz="2800" dirty="0" err="1"/>
              <a:t>berbasis</a:t>
            </a:r>
            <a:r>
              <a:rPr lang="en-US" sz="2800" dirty="0"/>
              <a:t> </a:t>
            </a:r>
            <a:r>
              <a:rPr lang="en-US" sz="2800" dirty="0" err="1"/>
              <a:t>teknologi</a:t>
            </a:r>
            <a:r>
              <a:rPr lang="en-US" sz="2800" dirty="0"/>
              <a:t> </a:t>
            </a:r>
            <a:r>
              <a:rPr lang="en-US" sz="2800" dirty="0" err="1"/>
              <a:t>informasi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727C7B-D9EB-436F-81BA-FBCE59A4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26" y="2183181"/>
            <a:ext cx="2842476" cy="33360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5F0798-5343-4B37-957E-E6A1693A2F36}"/>
              </a:ext>
            </a:extLst>
          </p:cNvPr>
          <p:cNvSpPr/>
          <p:nvPr/>
        </p:nvSpPr>
        <p:spPr>
          <a:xfrm>
            <a:off x="4084550" y="4714166"/>
            <a:ext cx="93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BatangChe" panose="02030609000101010101" pitchFamily="49" charset="-127"/>
                <a:ea typeface="BatangChe" panose="02030609000101010101" pitchFamily="49" charset="-127"/>
              </a:rPr>
              <a:t>KARS</a:t>
            </a:r>
          </a:p>
          <a:p>
            <a:pPr algn="ctr"/>
            <a:r>
              <a:rPr lang="en-US" sz="2000" b="1" dirty="0"/>
              <a:t>SIRSAK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975B6A-7E74-4BF9-A401-8FCF94038B1E}"/>
              </a:ext>
            </a:extLst>
          </p:cNvPr>
          <p:cNvSpPr txBox="1"/>
          <p:nvPr/>
        </p:nvSpPr>
        <p:spPr>
          <a:xfrm>
            <a:off x="5608948" y="2281287"/>
            <a:ext cx="5344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 (EMPAT) </a:t>
            </a:r>
            <a:r>
              <a:rPr lang="en-US" sz="3200" b="1" dirty="0" err="1"/>
              <a:t>fondasi</a:t>
            </a:r>
            <a:r>
              <a:rPr lang="en-US" sz="3200" b="1" dirty="0"/>
              <a:t> </a:t>
            </a:r>
            <a:r>
              <a:rPr lang="en-US" sz="3200" b="1" dirty="0" err="1"/>
              <a:t>asuhan</a:t>
            </a:r>
            <a:r>
              <a:rPr lang="en-US" sz="3200" b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Asuhan</a:t>
            </a:r>
            <a:r>
              <a:rPr lang="en-US" sz="3200" b="1" dirty="0"/>
              <a:t> </a:t>
            </a:r>
            <a:r>
              <a:rPr lang="en-US" sz="3200" b="1" dirty="0" err="1"/>
              <a:t>medis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Asuhan</a:t>
            </a:r>
            <a:r>
              <a:rPr lang="en-US" sz="3200" b="1" dirty="0"/>
              <a:t> </a:t>
            </a:r>
            <a:r>
              <a:rPr lang="en-US" sz="3200" b="1" dirty="0" err="1"/>
              <a:t>keperawatan</a:t>
            </a:r>
            <a:r>
              <a:rPr lang="en-US" sz="32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Asuhan</a:t>
            </a:r>
            <a:r>
              <a:rPr lang="en-US" sz="3200" b="1" dirty="0"/>
              <a:t> </a:t>
            </a:r>
            <a:r>
              <a:rPr lang="en-US" sz="3200" b="1" dirty="0" err="1"/>
              <a:t>gizi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Asuhan</a:t>
            </a:r>
            <a:r>
              <a:rPr lang="en-US" sz="3200" b="1" dirty="0"/>
              <a:t> </a:t>
            </a:r>
            <a:r>
              <a:rPr lang="en-US" sz="3200" b="1" dirty="0" err="1"/>
              <a:t>obat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3689230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85" y="535576"/>
            <a:ext cx="10880537" cy="6021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150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775855"/>
          <a:ext cx="12192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62601" y="339227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361" y="187405"/>
            <a:ext cx="42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PCC PERSPEKTIF RS</a:t>
            </a:r>
          </a:p>
        </p:txBody>
      </p:sp>
    </p:spTree>
    <p:extLst>
      <p:ext uri="{BB962C8B-B14F-4D97-AF65-F5344CB8AC3E}">
        <p14:creationId xmlns="" xmlns:p14="http://schemas.microsoft.com/office/powerpoint/2010/main" val="1148563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047822" cy="430442"/>
          </a:xfrm>
        </p:spPr>
        <p:txBody>
          <a:bodyPr>
            <a:noAutofit/>
          </a:bodyPr>
          <a:lstStyle/>
          <a:p>
            <a:r>
              <a:rPr lang="en-US" sz="2400" b="1" dirty="0"/>
              <a:t>ASUHAN PASIEN “PATIENT CENTERED CARE”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226546" y="718935"/>
          <a:ext cx="9441455" cy="615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906179" y="3117773"/>
            <a:ext cx="2137273" cy="1685581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PASIEN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5572701" y="2605491"/>
            <a:ext cx="539823" cy="48474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9844084">
            <a:off x="6887062" y="3291028"/>
            <a:ext cx="538790" cy="42191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4009791">
            <a:off x="6510654" y="4787481"/>
            <a:ext cx="538790" cy="42191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8490200">
            <a:off x="4812220" y="4730558"/>
            <a:ext cx="538790" cy="42191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391615">
            <a:off x="4590045" y="3175343"/>
            <a:ext cx="538790" cy="42191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09985" y="486964"/>
            <a:ext cx="2266507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PPA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Tugas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Mandiri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Tugas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Kolaboratif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Tugas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Delegatif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Mandat</a:t>
            </a:r>
            <a:endParaRPr lang="en-US" sz="24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242" y="1139252"/>
            <a:ext cx="2514600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DPJP: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CLINICAL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ASUHAN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KOORDINASI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KOLABORASI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SINTESIS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527962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525" y="733426"/>
            <a:ext cx="7143750" cy="5381624"/>
          </a:xfrm>
          <a:solidFill>
            <a:srgbClr val="DDDDDD"/>
          </a:solidFill>
        </p:spPr>
        <p:txBody>
          <a:bodyPr rtlCol="0"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Asuhan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 Narrow" panose="020B0606020202030204" pitchFamily="34" charset="0"/>
              </a:rPr>
              <a:t>Tim </a:t>
            </a:r>
            <a:r>
              <a:rPr lang="en-US" b="1" dirty="0" err="1">
                <a:latin typeface="Arial Narrow" panose="020B0606020202030204" pitchFamily="34" charset="0"/>
              </a:rPr>
              <a:t>Interdisiplin</a:t>
            </a:r>
            <a:endParaRPr lang="en-US" b="1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Arial Narrow" panose="020B0606020202030204" pitchFamily="34" charset="0"/>
              </a:rPr>
              <a:t>Tugas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Mandiri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Tugas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Kolaboratif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Tugas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Delegatif</a:t>
            </a:r>
            <a:endParaRPr lang="en-US" b="1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Arial Narrow" panose="020B0606020202030204" pitchFamily="34" charset="0"/>
              </a:rPr>
              <a:t>Asesmen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pasien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dgn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pola</a:t>
            </a:r>
            <a:r>
              <a:rPr lang="en-US" b="1" dirty="0">
                <a:latin typeface="Arial Narrow" panose="020B0606020202030204" pitchFamily="34" charset="0"/>
              </a:rPr>
              <a:t> IAR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Arial Narrow" panose="020B0606020202030204" pitchFamily="34" charset="0"/>
              </a:rPr>
              <a:t>Kolaborasi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dan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Kompetensi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Interprofesional</a:t>
            </a:r>
            <a:endParaRPr lang="en-US" b="1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Arial Narrow" panose="020B0606020202030204" pitchFamily="34" charset="0"/>
              </a:rPr>
              <a:t>Kompetensi</a:t>
            </a:r>
            <a:r>
              <a:rPr lang="en-US" b="1" dirty="0">
                <a:latin typeface="Arial Narrow" panose="020B0606020202030204" pitchFamily="34" charset="0"/>
              </a:rPr>
              <a:t> masing2 PPA </a:t>
            </a:r>
            <a:r>
              <a:rPr lang="en-US" b="1" dirty="0" err="1">
                <a:latin typeface="Arial Narrow" panose="020B0606020202030204" pitchFamily="34" charset="0"/>
              </a:rPr>
              <a:t>memadai</a:t>
            </a:r>
            <a:endParaRPr lang="en-US" b="1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Arial Narrow" panose="020B0606020202030204" pitchFamily="34" charset="0"/>
              </a:rPr>
              <a:t>Kontribusi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profesinya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yg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setara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dlm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fungsi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profesinya</a:t>
            </a:r>
            <a:endParaRPr lang="en-US" b="1" dirty="0">
              <a:latin typeface="Arial Narrow" panose="020B0606020202030204" pitchFamily="34" charset="0"/>
            </a:endParaRP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DPJP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Clinical Leader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sbg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“motor”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asuhan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pasien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Rekam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Pasien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Terintegrasi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Asuhan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dgn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Bila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Pasien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5400000">
            <a:off x="-812941" y="2724272"/>
            <a:ext cx="6750519" cy="140800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PPA</a:t>
            </a:r>
          </a:p>
        </p:txBody>
      </p:sp>
    </p:spTree>
    <p:extLst>
      <p:ext uri="{BB962C8B-B14F-4D97-AF65-F5344CB8AC3E}">
        <p14:creationId xmlns="" xmlns:p14="http://schemas.microsoft.com/office/powerpoint/2010/main" val="42086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27324" y="222520"/>
            <a:ext cx="6232387" cy="646331"/>
          </a:xfrm>
          <a:prstGeom prst="rect">
            <a:avLst/>
          </a:prstGeom>
          <a:solidFill>
            <a:srgbClr val="006600"/>
          </a:solidFill>
          <a:ln w="38100">
            <a:solidFill>
              <a:srgbClr val="66FF33"/>
            </a:solidFill>
          </a:ln>
          <a:scene3d>
            <a:camera prst="orthographicFront"/>
            <a:lightRig rig="threePt" dir="t"/>
          </a:scene3d>
          <a:sp3d>
            <a:bevelT w="152400" h="127000" prst="artDeco"/>
          </a:sp3d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3600" b="1" kern="0" dirty="0" err="1">
                <a:solidFill>
                  <a:prstClr val="white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Asuhan</a:t>
            </a:r>
            <a:r>
              <a:rPr lang="en-US" sz="3600" b="1" kern="0" dirty="0">
                <a:solidFill>
                  <a:prstClr val="white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Terintegrasi</a:t>
            </a:r>
            <a:endParaRPr lang="en-US" sz="3600" b="1" kern="0" dirty="0">
              <a:solidFill>
                <a:prstClr val="white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6066504" y="836712"/>
            <a:ext cx="4097" cy="422078"/>
          </a:xfrm>
          <a:prstGeom prst="line">
            <a:avLst/>
          </a:prstGeom>
          <a:ln w="635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78250" y="3281397"/>
            <a:ext cx="24101" cy="621800"/>
          </a:xfrm>
          <a:prstGeom prst="line">
            <a:avLst/>
          </a:prstGeom>
          <a:ln w="635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0BE67BD5-8A4A-45DD-B5E6-1BC1FB39FA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879" y="3576604"/>
          <a:ext cx="8150943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0943">
                  <a:extLst>
                    <a:ext uri="{9D8B030D-6E8A-4147-A177-3AD203B41FA5}">
                      <a16:colId xmlns="" xmlns:a16="http://schemas.microsoft.com/office/drawing/2014/main" val="1671321675"/>
                    </a:ext>
                  </a:extLst>
                </a:gridCol>
              </a:tblGrid>
              <a:tr h="276615">
                <a:tc>
                  <a:txBody>
                    <a:bodyPr/>
                    <a:lstStyle/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Patient Engagement &amp; Empowerment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DPJP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sbg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Clinical Leader</a:t>
                      </a: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PPA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sbg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Tim,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Kolaborasi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Interprofesional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CPPT –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Catatan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Perkembangan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Pasien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Terintegrasi</a:t>
                      </a:r>
                      <a:endParaRPr kumimoji="0" lang="id-ID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Kolaborasi Pendidikan Pasien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Manajer</a:t>
                      </a: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Pelayanan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Pasien</a:t>
                      </a: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/ Case Manager</a:t>
                      </a: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Integrated Clinical Pathway</a:t>
                      </a: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Integrated Discharge Planning</a:t>
                      </a:r>
                    </a:p>
                    <a:p>
                      <a:pPr marL="344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Asuhan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Gizi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terintegrasi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08549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D46669D1-BBD2-498B-8739-C642957C725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96271" y="1147797"/>
          <a:ext cx="483235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2350">
                  <a:extLst>
                    <a:ext uri="{9D8B030D-6E8A-4147-A177-3AD203B41FA5}">
                      <a16:colId xmlns="" xmlns:a16="http://schemas.microsoft.com/office/drawing/2014/main" val="1671321675"/>
                    </a:ext>
                  </a:extLst>
                </a:gridCol>
              </a:tblGrid>
              <a:tr h="3518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Integrasi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Intra-Inter PPA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(AP 4, 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SKP 2, TKRS 3.2,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MK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5)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Integrasi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Inter Unit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 2, A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 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TKRS 3.2,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MK</a:t>
                      </a:r>
                      <a:r>
                        <a:rPr kumimoji="0" lang="id-ID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5)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Integrasi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PPA-</a:t>
                      </a:r>
                      <a:r>
                        <a:rPr kumimoji="0" 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Pasien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(HPK 2, 2.1, 2.2, AP 4, MKE 6)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Horizontal &amp; Vertical Integration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08549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9192F4A-2DD4-48BC-9A96-FA8BC80F47A4}"/>
              </a:ext>
            </a:extLst>
          </p:cNvPr>
          <p:cNvSpPr txBox="1"/>
          <p:nvPr/>
        </p:nvSpPr>
        <p:spPr>
          <a:xfrm rot="20395903">
            <a:off x="1541988" y="2019471"/>
            <a:ext cx="1813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 Black" panose="020B0A04020102020204" pitchFamily="34" charset="0"/>
              </a:rPr>
              <a:t>SNARS Ed 1</a:t>
            </a:r>
          </a:p>
        </p:txBody>
      </p:sp>
    </p:spTree>
    <p:extLst>
      <p:ext uri="{BB962C8B-B14F-4D97-AF65-F5344CB8AC3E}">
        <p14:creationId xmlns="" xmlns:p14="http://schemas.microsoft.com/office/powerpoint/2010/main" val="689400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902744" y="1767858"/>
          <a:ext cx="5214938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28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8640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rPr>
                        <a:t>PPA 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Dokter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Perawat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Bidan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Apoteker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Nutrisionis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Dietisien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Teknisi</a:t>
                      </a: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Medis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+mn-lt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Penata</a:t>
                      </a: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+mn-lt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Anestesi</a:t>
                      </a: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Terapis</a:t>
                      </a: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+mn-lt"/>
                        </a:rPr>
                        <a:t>Fisik</a:t>
                      </a:r>
                      <a:endParaRPr lang="en-US" sz="15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Asesmen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Pasien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Skrining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“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Periksa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Pasien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”)</a:t>
                      </a:r>
                    </a:p>
                  </a:txBody>
                  <a:tcPr marL="68580" marR="68580" marT="34290" marB="34290" anchor="ctr">
                    <a:lnL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1" u="sng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Informasi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u="sng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dikumpulkan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Anamnesa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pemeriksaan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fisik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pemeriksaan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diagnostik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/ lain,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dsb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8580" marR="68580" marT="34290" marB="34290">
                    <a:lnL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400" b="1" u="sng" kern="120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Analisis</a:t>
                      </a:r>
                      <a:r>
                        <a:rPr lang="en-US" sz="1400" b="1" u="sng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u="sng" kern="120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informasi</a:t>
                      </a:r>
                      <a:r>
                        <a:rPr 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:</a:t>
                      </a:r>
                      <a:r>
                        <a:rPr lang="en-US" sz="1400" b="1" u="none" kern="1200" dirty="0"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Menetapkan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agnosis,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Masalah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Risiko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dirty="0" err="1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 pitchFamily="2" charset="2"/>
                        </a:rPr>
                        <a:t>Untuk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400" b="1" i="1" kern="1200" dirty="0" err="1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 pitchFamily="2" charset="2"/>
                        </a:rPr>
                        <a:t>mengidentifikasi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lang="id-ID" sz="1400" b="1" i="1" kern="1200" dirty="0" err="1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ebutuhan</a:t>
                      </a:r>
                      <a:r>
                        <a:rPr lang="id-ID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Yan </a:t>
                      </a:r>
                      <a:r>
                        <a:rPr lang="id-ID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Pasien</a:t>
                      </a:r>
                      <a:endParaRPr lang="en-US" sz="1400" i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8580" marR="68580" marT="34290" marB="34290">
                    <a:lnL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400" b="1" u="sng" kern="120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Rencana</a:t>
                      </a:r>
                      <a:r>
                        <a:rPr lang="en-US" sz="1400" b="1" u="sng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u="sng" kern="1200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Asuhan</a:t>
                      </a:r>
                      <a:r>
                        <a:rPr lang="en-US" sz="1400" b="1" u="sng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/Plan of Care</a:t>
                      </a:r>
                      <a:r>
                        <a:rPr 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:</a:t>
                      </a:r>
                      <a:r>
                        <a:rPr lang="en-US" sz="1400" b="1" u="sng" kern="1200" dirty="0"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Merumuskan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rencana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dan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sasaran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terukur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dirty="0" err="1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Untuk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memenuhi 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lang="id-ID" sz="1400" b="1" i="1" kern="1200" dirty="0" err="1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ebutuhan</a:t>
                      </a:r>
                      <a:r>
                        <a:rPr lang="id-ID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Yan </a:t>
                      </a:r>
                      <a:r>
                        <a:rPr lang="id-ID" sz="1400" b="1" i="1" kern="1200" dirty="0">
                          <a:solidFill>
                            <a:srgbClr val="00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Pasien</a:t>
                      </a:r>
                      <a:endParaRPr lang="en-US" sz="1400" i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8580" marR="68580" marT="34290" marB="34290">
                    <a:lnL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15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Pemberian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Pelayanan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Implementasi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Rencana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Intervensi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, Monitoring</a:t>
                      </a:r>
                    </a:p>
                  </a:txBody>
                  <a:tcPr marL="68580" marR="68580" marT="34290" marB="34290">
                    <a:lnL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90307" y="890726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kern="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Proses </a:t>
            </a:r>
            <a:r>
              <a:rPr lang="en-US" kern="0" dirty="0" err="1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Asuhan</a:t>
            </a:r>
            <a:r>
              <a:rPr lang="en-US" kern="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kern="0" dirty="0" err="1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Pasien</a:t>
            </a:r>
            <a:endParaRPr lang="en-US" kern="0" dirty="0">
              <a:solidFill>
                <a:srgbClr val="0000FF"/>
              </a:solidFill>
              <a:latin typeface="Arial Black" pitchFamily="34" charset="0"/>
              <a:cs typeface="Arial" pitchFamily="34" charset="0"/>
            </a:endParaRPr>
          </a:p>
          <a:p>
            <a:pPr algn="ctr" defTabSz="685800">
              <a:defRPr/>
            </a:pPr>
            <a:r>
              <a:rPr lang="en-US" b="1" i="1" kern="0" dirty="0">
                <a:solidFill>
                  <a:srgbClr val="0000FF"/>
                </a:solidFill>
                <a:latin typeface="Calibri"/>
                <a:cs typeface="Arial" pitchFamily="34" charset="0"/>
              </a:rPr>
              <a:t>Patient Care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4790" y="1820056"/>
            <a:ext cx="312906" cy="32316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500" kern="0" dirty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0005" y="4712475"/>
            <a:ext cx="312906" cy="32316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500" kern="0" dirty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3033" y="920400"/>
            <a:ext cx="973343" cy="5078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ln w="11430"/>
                <a:solidFill>
                  <a:prstClr val="white"/>
                </a:solidFill>
                <a:latin typeface="Arial Black" panose="020B0A04020102020204" pitchFamily="34" charset="0"/>
                <a:ea typeface="ＭＳ Ｐゴシック" charset="0"/>
                <a:cs typeface="Arial Rounded MT Bold"/>
              </a:rPr>
              <a:t>Diagram</a:t>
            </a:r>
          </a:p>
          <a:p>
            <a:pPr algn="ctr" defTabSz="685800">
              <a:defRPr/>
            </a:pPr>
            <a:r>
              <a:rPr lang="en-US" sz="1350" b="1" kern="0" dirty="0">
                <a:ln w="11430"/>
                <a:solidFill>
                  <a:prstClr val="white"/>
                </a:solidFill>
                <a:latin typeface="Arial Black" panose="020B0A04020102020204" pitchFamily="34" charset="0"/>
                <a:ea typeface="ＭＳ Ｐゴシック" charset="0"/>
                <a:cs typeface="Arial Rounded MT Bold"/>
              </a:rPr>
              <a:t>IAR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10332" y="4379120"/>
            <a:ext cx="7100" cy="336065"/>
          </a:xfrm>
          <a:prstGeom prst="line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10331" y="5615416"/>
            <a:ext cx="0" cy="293911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66857" y="5915025"/>
            <a:ext cx="3322413" cy="2680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367462" y="1470845"/>
            <a:ext cx="28952" cy="4479901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059978" y="1493045"/>
            <a:ext cx="3322148" cy="11906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96000" y="1504951"/>
            <a:ext cx="7166" cy="322311"/>
          </a:xfrm>
          <a:prstGeom prst="line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0903511">
            <a:off x="2985153" y="1087640"/>
            <a:ext cx="1485544" cy="623248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PPA</a:t>
            </a:r>
          </a:p>
          <a:p>
            <a:pPr marL="128588" indent="-128588" defTabSz="685800">
              <a:buFont typeface="Courier New" panose="02070309020205020404" pitchFamily="49" charset="0"/>
              <a:buChar char="o"/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Tugas</a:t>
            </a:r>
            <a:r>
              <a:rPr lang="en-US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Mandiri</a:t>
            </a:r>
            <a:endParaRPr lang="en-US" sz="1200" b="1" kern="0" dirty="0">
              <a:solidFill>
                <a:prstClr val="black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defTabSz="685800">
              <a:buFont typeface="Courier New" panose="02070309020205020404" pitchFamily="49" charset="0"/>
              <a:buChar char="o"/>
              <a:defRPr/>
            </a:pPr>
            <a:r>
              <a:rPr lang="en-US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“</a:t>
            </a:r>
            <a:r>
              <a:rPr lang="en-US" sz="12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blok</a:t>
            </a:r>
            <a:r>
              <a:rPr lang="en-US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12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endParaRPr lang="en-US" sz="1200" b="1" kern="0" dirty="0">
              <a:solidFill>
                <a:prstClr val="black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56971" y="2248316"/>
            <a:ext cx="962123" cy="5078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kern="0" dirty="0" err="1">
                <a:solidFill>
                  <a:prstClr val="black"/>
                </a:solidFill>
                <a:latin typeface="Arial Rounded MT Bold" panose="020F0704030504030204" pitchFamily="34" charset="0"/>
                <a:cs typeface="Arial" pitchFamily="34" charset="0"/>
              </a:rPr>
              <a:t>Asesmen</a:t>
            </a:r>
            <a:endParaRPr lang="en-US" sz="1350" kern="0" dirty="0">
              <a:solidFill>
                <a:prstClr val="black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pPr algn="ctr" defTabSz="685800">
              <a:defRPr/>
            </a:pPr>
            <a:r>
              <a:rPr lang="en-US" sz="1350" kern="0" dirty="0" err="1">
                <a:solidFill>
                  <a:prstClr val="black"/>
                </a:solidFill>
                <a:latin typeface="Arial Rounded MT Bold" panose="020F0704030504030204" pitchFamily="34" charset="0"/>
                <a:cs typeface="Arial" pitchFamily="34" charset="0"/>
              </a:rPr>
              <a:t>Awal</a:t>
            </a:r>
            <a:endParaRPr lang="en-US" sz="1350" kern="0" dirty="0">
              <a:solidFill>
                <a:prstClr val="black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1259" y="3105565"/>
            <a:ext cx="962123" cy="71558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kern="0" dirty="0" err="1">
                <a:solidFill>
                  <a:prstClr val="black"/>
                </a:solidFill>
                <a:latin typeface="Arial Rounded MT Bold" panose="020F0704030504030204" pitchFamily="34" charset="0"/>
                <a:cs typeface="Arial" pitchFamily="34" charset="0"/>
              </a:rPr>
              <a:t>Asesmen</a:t>
            </a:r>
            <a:endParaRPr lang="en-US" sz="1350" kern="0" dirty="0">
              <a:solidFill>
                <a:prstClr val="black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pPr algn="ctr" defTabSz="685800">
              <a:defRPr/>
            </a:pPr>
            <a:r>
              <a:rPr lang="en-US" sz="1350" kern="0" dirty="0" err="1">
                <a:solidFill>
                  <a:prstClr val="black"/>
                </a:solidFill>
                <a:latin typeface="Arial Rounded MT Bold" panose="020F0704030504030204" pitchFamily="34" charset="0"/>
                <a:cs typeface="Arial" pitchFamily="34" charset="0"/>
              </a:rPr>
              <a:t>Ulang</a:t>
            </a:r>
            <a:endParaRPr lang="en-US" sz="1350" kern="0" dirty="0">
              <a:solidFill>
                <a:prstClr val="black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 Rounded MT Bold" panose="020F0704030504030204" pitchFamily="34" charset="0"/>
                <a:cs typeface="Arial" pitchFamily="34" charset="0"/>
              </a:rPr>
              <a:t>SOAP</a:t>
            </a:r>
          </a:p>
        </p:txBody>
      </p:sp>
      <p:cxnSp>
        <p:nvCxnSpPr>
          <p:cNvPr id="25" name="Straight Connector 24"/>
          <p:cNvCxnSpPr>
            <a:endCxn id="2" idx="1"/>
          </p:cNvCxnSpPr>
          <p:nvPr/>
        </p:nvCxnSpPr>
        <p:spPr>
          <a:xfrm>
            <a:off x="8110064" y="2487841"/>
            <a:ext cx="146907" cy="14391"/>
          </a:xfrm>
          <a:prstGeom prst="line">
            <a:avLst/>
          </a:prstGeom>
          <a:ln w="50800">
            <a:solidFill>
              <a:srgbClr val="00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138965" y="3494985"/>
            <a:ext cx="292937" cy="5701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70268" y="5651430"/>
            <a:ext cx="17616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kern="0" dirty="0" err="1">
                <a:solidFill>
                  <a:srgbClr val="A50021"/>
                </a:solidFill>
                <a:latin typeface="Arial Black" panose="020B0A04020102020204" pitchFamily="34" charset="0"/>
                <a:cs typeface="Arial" pitchFamily="34" charset="0"/>
              </a:rPr>
              <a:t>Asesmen</a:t>
            </a:r>
            <a:r>
              <a:rPr lang="en-US" sz="1350" kern="0" dirty="0">
                <a:solidFill>
                  <a:srgbClr val="A5002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1350" kern="0" dirty="0" err="1">
                <a:solidFill>
                  <a:srgbClr val="A50021"/>
                </a:solidFill>
                <a:latin typeface="Arial Black" panose="020B0A04020102020204" pitchFamily="34" charset="0"/>
                <a:cs typeface="Arial" pitchFamily="34" charset="0"/>
              </a:rPr>
              <a:t>Ulang</a:t>
            </a:r>
            <a:endParaRPr lang="en-US" sz="1350" kern="0" dirty="0">
              <a:solidFill>
                <a:srgbClr val="A5002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4662" y="2341130"/>
            <a:ext cx="274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66087" y="3025602"/>
            <a:ext cx="36420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7429" y="3720536"/>
            <a:ext cx="36420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9138" y="1891538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Pencatatan</a:t>
            </a:r>
            <a:r>
              <a:rPr lang="en-US" sz="12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131495" y="3480822"/>
            <a:ext cx="170391" cy="2849"/>
          </a:xfrm>
          <a:prstGeom prst="line">
            <a:avLst/>
          </a:prstGeom>
          <a:ln w="50800">
            <a:solidFill>
              <a:srgbClr val="00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40351" y="3892084"/>
            <a:ext cx="1016603" cy="715581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Tenaga </a:t>
            </a:r>
            <a:r>
              <a:rPr lang="en-US" sz="135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Gizi</a:t>
            </a:r>
            <a:r>
              <a:rPr lang="en-US" sz="135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:</a:t>
            </a:r>
          </a:p>
          <a:p>
            <a:pPr algn="ctr" defTabSz="685800">
              <a:defRPr/>
            </a:pPr>
            <a:r>
              <a:rPr lang="en-US" sz="135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ADIME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0676" y="4366677"/>
            <a:ext cx="1197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(Assessment, Diagnosis, Intervention (+Goals), Monitoring, Evaluation)</a:t>
            </a:r>
          </a:p>
        </p:txBody>
      </p:sp>
    </p:spTree>
    <p:extLst>
      <p:ext uri="{BB962C8B-B14F-4D97-AF65-F5344CB8AC3E}">
        <p14:creationId xmlns="" xmlns:p14="http://schemas.microsoft.com/office/powerpoint/2010/main" val="1813217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180105"/>
            <a:ext cx="10515600" cy="1080628"/>
          </a:xfrm>
        </p:spPr>
        <p:txBody>
          <a:bodyPr>
            <a:normAutofit fontScale="90000"/>
          </a:bodyPr>
          <a:lstStyle/>
          <a:p>
            <a:pPr algn="ctr"/>
            <a:r>
              <a:rPr lang="id-ID" dirty="0" smtClean="0"/>
              <a:t/>
            </a:r>
            <a:br>
              <a:rPr lang="id-ID" dirty="0" smtClean="0"/>
            </a:br>
            <a:r>
              <a:rPr lang="id-ID" dirty="0" smtClean="0"/>
              <a:t> </a:t>
            </a:r>
            <a:br>
              <a:rPr lang="id-ID" dirty="0" smtClean="0"/>
            </a:br>
            <a:r>
              <a:rPr lang="id-ID" dirty="0" smtClean="0"/>
              <a:t>  </a:t>
            </a:r>
            <a:r>
              <a:rPr lang="id-ID" b="1" dirty="0" smtClean="0"/>
              <a:t>Sistem Akreditasi</a:t>
            </a:r>
            <a:r>
              <a:rPr lang="id-ID" dirty="0" smtClean="0"/>
              <a:t> </a:t>
            </a:r>
            <a:r>
              <a:rPr lang="id-ID" b="1" dirty="0" smtClean="0"/>
              <a:t> 1  </a:t>
            </a:r>
            <a:br>
              <a:rPr lang="id-ID" b="1" dirty="0" smtClean="0"/>
            </a:br>
            <a:r>
              <a:rPr lang="id-ID" b="1" dirty="0" smtClean="0"/>
              <a:t>        Pola Vertikal &amp; Horizontal</a:t>
            </a:r>
            <a:r>
              <a:rPr lang="id-ID" dirty="0" smtClean="0"/>
              <a:t> </a:t>
            </a:r>
            <a:br>
              <a:rPr lang="id-ID" dirty="0" smtClean="0"/>
            </a:br>
            <a:r>
              <a:rPr lang="id-ID" sz="1600" b="1" dirty="0" smtClean="0"/>
              <a:t>Dalam akreditasi maupun ISO dikenal adanya Vertical dan Horizontal audit.</a:t>
            </a:r>
            <a:r>
              <a:rPr lang="id-ID" sz="1600" dirty="0" smtClean="0"/>
              <a:t/>
            </a:r>
            <a:br>
              <a:rPr lang="id-ID" sz="1600" dirty="0" smtClean="0"/>
            </a:br>
            <a:r>
              <a:rPr lang="id-ID" sz="1600" i="1" dirty="0" smtClean="0"/>
              <a:t>(Hammar, H: ISO 9001 Horizontal audit vs. vertical audit, 9001 Academy, 2010. Coonen, E: Approaching accreditation of a PGD centre, ESHRE Campus symposium, 2010.)</a:t>
            </a:r>
            <a:r>
              <a:rPr lang="id-ID" sz="1600" dirty="0" smtClean="0"/>
              <a:t/>
            </a:r>
            <a:br>
              <a:rPr lang="id-ID" sz="1600" dirty="0" smtClean="0"/>
            </a:br>
            <a:endParaRPr lang="id-ID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32000" y="2186772"/>
          <a:ext cx="8128000" cy="4590415"/>
        </p:xfrm>
        <a:graphic>
          <a:graphicData uri="http://schemas.openxmlformats.org/drawingml/2006/table">
            <a:tbl>
              <a:tblPr/>
              <a:tblGrid>
                <a:gridCol w="2499958"/>
                <a:gridCol w="5628042"/>
              </a:tblGrid>
              <a:tr h="146894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id-ID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20370" marR="1189990" indent="-342900">
                        <a:lnSpc>
                          <a:spcPts val="288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Wingdings"/>
                          <a:ea typeface="Times New Roman"/>
                          <a:cs typeface="Wingdings"/>
                        </a:rPr>
                        <a:t>v</a:t>
                      </a:r>
                      <a:r>
                        <a:rPr lang="id-ID" sz="1800" spc="-4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Sistem Ak</a:t>
                      </a:r>
                      <a:r>
                        <a:rPr lang="id-ID" sz="1800" b="1" spc="35" dirty="0">
                          <a:latin typeface="Arial Black"/>
                          <a:ea typeface="Times New Roman"/>
                          <a:cs typeface="Arial Black"/>
                        </a:rPr>
                        <a:t>r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e</a:t>
                      </a:r>
                      <a:r>
                        <a:rPr lang="id-ID" sz="1800" b="1" spc="-10" dirty="0">
                          <a:latin typeface="Arial Black"/>
                          <a:ea typeface="Times New Roman"/>
                          <a:cs typeface="Arial Black"/>
                        </a:rPr>
                        <a:t>d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i</a:t>
                      </a:r>
                      <a:r>
                        <a:rPr lang="id-ID" sz="1800" b="1" spc="5" dirty="0">
                          <a:latin typeface="Arial Black"/>
                          <a:ea typeface="Times New Roman"/>
                          <a:cs typeface="Arial Black"/>
                        </a:rPr>
                        <a:t>t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asi </a:t>
                      </a:r>
                      <a:r>
                        <a:rPr lang="id-ID" sz="1800" b="1" spc="-120" dirty="0">
                          <a:latin typeface="Arial Black"/>
                          <a:ea typeface="Times New Roman"/>
                          <a:cs typeface="Arial Black"/>
                        </a:rPr>
                        <a:t>V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e</a:t>
                      </a:r>
                      <a:r>
                        <a:rPr lang="id-ID" sz="1800" b="1" spc="115" dirty="0">
                          <a:latin typeface="Arial Black"/>
                          <a:ea typeface="Times New Roman"/>
                          <a:cs typeface="Arial Black"/>
                        </a:rPr>
                        <a:t>r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tik</a:t>
                      </a:r>
                      <a:r>
                        <a:rPr lang="id-ID" sz="1800" b="1" spc="-5" dirty="0">
                          <a:latin typeface="Arial Black"/>
                          <a:ea typeface="Times New Roman"/>
                          <a:cs typeface="Arial Black"/>
                        </a:rPr>
                        <a:t>a</a:t>
                      </a:r>
                      <a:r>
                        <a:rPr lang="id-ID" sz="1800" b="1" dirty="0">
                          <a:latin typeface="Arial Black"/>
                          <a:ea typeface="Times New Roman"/>
                          <a:cs typeface="Arial Black"/>
                        </a:rPr>
                        <a:t>l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15000"/>
                        </a:lnSpc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Arial"/>
                          <a:ea typeface="Times New Roman"/>
                          <a:cs typeface="Times New Roman"/>
                        </a:rPr>
                        <a:t>• </a:t>
                      </a:r>
                      <a:r>
                        <a:rPr lang="id-ID" sz="1800" spc="53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Standar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“fokus”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pada unit</a:t>
                      </a:r>
                      <a:r>
                        <a:rPr lang="id-ID" sz="1800" b="1" spc="-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pela</a:t>
                      </a:r>
                      <a:r>
                        <a:rPr lang="id-ID" sz="1800" b="1" spc="-20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anan</a:t>
                      </a:r>
                      <a:r>
                        <a:rPr lang="id-ID" sz="1800" b="1" spc="4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:</a:t>
                      </a:r>
                      <a:r>
                        <a:rPr lang="id-ID" sz="1800" b="1" spc="-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a.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id-ID" sz="1800" b="1" spc="-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D,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21005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ICU, IBS, IRN, IRJ, Lab,</a:t>
                      </a:r>
                      <a:r>
                        <a:rPr lang="id-ID" sz="1800" b="1" spc="-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Radio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ogi</a:t>
                      </a:r>
                      <a:r>
                        <a:rPr lang="id-ID" sz="1800" b="1" spc="-2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dsb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21005" marR="410210" indent="-342900">
                        <a:lnSpc>
                          <a:spcPct val="104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tabLst>
                          <a:tab pos="419100" algn="l"/>
                        </a:tabLst>
                      </a:pPr>
                      <a:r>
                        <a:rPr lang="id-ID" sz="1800" dirty="0">
                          <a:latin typeface="Arial"/>
                          <a:ea typeface="Times New Roman"/>
                          <a:cs typeface="Times New Roman"/>
                        </a:rPr>
                        <a:t>•	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Survei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sesuai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dgn pola</a:t>
                      </a:r>
                      <a:r>
                        <a:rPr lang="id-ID" sz="1800" b="1" spc="-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standa</a:t>
                      </a:r>
                      <a:r>
                        <a:rPr lang="id-ID" sz="1800" b="1" spc="-125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secara</a:t>
                      </a:r>
                      <a:r>
                        <a:rPr lang="id-ID" sz="1800" b="1" spc="2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ver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ikal “masuk”</a:t>
                      </a:r>
                      <a:r>
                        <a:rPr lang="id-ID" sz="1800" b="1" spc="1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mendalami masing2 unit,</a:t>
                      </a:r>
                      <a:r>
                        <a:rPr lang="id-ID" sz="1800" b="1" spc="-2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telusur &amp; peni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aian</a:t>
                      </a:r>
                      <a:r>
                        <a:rPr lang="id-ID" sz="1800" b="1" spc="-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bers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fat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spc="-5" dirty="0">
                          <a:latin typeface="Arial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er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ikal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736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id-ID" sz="7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20370" marR="1189990" indent="-342900">
                        <a:lnSpc>
                          <a:spcPts val="288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latin typeface="Wingdings"/>
                          <a:ea typeface="Times New Roman"/>
                          <a:cs typeface="Wingdings"/>
                        </a:rPr>
                        <a:t>v</a:t>
                      </a:r>
                      <a:r>
                        <a:rPr lang="id-ID" sz="1800" spc="-4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Sist</a:t>
                      </a:r>
                      <a:r>
                        <a:rPr lang="id-ID" sz="1800" b="1" spc="-10">
                          <a:latin typeface="Arial Black"/>
                          <a:ea typeface="Times New Roman"/>
                          <a:cs typeface="Arial Black"/>
                        </a:rPr>
                        <a:t>e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m Ak</a:t>
                      </a:r>
                      <a:r>
                        <a:rPr lang="id-ID" sz="1800" b="1" spc="35">
                          <a:latin typeface="Arial Black"/>
                          <a:ea typeface="Times New Roman"/>
                          <a:cs typeface="Arial Black"/>
                        </a:rPr>
                        <a:t>r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e</a:t>
                      </a:r>
                      <a:r>
                        <a:rPr lang="id-ID" sz="1800" b="1" spc="-10">
                          <a:latin typeface="Arial Black"/>
                          <a:ea typeface="Times New Roman"/>
                          <a:cs typeface="Arial Black"/>
                        </a:rPr>
                        <a:t>d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i</a:t>
                      </a:r>
                      <a:r>
                        <a:rPr lang="id-ID" sz="1800" b="1" spc="5">
                          <a:latin typeface="Arial Black"/>
                          <a:ea typeface="Times New Roman"/>
                          <a:cs typeface="Arial Black"/>
                        </a:rPr>
                        <a:t>t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asi Hor</a:t>
                      </a:r>
                      <a:r>
                        <a:rPr lang="id-ID" sz="1800" b="1" spc="5">
                          <a:latin typeface="Arial Black"/>
                          <a:ea typeface="Times New Roman"/>
                          <a:cs typeface="Arial Black"/>
                        </a:rPr>
                        <a:t>i</a:t>
                      </a:r>
                      <a:r>
                        <a:rPr lang="id-ID" sz="1800" b="1" spc="-25">
                          <a:latin typeface="Arial Black"/>
                          <a:ea typeface="Times New Roman"/>
                          <a:cs typeface="Arial Black"/>
                        </a:rPr>
                        <a:t>z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o</a:t>
                      </a:r>
                      <a:r>
                        <a:rPr lang="id-ID" sz="1800" b="1" spc="-10">
                          <a:latin typeface="Arial Black"/>
                          <a:ea typeface="Times New Roman"/>
                          <a:cs typeface="Arial Black"/>
                        </a:rPr>
                        <a:t>n</a:t>
                      </a:r>
                      <a:r>
                        <a:rPr lang="id-ID" sz="1800" b="1">
                          <a:latin typeface="Arial Black"/>
                          <a:ea typeface="Times New Roman"/>
                          <a:cs typeface="Arial Black"/>
                        </a:rPr>
                        <a:t>tal</a:t>
                      </a:r>
                      <a:endParaRPr lang="id-ID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marR="480060" indent="-342900">
                        <a:lnSpc>
                          <a:spcPct val="104000"/>
                        </a:lnSpc>
                        <a:spcBef>
                          <a:spcPts val="340"/>
                        </a:spcBef>
                        <a:spcAft>
                          <a:spcPts val="0"/>
                        </a:spcAft>
                        <a:tabLst>
                          <a:tab pos="419100" algn="l"/>
                        </a:tabLst>
                      </a:pPr>
                      <a:r>
                        <a:rPr lang="id-ID" sz="1800" dirty="0">
                          <a:latin typeface="Arial"/>
                          <a:ea typeface="Times New Roman"/>
                          <a:cs typeface="Times New Roman"/>
                        </a:rPr>
                        <a:t>•	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Standar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di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ekankan pada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proses pe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1800" b="1" spc="-25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anan</a:t>
                      </a:r>
                      <a:r>
                        <a:rPr lang="id-ID" sz="1800" b="1" spc="4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spc="-25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g di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eri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1800" b="1" spc="-1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pasien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Arial"/>
                          <a:ea typeface="Times New Roman"/>
                          <a:cs typeface="Times New Roman"/>
                        </a:rPr>
                        <a:t>• </a:t>
                      </a:r>
                      <a:r>
                        <a:rPr lang="id-ID" sz="1800" spc="53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Survei menelusuri prose</a:t>
                      </a:r>
                      <a:r>
                        <a:rPr lang="id-ID" sz="1800" b="1" spc="-5" dirty="0"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1800" b="1" spc="-3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a.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5305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Courier New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id-ID" sz="1800" spc="-180" dirty="0">
                          <a:latin typeface="Courier New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pada pas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en dan keg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atan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pela</a:t>
                      </a:r>
                      <a:r>
                        <a:rPr lang="id-ID" sz="1800" b="1" spc="-20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anann</a:t>
                      </a:r>
                      <a:r>
                        <a:rPr lang="id-ID" sz="1800" b="1" spc="-25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5305">
                        <a:lnSpc>
                          <a:spcPts val="288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Courier New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id-ID" sz="1800" spc="-180" dirty="0">
                          <a:latin typeface="Courier New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pada keg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atan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penerapan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standar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 m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anaje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en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ts val="267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latin typeface="Arial"/>
                          <a:ea typeface="Times New Roman"/>
                          <a:cs typeface="Times New Roman"/>
                        </a:rPr>
                        <a:t>• </a:t>
                      </a:r>
                      <a:r>
                        <a:rPr lang="id-ID" sz="1800" spc="53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Diban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u dengan</a:t>
                      </a:r>
                      <a:r>
                        <a:rPr lang="id-ID" sz="1800" b="1" spc="-1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ReDO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SK</a:t>
                      </a:r>
                      <a:r>
                        <a:rPr lang="id-ID" sz="1800" b="1" spc="-20" dirty="0"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Skenario, Cekl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21005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id-ID" sz="1800" b="1" spc="-25" dirty="0">
                          <a:latin typeface="Arial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ang</a:t>
                      </a:r>
                      <a:r>
                        <a:rPr lang="id-ID" sz="1800" b="1" spc="3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bers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fat</a:t>
                      </a:r>
                      <a:r>
                        <a:rPr lang="id-ID" sz="1800" b="1" spc="1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800" b="1" spc="-5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ori</a:t>
                      </a:r>
                      <a:r>
                        <a:rPr lang="id-ID" sz="1800" b="1" spc="5" dirty="0">
                          <a:latin typeface="Arial"/>
                          <a:ea typeface="Times New Roman"/>
                          <a:cs typeface="Times New Roman"/>
                        </a:rPr>
                        <a:t>z</a:t>
                      </a: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ontal                                      </a:t>
                      </a:r>
                      <a:r>
                        <a:rPr lang="id-ID" sz="1800" b="1" spc="55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900" dirty="0">
                          <a:solidFill>
                            <a:srgbClr val="888888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id-ID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0" cy="812510"/>
          </a:xfrm>
        </p:spPr>
        <p:txBody>
          <a:bodyPr>
            <a:noAutofit/>
          </a:bodyPr>
          <a:lstStyle/>
          <a:p>
            <a:r>
              <a:rPr lang="id-ID" sz="2800" b="1" dirty="0" smtClean="0"/>
              <a:t/>
            </a:r>
            <a:br>
              <a:rPr lang="id-ID" sz="2800" b="1" dirty="0" smtClean="0"/>
            </a:br>
            <a:r>
              <a:rPr lang="id-ID" sz="2800" b="1" dirty="0" smtClean="0"/>
              <a:t/>
            </a:r>
            <a:br>
              <a:rPr lang="id-ID" sz="2800" b="1" dirty="0" smtClean="0"/>
            </a:br>
            <a:r>
              <a:rPr lang="id-ID" sz="2800" b="1" dirty="0" smtClean="0"/>
              <a:t/>
            </a:r>
            <a:br>
              <a:rPr lang="id-ID" sz="2800" b="1" dirty="0" smtClean="0"/>
            </a:br>
            <a:r>
              <a:rPr lang="id-ID" sz="2800" b="1" dirty="0" smtClean="0"/>
              <a:t>Sistem Pokja Akreditasi</a:t>
            </a:r>
            <a:r>
              <a:rPr lang="id-ID" sz="2800" dirty="0" smtClean="0"/>
              <a:t> “Pathway” </a:t>
            </a:r>
            <a:r>
              <a:rPr lang="id-ID" sz="2800" b="1" dirty="0" smtClean="0"/>
              <a:t>Akreditasi : Pola Vertikal dan Horizontal </a:t>
            </a:r>
            <a:br>
              <a:rPr lang="id-ID" sz="2800" b="1" dirty="0" smtClean="0"/>
            </a:br>
            <a:r>
              <a:rPr lang="id-ID" sz="2800" dirty="0" smtClean="0"/>
              <a:t> </a:t>
            </a:r>
            <a:r>
              <a:rPr lang="id-ID" sz="1800" b="1" dirty="0" smtClean="0"/>
              <a:t>Pola Vertikal</a:t>
            </a: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> </a:t>
            </a:r>
            <a:r>
              <a:rPr lang="id-ID" sz="1800" b="1" dirty="0" smtClean="0"/>
              <a:t>Pokja : anggotanya sebanyak mungkin dari unit2 terkait bab, mendalami/menguasai Bab (Std-EP), </a:t>
            </a:r>
            <a:r>
              <a:rPr lang="id-ID" sz="1800" dirty="0" smtClean="0"/>
              <a:t>à</a:t>
            </a:r>
            <a:r>
              <a:rPr lang="id-ID" sz="1800" b="1" dirty="0" smtClean="0"/>
              <a:t>pola vertikal, menjadi Nara Sumber di RSnya</a:t>
            </a:r>
            <a:r>
              <a:rPr lang="id-ID" sz="2800" dirty="0" smtClean="0"/>
              <a:t/>
            </a:r>
            <a:br>
              <a:rPr lang="id-ID" sz="2800" dirty="0" smtClean="0"/>
            </a:br>
            <a:endParaRPr lang="id-ID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-538480"/>
            <a:ext cx="10515600" cy="2229168"/>
          </a:xfrm>
        </p:spPr>
        <p:txBody>
          <a:bodyPr/>
          <a:lstStyle/>
          <a:p>
            <a:pPr algn="ctr"/>
            <a:r>
              <a:rPr lang="en-US" b="1" dirty="0"/>
              <a:t>KESIMPULAN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6" y="1385454"/>
            <a:ext cx="10785768" cy="4973781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id-ID" b="1" dirty="0">
                <a:latin typeface="Arial Black" panose="020B0A04020102020204" pitchFamily="34" charset="0"/>
                <a:cs typeface="Arial" panose="020B0604020202020204" pitchFamily="34" charset="0"/>
              </a:rPr>
              <a:t>SNARS edisi 1</a:t>
            </a:r>
          </a:p>
          <a:p>
            <a:pPr lvl="0" algn="ctr"/>
            <a:r>
              <a:rPr lang="id-ID" b="1" dirty="0">
                <a:latin typeface="Arial Black" panose="020B0A04020102020204" pitchFamily="34" charset="0"/>
                <a:cs typeface="Arial" panose="020B0604020202020204" pitchFamily="34" charset="0"/>
              </a:rPr>
              <a:t>merupakan standar akreditasi rumah sakit yang mudah dipahami sehingga mudah diimplementasikan, </a:t>
            </a:r>
            <a:r>
              <a:rPr lang="id-ID" b="1" u="sng" dirty="0">
                <a:latin typeface="Arial Black" panose="020B0A04020102020204" pitchFamily="34" charset="0"/>
                <a:cs typeface="Arial" panose="020B0604020202020204" pitchFamily="34" charset="0"/>
              </a:rPr>
              <a:t>yang lebih mendorong peningkatan mutu, keselamatan pasien </a:t>
            </a:r>
            <a:r>
              <a:rPr lang="id-ID" b="1" dirty="0">
                <a:latin typeface="Arial Black" panose="020B0A04020102020204" pitchFamily="34" charset="0"/>
                <a:cs typeface="Arial" panose="020B0604020202020204" pitchFamily="34" charset="0"/>
              </a:rPr>
              <a:t>dan manajemen risiko, termasuk di rumah sakit pendidikan, serta mendukung program nasional bidang kesehatan, dan berlaku mulai tgl 1 Januari 2018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0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mbar terkait">
            <a:extLst>
              <a:ext uri="{FF2B5EF4-FFF2-40B4-BE49-F238E27FC236}">
                <a16:creationId xmlns="" xmlns:a16="http://schemas.microsoft.com/office/drawing/2014/main" id="{0D7C2D8B-E0BA-4F31-BB22-652A1425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29" y="1389666"/>
            <a:ext cx="5316718" cy="5515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7701CD-7AA3-482E-9229-26B168BE6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17E86D-60D6-489B-8F42-C1FD1DDB7F6F}"/>
              </a:ext>
            </a:extLst>
          </p:cNvPr>
          <p:cNvSpPr txBox="1"/>
          <p:nvPr/>
        </p:nvSpPr>
        <p:spPr>
          <a:xfrm>
            <a:off x="957936" y="2363847"/>
            <a:ext cx="5951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AKIBAT TIDAK MELAKSANAKAN STANDAR SNARS HAK PASIEN DAN KELUARGA 2.1 DAN  HPK 5.1 .</a:t>
            </a:r>
          </a:p>
          <a:p>
            <a:endParaRPr lang="en-US" sz="2800" b="1" dirty="0"/>
          </a:p>
          <a:p>
            <a:r>
              <a:rPr lang="en-US" sz="2800" b="1" dirty="0"/>
              <a:t>SEORANG DOKTER KEBIDANAN DISOMASI OLEH PASIEN DAN  DITUDUH MENGGELAPKAN BAYINYA</a:t>
            </a:r>
          </a:p>
        </p:txBody>
      </p:sp>
    </p:spTree>
    <p:extLst>
      <p:ext uri="{BB962C8B-B14F-4D97-AF65-F5344CB8AC3E}">
        <p14:creationId xmlns="" xmlns:p14="http://schemas.microsoft.com/office/powerpoint/2010/main" val="2653021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 smtClean="0"/>
              <a:t>Tugas kelompok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Meringkas materi kaitkan dengan kebutuhan formulir rekam medis, buat laporan paling banyak 15 halaman   </a:t>
            </a:r>
          </a:p>
          <a:p>
            <a:r>
              <a:rPr lang="id-ID" dirty="0" smtClean="0"/>
              <a:t>presentasi</a:t>
            </a:r>
            <a:endParaRPr lang="id-ID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864" y="1772239"/>
            <a:ext cx="11906054" cy="5246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4000" dirty="0"/>
              <a:t>Standar HPK </a:t>
            </a:r>
            <a:r>
              <a:rPr lang="en-GB" sz="4000" dirty="0"/>
              <a:t>2.1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id-ID" sz="4000" dirty="0"/>
              <a:t>Pasien diberitahu tentang semua aspek asuhan medis dan tindakan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4887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1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</a:rPr>
              <a:t>STANDAR NASIONAL AKREDITASI RUMAH SAKIT edisi 1 </a:t>
            </a:r>
            <a:endParaRPr lang="id-ID">
              <a:solidFill>
                <a:srgbClr val="898989"/>
              </a:solidFill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83BC8A7-751C-47D8-997D-7E1AE3C5A5D3}" type="slidenum">
              <a:rPr lang="id-ID" altLang="en-US" sz="9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id-ID" altLang="en-US" sz="900">
              <a:solidFill>
                <a:srgbClr val="89898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7088654"/>
              </p:ext>
            </p:extLst>
          </p:nvPr>
        </p:nvGraphicFramePr>
        <p:xfrm>
          <a:off x="509047" y="302799"/>
          <a:ext cx="11462993" cy="61493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79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256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44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48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574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800" b="1" dirty="0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Elemen penilaian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HPK 2.1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Telusur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Skor</a:t>
                      </a:r>
                      <a:endParaRPr lang="en-US" sz="15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6" marR="91436" marT="45713" marB="4571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4072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5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Ada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regulasi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hak</a:t>
                      </a:r>
                      <a:r>
                        <a:rPr lang="en-GB" sz="20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GB" sz="20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GB" sz="20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mendapatkan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kondisi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diagnosis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pasti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rencana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dapat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berpartisipasi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dalam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pengambilan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keputusan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serta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diberitahu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hasil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termasuk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kemungkinan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hasil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GB" sz="24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terduga</a:t>
                      </a:r>
                      <a:r>
                        <a:rPr lang="en-GB" sz="2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(R)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Regulasi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pemberian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semua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aspek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dan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tindakan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medis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serta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DPJP dan PPA yang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memberi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32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TL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2720656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1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</a:rPr>
              <a:t>STANDAR NASIONAL AKREDITASI RUMAH SAKIT edisi 1 </a:t>
            </a:r>
            <a:endParaRPr lang="id-ID">
              <a:solidFill>
                <a:srgbClr val="898989"/>
              </a:solidFill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83BC8A7-751C-47D8-997D-7E1AE3C5A5D3}" type="slidenum">
              <a:rPr lang="id-ID" altLang="en-US" sz="9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id-ID" altLang="en-US" sz="900">
              <a:solidFill>
                <a:srgbClr val="89898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1803759"/>
              </p:ext>
            </p:extLst>
          </p:nvPr>
        </p:nvGraphicFramePr>
        <p:xfrm>
          <a:off x="207390" y="273377"/>
          <a:ext cx="11698665" cy="64412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8774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1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26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64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58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69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b="1" dirty="0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Elemen penilaian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HPK 2.1</a:t>
                      </a:r>
                      <a:endParaRPr lang="en-US" sz="24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Telusur</a:t>
                      </a:r>
                      <a:endParaRPr lang="en-US" sz="24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Skor</a:t>
                      </a:r>
                      <a:endParaRPr lang="en-US" sz="15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73" marR="68573" marT="34284" marB="34284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6" marR="91436" marT="45713" marB="4571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218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diberi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kondisi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mereka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diagnosis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pasti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(D,W) (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lihat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juga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MKE.9 EP 1)</a:t>
                      </a:r>
                      <a:endParaRPr lang="en-GB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500" b="1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500" b="1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500" b="1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DOKUMEN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Bukti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pelaksanaan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pemberian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kondisi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medis</a:t>
                      </a:r>
                      <a:r>
                        <a:rPr lang="en-GB" sz="28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dan diagnosis </a:t>
                      </a:r>
                      <a:r>
                        <a:rPr lang="en-GB" sz="28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pasti</a:t>
                      </a:r>
                      <a:endParaRPr lang="en-GB" sz="2000" b="1" u="sng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id-ID" sz="20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500" b="1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DPJP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b="1" u="sng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PPJA</a:t>
                      </a:r>
                      <a:endParaRPr lang="en-GB" sz="1500" b="1" u="sng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5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5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keluarga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TL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TS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746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diberi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rencana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tindakan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dilakukan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berpartisipasi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dalam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pengambilan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keputusan</a:t>
                      </a:r>
                      <a:r>
                        <a:rPr lang="en-GB" sz="2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(D,W)</a:t>
                      </a:r>
                      <a:endParaRPr lang="en-GB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GB" sz="15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Bukti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pelaksanaan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pemberian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rencana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asuhan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dan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tindakan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u="sng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dilakukan</a:t>
                      </a:r>
                      <a:r>
                        <a:rPr lang="en-GB" sz="2400" b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id-ID" sz="2400" b="1" u="sng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b="1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DPJP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PPJA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5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500" b="1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keluarga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GB" sz="15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TL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TS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5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GB" sz="15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3283631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sil gambar untuk KORAN">
            <a:extLst>
              <a:ext uri="{FF2B5EF4-FFF2-40B4-BE49-F238E27FC236}">
                <a16:creationId xmlns="" xmlns:a16="http://schemas.microsoft.com/office/drawing/2014/main" id="{C945EB70-A86D-4894-B7F3-8C94DFD3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83" y="444004"/>
            <a:ext cx="10767857" cy="5969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47BD77-13AC-4902-B650-57C8E4A49962}"/>
              </a:ext>
            </a:extLst>
          </p:cNvPr>
          <p:cNvSpPr txBox="1"/>
          <p:nvPr/>
        </p:nvSpPr>
        <p:spPr>
          <a:xfrm rot="20023449">
            <a:off x="944880" y="1431925"/>
            <a:ext cx="5638800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RUMAH SAKIT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DI SOMASI DAN DITUDUH MENIPU PASIEN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D64483-535F-4652-8673-CDA64CB7E04F}"/>
              </a:ext>
            </a:extLst>
          </p:cNvPr>
          <p:cNvSpPr txBox="1"/>
          <p:nvPr/>
        </p:nvSpPr>
        <p:spPr>
          <a:xfrm flipH="1">
            <a:off x="7087979" y="1169709"/>
            <a:ext cx="4794341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BILLING PASIEN TIDAK AKURAT</a:t>
            </a:r>
          </a:p>
        </p:txBody>
      </p:sp>
      <p:pic>
        <p:nvPicPr>
          <p:cNvPr id="2050" name="Picture 2" descr="Hasil gambar untuk BILLING SYSTEM">
            <a:extLst>
              <a:ext uri="{FF2B5EF4-FFF2-40B4-BE49-F238E27FC236}">
                <a16:creationId xmlns="" xmlns:a16="http://schemas.microsoft.com/office/drawing/2014/main" id="{FD33DA96-BF04-4426-9AB0-71B9501C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43" y="2854160"/>
            <a:ext cx="4693015" cy="3292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84551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83BC8A7-751C-47D8-997D-7E1AE3C5A5D3}" type="slidenum">
              <a:rPr lang="id-ID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id-ID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9892" y="2129135"/>
          <a:ext cx="11757025" cy="44805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01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5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519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94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86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Elemen </a:t>
                      </a:r>
                      <a:r>
                        <a:rPr lang="id-ID" sz="2000" b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penilaian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TKRS 12.1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Telusur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Skor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dirty="0">
                        <a:solidFill>
                          <a:srgbClr val="FF0000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6" marR="91436" marT="45713" marB="4571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82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sv-SE" sz="2400" b="1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itchFamily="34" charset="0"/>
                          <a:cs typeface="Arial" panose="020B0604020202020204" pitchFamily="34" charset="0"/>
                        </a:rPr>
                        <a:t>Rumah  sakit  membuat  tagihan  yang  akurat  untuk  layanannya  dan  memastikan  bahwa  insentif finansial dan pengaturan pembayaran tidak mempengaruhi asuhan pasien. (D, W)</a:t>
                      </a:r>
                      <a:endParaRPr lang="en-US" sz="2400" b="1" i="0" dirty="0">
                        <a:latin typeface="Century Gothic" pitchFamily="34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>
                          <a:latin typeface="Century Gothic" panose="020B0502020202020204" pitchFamily="34" charset="0"/>
                          <a:ea typeface="Century Gothic" charset="0"/>
                          <a:cs typeface="Century Gothic" charset="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>
                          <a:latin typeface="Century Gothic" panose="020B0502020202020204" pitchFamily="34" charset="0"/>
                          <a:ea typeface="Century Gothic" charset="0"/>
                          <a:cs typeface="Century Gothic" charset="0"/>
                        </a:rPr>
                        <a:t>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Bukti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tentang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tagihan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yang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akurat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antara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lain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tidak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ada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tagihan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susulan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setelah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pasien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pulang</a:t>
                      </a:r>
                      <a:endParaRPr lang="es-ES" sz="2800" b="1" i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s-ES" sz="2800" b="1" i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•</a:t>
                      </a:r>
                      <a:r>
                        <a:rPr lang="es-ES" sz="2800" b="1" i="0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Bagian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keuangan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kasir</a:t>
                      </a:r>
                      <a:endParaRPr lang="es-ES" sz="2800" b="1" i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• 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Pasien</a:t>
                      </a:r>
                      <a:r>
                        <a:rPr lang="es-ES" sz="28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</a:t>
                      </a:r>
                      <a:r>
                        <a:rPr lang="es-ES" sz="2800" b="1" i="0" dirty="0" err="1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keluarga</a:t>
                      </a:r>
                      <a:endParaRPr lang="es-ES" sz="2800" b="1" i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s-ES" sz="2400" b="1" i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TL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latin typeface="Century Gothic" panose="020B0502020202020204" pitchFamily="34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91431" marR="91431" marT="45712" marB="4571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A04E74-2F2D-45AA-AA43-C8700E121CD5}"/>
              </a:ext>
            </a:extLst>
          </p:cNvPr>
          <p:cNvSpPr txBox="1"/>
          <p:nvPr/>
        </p:nvSpPr>
        <p:spPr>
          <a:xfrm>
            <a:off x="964096" y="487017"/>
            <a:ext cx="10271338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RUMAH SAKIT DI SOMASI DAN DITUDUH MENIPU PASIEN </a:t>
            </a:r>
          </a:p>
        </p:txBody>
      </p:sp>
    </p:spTree>
    <p:extLst>
      <p:ext uri="{BB962C8B-B14F-4D97-AF65-F5344CB8AC3E}">
        <p14:creationId xmlns="" xmlns:p14="http://schemas.microsoft.com/office/powerpoint/2010/main" val="36571785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75" t="27128" r="37468" b="8877"/>
          <a:stretch/>
        </p:blipFill>
        <p:spPr>
          <a:xfrm>
            <a:off x="6991565" y="156065"/>
            <a:ext cx="4720975" cy="67019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41987" t="19434" r="27864" b="6898"/>
          <a:stretch/>
        </p:blipFill>
        <p:spPr>
          <a:xfrm>
            <a:off x="267129" y="270660"/>
            <a:ext cx="3236360" cy="444821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45276" y="2250040"/>
            <a:ext cx="2404153" cy="1818526"/>
          </a:xfrm>
          <a:prstGeom prst="rightArrow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5276" y="5657671"/>
            <a:ext cx="2945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Berlaku</a:t>
            </a:r>
            <a:r>
              <a:rPr lang="en-US" sz="3600" b="1" dirty="0"/>
              <a:t> </a:t>
            </a:r>
            <a:r>
              <a:rPr lang="en-US" sz="3600" b="1" dirty="0" err="1"/>
              <a:t>mulai</a:t>
            </a:r>
            <a:endParaRPr lang="en-US" sz="3600" b="1" dirty="0"/>
          </a:p>
          <a:p>
            <a:r>
              <a:rPr lang="en-US" sz="3600" b="1" dirty="0"/>
              <a:t>1 </a:t>
            </a:r>
            <a:r>
              <a:rPr lang="en-US" sz="3600" b="1" dirty="0" err="1"/>
              <a:t>Januari</a:t>
            </a:r>
            <a:r>
              <a:rPr lang="en-US" sz="3600" b="1" dirty="0"/>
              <a:t> 2018</a:t>
            </a:r>
          </a:p>
        </p:txBody>
      </p:sp>
    </p:spTree>
    <p:extLst>
      <p:ext uri="{BB962C8B-B14F-4D97-AF65-F5344CB8AC3E}">
        <p14:creationId xmlns="" xmlns:p14="http://schemas.microsoft.com/office/powerpoint/2010/main" val="245398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1461</Words>
  <Application>Microsoft Office PowerPoint</Application>
  <PresentationFormat>Custom</PresentationFormat>
  <Paragraphs>414</Paragraphs>
  <Slides>30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POKOK BAHASAN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TUJUAN SNARS ED 1 </vt:lpstr>
      <vt:lpstr>Slide 12</vt:lpstr>
      <vt:lpstr>Standar Nasional Akreditasi Rumah Sakit (SNARS) Edisi 1</vt:lpstr>
      <vt:lpstr>  </vt:lpstr>
      <vt:lpstr>SISMADAK</vt:lpstr>
      <vt:lpstr>Slide 16</vt:lpstr>
      <vt:lpstr>DATA YG HARUS DIKUMPULKAN MELIPUTI</vt:lpstr>
      <vt:lpstr>INDIKATOR MUTU NASIONAL </vt:lpstr>
      <vt:lpstr>Slide 19</vt:lpstr>
      <vt:lpstr>Slide 20</vt:lpstr>
      <vt:lpstr>Slide 21</vt:lpstr>
      <vt:lpstr>Slide 22</vt:lpstr>
      <vt:lpstr>ASUHAN PASIEN “PATIENT CENTERED CARE”</vt:lpstr>
      <vt:lpstr>Slide 24</vt:lpstr>
      <vt:lpstr>Slide 25</vt:lpstr>
      <vt:lpstr>Slide 26</vt:lpstr>
      <vt:lpstr>     Sistem Akreditasi  1           Pola Vertikal &amp; Horizontal  Dalam akreditasi maupun ISO dikenal adanya Vertical dan Horizontal audit. (Hammar, H: ISO 9001 Horizontal audit vs. vertical audit, 9001 Academy, 2010. Coonen, E: Approaching accreditation of a PGD centre, ESHRE Campus symposium, 2010.) </vt:lpstr>
      <vt:lpstr>   Sistem Pokja Akreditasi “Pathway” Akreditasi : Pola Vertikal dan Horizontal   Pola Vertikal  Pokja : anggotanya sebanyak mungkin dari unit2 terkait bab, mendalami/menguasai Bab (Std-EP), àpola vertikal, menjadi Nara Sumber di RSnya </vt:lpstr>
      <vt:lpstr>KESIMPULAN</vt:lpstr>
      <vt:lpstr>Tugas kelompok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 MPE  KARS ed 1</dc:title>
  <dc:creator>Ibu Meliana</dc:creator>
  <cp:lastModifiedBy>RORO</cp:lastModifiedBy>
  <cp:revision>298</cp:revision>
  <dcterms:created xsi:type="dcterms:W3CDTF">2016-11-21T09:52:04Z</dcterms:created>
  <dcterms:modified xsi:type="dcterms:W3CDTF">2019-09-05T14:11:04Z</dcterms:modified>
</cp:coreProperties>
</file>