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diagrams/colors22.xml" ContentType="application/vnd.openxmlformats-officedocument.drawingml.diagramColors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diagrams/colors11.xml" ContentType="application/vnd.openxmlformats-officedocument.drawingml.diagramColors+xml"/>
  <Override PartName="/ppt/diagrams/data24.xml" ContentType="application/vnd.openxmlformats-officedocument.drawingml.diagramData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quickStyle17.xml" ContentType="application/vnd.openxmlformats-officedocument.drawingml.diagramStyle+xml"/>
  <Override PartName="/ppt/tableStyles.xml" ContentType="application/vnd.openxmlformats-officedocument.presentationml.tableStyles+xml"/>
  <Override PartName="/ppt/diagrams/layout17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20.xml" ContentType="application/vnd.openxmlformats-officedocument.drawingml.diagramStyle+xml"/>
  <Override PartName="/ppt/diagrams/layout24.xml" ContentType="application/vnd.openxmlformats-officedocument.drawingml.diagramLayout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colors16.xml" ContentType="application/vnd.openxmlformats-officedocument.drawingml.diagramColors+xml"/>
  <Override PartName="/ppt/diagrams/data18.xml" ContentType="application/vnd.openxmlformats-officedocument.drawingml.diagramData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12.xml" ContentType="application/vnd.openxmlformats-officedocument.drawingml.diagramColors+xml"/>
  <Override PartName="/ppt/diagrams/layout20.xml" ContentType="application/vnd.openxmlformats-officedocument.drawingml.diagramLayout+xml"/>
  <Override PartName="/ppt/diagrams/colors23.xml" ContentType="application/vnd.openxmlformats-officedocument.drawingml.diagramColors+xml"/>
  <Override PartName="/ppt/diagrams/data25.xml" ContentType="application/vnd.openxmlformats-officedocument.drawingml.diagramData+xml"/>
  <Default Extension="bin" ContentType="application/vnd.openxmlformats-officedocument.oleObject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data21.xml" ContentType="application/vnd.openxmlformats-officedocument.drawingml.diagramData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ppt/diagrams/quickStyle18.xml" ContentType="application/vnd.openxmlformats-officedocument.drawingml.diagramStyl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layout18.xml" ContentType="application/vnd.openxmlformats-officedocument.drawingml.diagramLayout+xml"/>
  <Override PartName="/ppt/diagrams/quickStyle25.xml" ContentType="application/vnd.openxmlformats-officedocument.drawingml.diagramStyl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25.xml" ContentType="application/vnd.openxmlformats-officedocument.drawingml.diagramLayout+xml"/>
  <Default Extension="vml" ContentType="application/vnd.openxmlformats-officedocument.vmlDrawing"/>
  <Override PartName="/ppt/slides/slide89.xml" ContentType="application/vnd.openxmlformats-officedocument.presentationml.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layout14.xml" ContentType="application/vnd.openxmlformats-officedocument.drawingml.diagramLayout+xml"/>
  <Override PartName="/ppt/diagrams/colors17.xml" ContentType="application/vnd.openxmlformats-officedocument.drawingml.diagramColors+xml"/>
  <Override PartName="/ppt/diagrams/quickStyle21.xml" ContentType="application/vnd.openxmlformats-officedocument.drawingml.diagramStyle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diagrams/data19.xml" ContentType="application/vnd.openxmlformats-officedocument.drawingml.diagramData+xml"/>
  <Override PartName="/ppt/diagrams/layout21.xml" ContentType="application/vnd.openxmlformats-officedocument.drawingml.diagramLayout+xml"/>
  <Override PartName="/ppt/diagrams/colors24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diagrams/data26.xml" ContentType="application/vnd.openxmlformats-officedocument.drawingml.diagramData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diagrams/data15.xml" ContentType="application/vnd.openxmlformats-officedocument.drawingml.diagramData+xml"/>
  <Override PartName="/ppt/diagrams/colors20.xml" ContentType="application/vnd.openxmlformats-officedocument.drawingml.diagramColor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diagrams/data11.xml" ContentType="application/vnd.openxmlformats-officedocument.drawingml.diagramData+xml"/>
  <Override PartName="/ppt/diagrams/quickStyle19.xml" ContentType="application/vnd.openxmlformats-officedocument.drawingml.diagramStyle+xml"/>
  <Override PartName="/ppt/diagrams/data22.xml" ContentType="application/vnd.openxmlformats-officedocument.drawingml.diagramData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diagrams/quickStyle26.xml" ContentType="application/vnd.openxmlformats-officedocument.drawingml.diagramStyl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quickStyle15.xml" ContentType="application/vnd.openxmlformats-officedocument.drawingml.diagramStyle+xml"/>
  <Override PartName="/ppt/diagrams/layout19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22.xml" ContentType="application/vnd.openxmlformats-officedocument.drawingml.diagramStyle+xml"/>
  <Override PartName="/ppt/diagrams/layout26.xml" ContentType="application/vnd.openxmlformats-officedocument.drawingml.diagramLayout+xml"/>
  <Override PartName="/ppt/slides/slide79.xml" ContentType="application/vnd.openxmlformats-officedocument.presentationml.slide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colors18.xml" ContentType="application/vnd.openxmlformats-officedocument.drawingml.diagramColors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diagrams/layout22.xml" ContentType="application/vnd.openxmlformats-officedocument.drawingml.diagramLayout+xml"/>
  <Override PartName="/ppt/diagrams/colors25.xml" ContentType="application/vnd.openxmlformats-officedocument.drawingml.diagramColors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ata16.xml" ContentType="application/vnd.openxmlformats-officedocument.drawingml.diagramData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colors10.xml" ContentType="application/vnd.openxmlformats-officedocument.drawingml.diagramColors+xml"/>
  <Override PartName="/ppt/diagrams/colors21.xml" ContentType="application/vnd.openxmlformats-officedocument.drawingml.diagramColors+xml"/>
  <Override PartName="/ppt/diagrams/data23.xml" ContentType="application/vnd.openxmlformats-officedocument.drawingml.diagramData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data9.xml" ContentType="application/vnd.openxmlformats-officedocument.drawingml.diagramData+xml"/>
  <Override PartName="/ppt/diagrams/quickStyle16.xml" ContentType="application/vnd.openxmlformats-officedocument.drawingml.diagramStyl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layout16.xml" ContentType="application/vnd.openxmlformats-officedocument.drawingml.diagramLayout+xml"/>
  <Override PartName="/ppt/diagrams/colors19.xml" ContentType="application/vnd.openxmlformats-officedocument.drawingml.diagramColors+xml"/>
  <Override PartName="/ppt/diagrams/quickStyle23.xml" ContentType="application/vnd.openxmlformats-officedocument.drawingml.diagramStyle+xml"/>
  <Override PartName="/ppt/diagrams/layout23.xml" ContentType="application/vnd.openxmlformats-officedocument.drawingml.diagramLayout+xml"/>
  <Override PartName="/ppt/diagrams/colors26.xml" ContentType="application/vnd.openxmlformats-officedocument.drawingml.diagramColors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diagrams/data17.xml" ContentType="application/vnd.openxmlformats-officedocument.drawingml.diagramData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43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s/slide32.xml" ContentType="application/vnd.openxmlformats-officedocument.presentationml.slide+xml"/>
  <Override PartName="/ppt/diagrams/data20.xml" ContentType="application/vnd.openxmlformats-officedocument.drawingml.diagramData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quickStyle24.xml" ContentType="application/vnd.openxmlformats-officedocument.drawingml.diagramStyle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94"/>
  </p:notesMasterIdLst>
  <p:sldIdLst>
    <p:sldId id="256" r:id="rId2"/>
    <p:sldId id="267" r:id="rId3"/>
    <p:sldId id="262" r:id="rId4"/>
    <p:sldId id="314" r:id="rId5"/>
    <p:sldId id="315" r:id="rId6"/>
    <p:sldId id="317" r:id="rId7"/>
    <p:sldId id="318" r:id="rId8"/>
    <p:sldId id="319" r:id="rId9"/>
    <p:sldId id="320" r:id="rId10"/>
    <p:sldId id="321" r:id="rId11"/>
    <p:sldId id="322" r:id="rId12"/>
    <p:sldId id="323" r:id="rId13"/>
    <p:sldId id="324" r:id="rId14"/>
    <p:sldId id="325" r:id="rId15"/>
    <p:sldId id="326" r:id="rId16"/>
    <p:sldId id="327" r:id="rId17"/>
    <p:sldId id="328" r:id="rId18"/>
    <p:sldId id="329" r:id="rId19"/>
    <p:sldId id="330" r:id="rId20"/>
    <p:sldId id="331" r:id="rId21"/>
    <p:sldId id="332" r:id="rId22"/>
    <p:sldId id="333" r:id="rId23"/>
    <p:sldId id="334" r:id="rId24"/>
    <p:sldId id="335" r:id="rId25"/>
    <p:sldId id="336" r:id="rId26"/>
    <p:sldId id="337" r:id="rId27"/>
    <p:sldId id="338" r:id="rId28"/>
    <p:sldId id="339" r:id="rId29"/>
    <p:sldId id="340" r:id="rId30"/>
    <p:sldId id="341" r:id="rId31"/>
    <p:sldId id="342" r:id="rId32"/>
    <p:sldId id="343" r:id="rId33"/>
    <p:sldId id="344" r:id="rId34"/>
    <p:sldId id="345" r:id="rId35"/>
    <p:sldId id="346" r:id="rId36"/>
    <p:sldId id="347" r:id="rId37"/>
    <p:sldId id="348" r:id="rId38"/>
    <p:sldId id="349" r:id="rId39"/>
    <p:sldId id="350" r:id="rId40"/>
    <p:sldId id="351" r:id="rId41"/>
    <p:sldId id="352" r:id="rId42"/>
    <p:sldId id="353" r:id="rId43"/>
    <p:sldId id="261" r:id="rId44"/>
    <p:sldId id="263" r:id="rId45"/>
    <p:sldId id="264" r:id="rId46"/>
    <p:sldId id="265" r:id="rId47"/>
    <p:sldId id="266" r:id="rId48"/>
    <p:sldId id="268" r:id="rId49"/>
    <p:sldId id="285" r:id="rId50"/>
    <p:sldId id="286" r:id="rId51"/>
    <p:sldId id="287" r:id="rId52"/>
    <p:sldId id="288" r:id="rId53"/>
    <p:sldId id="289" r:id="rId54"/>
    <p:sldId id="269" r:id="rId55"/>
    <p:sldId id="271" r:id="rId56"/>
    <p:sldId id="270" r:id="rId57"/>
    <p:sldId id="273" r:id="rId58"/>
    <p:sldId id="274" r:id="rId59"/>
    <p:sldId id="275" r:id="rId60"/>
    <p:sldId id="276" r:id="rId61"/>
    <p:sldId id="279" r:id="rId62"/>
    <p:sldId id="277" r:id="rId63"/>
    <p:sldId id="278" r:id="rId64"/>
    <p:sldId id="280" r:id="rId65"/>
    <p:sldId id="290" r:id="rId66"/>
    <p:sldId id="281" r:id="rId67"/>
    <p:sldId id="282" r:id="rId68"/>
    <p:sldId id="283" r:id="rId69"/>
    <p:sldId id="284" r:id="rId70"/>
    <p:sldId id="291" r:id="rId71"/>
    <p:sldId id="292" r:id="rId72"/>
    <p:sldId id="293" r:id="rId73"/>
    <p:sldId id="294" r:id="rId74"/>
    <p:sldId id="295" r:id="rId75"/>
    <p:sldId id="296" r:id="rId76"/>
    <p:sldId id="297" r:id="rId77"/>
    <p:sldId id="298" r:id="rId78"/>
    <p:sldId id="299" r:id="rId79"/>
    <p:sldId id="300" r:id="rId80"/>
    <p:sldId id="301" r:id="rId81"/>
    <p:sldId id="302" r:id="rId82"/>
    <p:sldId id="303" r:id="rId83"/>
    <p:sldId id="304" r:id="rId84"/>
    <p:sldId id="305" r:id="rId85"/>
    <p:sldId id="306" r:id="rId86"/>
    <p:sldId id="307" r:id="rId87"/>
    <p:sldId id="308" r:id="rId88"/>
    <p:sldId id="312" r:id="rId89"/>
    <p:sldId id="313" r:id="rId90"/>
    <p:sldId id="309" r:id="rId91"/>
    <p:sldId id="310" r:id="rId92"/>
    <p:sldId id="311" r:id="rId9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52" d="100"/>
          <a:sy n="52" d="100"/>
        </p:scale>
        <p:origin x="-1896" y="-4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802B7B-1434-4F40-A779-2DEFB9C991B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F71F688-E79B-4354-8F13-85D01C512F95}">
      <dgm:prSet phldrT="[Text]" custT="1"/>
      <dgm:spPr/>
      <dgm:t>
        <a:bodyPr/>
        <a:lstStyle/>
        <a:p>
          <a:pPr algn="ctr"/>
          <a:r>
            <a:rPr lang="en-US" sz="2800" b="1" dirty="0" smtClean="0">
              <a:solidFill>
                <a:srgbClr val="FFC000"/>
              </a:solidFill>
            </a:rPr>
            <a:t> </a:t>
          </a:r>
          <a:r>
            <a:rPr lang="en-US" sz="2800" b="1" dirty="0" smtClean="0">
              <a:solidFill>
                <a:srgbClr val="FFC000"/>
              </a:solidFill>
            </a:rPr>
            <a:t>ILMU UKUR TANAH</a:t>
          </a:r>
        </a:p>
        <a:p>
          <a:pPr algn="l"/>
          <a:endParaRPr lang="en-US" sz="2000" dirty="0"/>
        </a:p>
      </dgm:t>
    </dgm:pt>
    <dgm:pt modelId="{7BA01932-96D5-477E-A0B4-5DC0BFD8BD75}" type="parTrans" cxnId="{8E8278E9-B591-44DD-B851-49CE442797B2}">
      <dgm:prSet/>
      <dgm:spPr/>
      <dgm:t>
        <a:bodyPr/>
        <a:lstStyle/>
        <a:p>
          <a:endParaRPr lang="en-US"/>
        </a:p>
      </dgm:t>
    </dgm:pt>
    <dgm:pt modelId="{EAB7398B-8E0F-4112-A256-C4C1FD348935}" type="sibTrans" cxnId="{8E8278E9-B591-44DD-B851-49CE442797B2}">
      <dgm:prSet/>
      <dgm:spPr/>
      <dgm:t>
        <a:bodyPr/>
        <a:lstStyle/>
        <a:p>
          <a:endParaRPr lang="en-US"/>
        </a:p>
      </dgm:t>
    </dgm:pt>
    <dgm:pt modelId="{A7D07826-E0D8-4DEC-B5E1-C91FDD43D4B1}">
      <dgm:prSet phldrT="[Text]"/>
      <dgm:spPr/>
      <dgm:t>
        <a:bodyPr/>
        <a:lstStyle/>
        <a:p>
          <a:endParaRPr lang="en-US" dirty="0"/>
        </a:p>
      </dgm:t>
    </dgm:pt>
    <dgm:pt modelId="{6D2B1FE4-3EB0-4975-B1DE-074521C4FD72}" type="parTrans" cxnId="{68C55F0F-72DA-4913-8EDD-D8A09E3A57FF}">
      <dgm:prSet/>
      <dgm:spPr/>
      <dgm:t>
        <a:bodyPr/>
        <a:lstStyle/>
        <a:p>
          <a:endParaRPr lang="en-US"/>
        </a:p>
      </dgm:t>
    </dgm:pt>
    <dgm:pt modelId="{2EC7F605-2884-4A8E-A3C3-E3123DD2AE28}" type="sibTrans" cxnId="{68C55F0F-72DA-4913-8EDD-D8A09E3A57FF}">
      <dgm:prSet/>
      <dgm:spPr/>
      <dgm:t>
        <a:bodyPr/>
        <a:lstStyle/>
        <a:p>
          <a:endParaRPr lang="en-US"/>
        </a:p>
      </dgm:t>
    </dgm:pt>
    <dgm:pt modelId="{1F42EEC3-60B7-48D1-BCD8-AE5EBBD97DDA}">
      <dgm:prSet phldrT="[Text]" custT="1"/>
      <dgm:spPr/>
      <dgm:t>
        <a:bodyPr/>
        <a:lstStyle/>
        <a:p>
          <a:pPr algn="ctr"/>
          <a:r>
            <a:rPr lang="en-US" sz="2000" dirty="0" err="1" smtClean="0"/>
            <a:t>Wa</a:t>
          </a:r>
          <a:r>
            <a:rPr lang="en-US" sz="2000" dirty="0" smtClean="0"/>
            <a:t> Ode </a:t>
          </a:r>
          <a:r>
            <a:rPr lang="en-US" sz="2000" dirty="0" err="1" smtClean="0"/>
            <a:t>Nurhaidar</a:t>
          </a:r>
          <a:r>
            <a:rPr lang="en-US" sz="2000" dirty="0" smtClean="0"/>
            <a:t>, ST., </a:t>
          </a:r>
          <a:r>
            <a:rPr lang="en-US" sz="2000" dirty="0" err="1" smtClean="0"/>
            <a:t>M.Sc</a:t>
          </a:r>
          <a:endParaRPr lang="en-US" sz="2000" dirty="0"/>
        </a:p>
      </dgm:t>
    </dgm:pt>
    <dgm:pt modelId="{DAAFBB23-5839-4F14-9B24-C61FE942365A}" type="parTrans" cxnId="{8F11F30E-FBC9-438C-AE78-9C4C9D04B0BF}">
      <dgm:prSet/>
      <dgm:spPr/>
      <dgm:t>
        <a:bodyPr/>
        <a:lstStyle/>
        <a:p>
          <a:endParaRPr lang="en-US"/>
        </a:p>
      </dgm:t>
    </dgm:pt>
    <dgm:pt modelId="{DEF7F8E3-2F34-46AE-933D-67FDC8B3BFD2}" type="sibTrans" cxnId="{8F11F30E-FBC9-438C-AE78-9C4C9D04B0BF}">
      <dgm:prSet/>
      <dgm:spPr/>
      <dgm:t>
        <a:bodyPr/>
        <a:lstStyle/>
        <a:p>
          <a:endParaRPr lang="en-US"/>
        </a:p>
      </dgm:t>
    </dgm:pt>
    <dgm:pt modelId="{4386F705-ED65-4B4A-98BF-6C735F0FD990}" type="pres">
      <dgm:prSet presAssocID="{51802B7B-1434-4F40-A779-2DEFB9C991B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A92D95C-936E-4716-8742-16ACDC966F18}" type="pres">
      <dgm:prSet presAssocID="{7F71F688-E79B-4354-8F13-85D01C512F95}" presName="parentText" presStyleLbl="node1" presStyleIdx="0" presStyleCnt="2" custScaleY="122433" custLinFactNeighborX="-65217" custLinFactNeighborY="-3197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D62A22-1158-4611-A1E3-BF5A84425730}" type="pres">
      <dgm:prSet presAssocID="{7F71F688-E79B-4354-8F13-85D01C512F95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DF8A27-E90A-4EBB-8612-D00FD39AF384}" type="pres">
      <dgm:prSet presAssocID="{1F42EEC3-60B7-48D1-BCD8-AE5EBBD97DDA}" presName="parentText" presStyleLbl="node1" presStyleIdx="1" presStyleCnt="2" custScaleX="100000" custScaleY="11029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4072377-DD6D-4280-9DA0-B7BA81AF92D3}" type="presOf" srcId="{7F71F688-E79B-4354-8F13-85D01C512F95}" destId="{3A92D95C-936E-4716-8742-16ACDC966F18}" srcOrd="0" destOrd="0" presId="urn:microsoft.com/office/officeart/2005/8/layout/vList2"/>
    <dgm:cxn modelId="{440F2806-EA4B-4000-B21A-9E88B736B5BF}" type="presOf" srcId="{51802B7B-1434-4F40-A779-2DEFB9C991BA}" destId="{4386F705-ED65-4B4A-98BF-6C735F0FD990}" srcOrd="0" destOrd="0" presId="urn:microsoft.com/office/officeart/2005/8/layout/vList2"/>
    <dgm:cxn modelId="{68C55F0F-72DA-4913-8EDD-D8A09E3A57FF}" srcId="{7F71F688-E79B-4354-8F13-85D01C512F95}" destId="{A7D07826-E0D8-4DEC-B5E1-C91FDD43D4B1}" srcOrd="0" destOrd="0" parTransId="{6D2B1FE4-3EB0-4975-B1DE-074521C4FD72}" sibTransId="{2EC7F605-2884-4A8E-A3C3-E3123DD2AE28}"/>
    <dgm:cxn modelId="{8E8278E9-B591-44DD-B851-49CE442797B2}" srcId="{51802B7B-1434-4F40-A779-2DEFB9C991BA}" destId="{7F71F688-E79B-4354-8F13-85D01C512F95}" srcOrd="0" destOrd="0" parTransId="{7BA01932-96D5-477E-A0B4-5DC0BFD8BD75}" sibTransId="{EAB7398B-8E0F-4112-A256-C4C1FD348935}"/>
    <dgm:cxn modelId="{6863EAA1-4AF7-4080-9DE9-0D073C30FAE0}" type="presOf" srcId="{A7D07826-E0D8-4DEC-B5E1-C91FDD43D4B1}" destId="{AFD62A22-1158-4611-A1E3-BF5A84425730}" srcOrd="0" destOrd="0" presId="urn:microsoft.com/office/officeart/2005/8/layout/vList2"/>
    <dgm:cxn modelId="{8F11F30E-FBC9-438C-AE78-9C4C9D04B0BF}" srcId="{51802B7B-1434-4F40-A779-2DEFB9C991BA}" destId="{1F42EEC3-60B7-48D1-BCD8-AE5EBBD97DDA}" srcOrd="1" destOrd="0" parTransId="{DAAFBB23-5839-4F14-9B24-C61FE942365A}" sibTransId="{DEF7F8E3-2F34-46AE-933D-67FDC8B3BFD2}"/>
    <dgm:cxn modelId="{AD030449-231B-473B-900F-37C279C6043F}" type="presOf" srcId="{1F42EEC3-60B7-48D1-BCD8-AE5EBBD97DDA}" destId="{F6DF8A27-E90A-4EBB-8612-D00FD39AF384}" srcOrd="0" destOrd="0" presId="urn:microsoft.com/office/officeart/2005/8/layout/vList2"/>
    <dgm:cxn modelId="{B3D6D6F5-98DD-4CE4-A899-648B217D8941}" type="presParOf" srcId="{4386F705-ED65-4B4A-98BF-6C735F0FD990}" destId="{3A92D95C-936E-4716-8742-16ACDC966F18}" srcOrd="0" destOrd="0" presId="urn:microsoft.com/office/officeart/2005/8/layout/vList2"/>
    <dgm:cxn modelId="{F9CF8D64-560C-40DD-BABA-BB5B84B2A14F}" type="presParOf" srcId="{4386F705-ED65-4B4A-98BF-6C735F0FD990}" destId="{AFD62A22-1158-4611-A1E3-BF5A84425730}" srcOrd="1" destOrd="0" presId="urn:microsoft.com/office/officeart/2005/8/layout/vList2"/>
    <dgm:cxn modelId="{444BB5F7-05B5-4165-A02B-94FE924DD8EE}" type="presParOf" srcId="{4386F705-ED65-4B4A-98BF-6C735F0FD990}" destId="{F6DF8A27-E90A-4EBB-8612-D00FD39AF384}" srcOrd="2" destOrd="0" presId="urn:microsoft.com/office/officeart/2005/8/layout/vList2"/>
  </dgm:cxnLst>
  <dgm:bg/>
  <dgm:whole/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D939876-4127-4793-B7AD-CC59CC70AA0F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94CF89D-1FE4-4101-BF1E-20D185989A67}">
      <dgm:prSet phldrT="[Text]" custT="1"/>
      <dgm:spPr/>
      <dgm:t>
        <a:bodyPr/>
        <a:lstStyle/>
        <a:p>
          <a:r>
            <a:rPr lang="en-US" sz="3200" b="1" dirty="0" err="1" smtClean="0"/>
            <a:t>Survei</a:t>
          </a:r>
          <a:r>
            <a:rPr lang="en-US" sz="3200" b="1" dirty="0" smtClean="0"/>
            <a:t> </a:t>
          </a:r>
          <a:r>
            <a:rPr lang="en-US" sz="3200" b="1" dirty="0" err="1" smtClean="0"/>
            <a:t>Permukaan</a:t>
          </a:r>
          <a:r>
            <a:rPr lang="en-US" sz="3200" b="1" dirty="0" smtClean="0"/>
            <a:t> Tanah </a:t>
          </a:r>
          <a:r>
            <a:rPr lang="en-US" sz="3200" b="1" dirty="0" err="1" smtClean="0"/>
            <a:t>Datar</a:t>
          </a:r>
          <a:r>
            <a:rPr lang="en-US" sz="3200" b="1" dirty="0" smtClean="0"/>
            <a:t> </a:t>
          </a:r>
          <a:r>
            <a:rPr lang="en-US" sz="3200" b="1" i="1" dirty="0" smtClean="0"/>
            <a:t>(Plane surveying)</a:t>
          </a:r>
          <a:endParaRPr lang="en-US" sz="3200" dirty="0"/>
        </a:p>
      </dgm:t>
    </dgm:pt>
    <dgm:pt modelId="{1674066E-43AE-41CF-950B-F6B3FDB3B7FB}" type="parTrans" cxnId="{6418408C-EEDF-4767-8993-455E49EE82F5}">
      <dgm:prSet/>
      <dgm:spPr/>
      <dgm:t>
        <a:bodyPr/>
        <a:lstStyle/>
        <a:p>
          <a:endParaRPr lang="en-US"/>
        </a:p>
      </dgm:t>
    </dgm:pt>
    <dgm:pt modelId="{6AB2DBB2-3B9A-4FA5-B7BF-7EA7D13792AA}" type="sibTrans" cxnId="{6418408C-EEDF-4767-8993-455E49EE82F5}">
      <dgm:prSet/>
      <dgm:spPr/>
      <dgm:t>
        <a:bodyPr/>
        <a:lstStyle/>
        <a:p>
          <a:endParaRPr lang="en-US"/>
        </a:p>
      </dgm:t>
    </dgm:pt>
    <dgm:pt modelId="{263072B6-8070-4EF7-997A-31340877985F}">
      <dgm:prSet phldrT="[Text]"/>
      <dgm:spPr/>
      <dgm:t>
        <a:bodyPr/>
        <a:lstStyle/>
        <a:p>
          <a:endParaRPr lang="en-US" dirty="0"/>
        </a:p>
      </dgm:t>
    </dgm:pt>
    <dgm:pt modelId="{A89084F4-7C92-4678-BD8E-491EFE8649E4}" type="parTrans" cxnId="{9597E74E-96EE-4A12-843E-17E5ECFAAF94}">
      <dgm:prSet/>
      <dgm:spPr/>
      <dgm:t>
        <a:bodyPr/>
        <a:lstStyle/>
        <a:p>
          <a:endParaRPr lang="en-US"/>
        </a:p>
      </dgm:t>
    </dgm:pt>
    <dgm:pt modelId="{81854E9B-E881-4782-A29A-FC7E6B28C446}" type="sibTrans" cxnId="{9597E74E-96EE-4A12-843E-17E5ECFAAF94}">
      <dgm:prSet/>
      <dgm:spPr/>
      <dgm:t>
        <a:bodyPr/>
        <a:lstStyle/>
        <a:p>
          <a:endParaRPr lang="en-US"/>
        </a:p>
      </dgm:t>
    </dgm:pt>
    <dgm:pt modelId="{43D1544C-DB63-47AB-8CEB-F9AD660AB7F5}">
      <dgm:prSet/>
      <dgm:spPr/>
      <dgm:t>
        <a:bodyPr/>
        <a:lstStyle/>
        <a:p>
          <a:r>
            <a:rPr lang="en-US" dirty="0" smtClean="0"/>
            <a:t>- </a:t>
          </a:r>
          <a:r>
            <a:rPr lang="en-US" dirty="0" err="1" smtClean="0"/>
            <a:t>Pengukuran</a:t>
          </a:r>
          <a:r>
            <a:rPr lang="en-US" dirty="0" smtClean="0"/>
            <a:t> </a:t>
          </a:r>
          <a:r>
            <a:rPr lang="en-US" dirty="0" err="1" smtClean="0"/>
            <a:t>dan</a:t>
          </a:r>
          <a:r>
            <a:rPr lang="en-US" dirty="0" smtClean="0"/>
            <a:t> </a:t>
          </a:r>
          <a:r>
            <a:rPr lang="en-US" dirty="0" err="1" smtClean="0"/>
            <a:t>pemetaan</a:t>
          </a:r>
          <a:r>
            <a:rPr lang="en-US" dirty="0" smtClean="0"/>
            <a:t> </a:t>
          </a:r>
          <a:r>
            <a:rPr lang="en-US" dirty="0" err="1" smtClean="0"/>
            <a:t>dalam</a:t>
          </a:r>
          <a:r>
            <a:rPr lang="en-US" dirty="0" smtClean="0"/>
            <a:t> areal yang </a:t>
          </a:r>
          <a:r>
            <a:rPr lang="en-US" dirty="0" err="1" smtClean="0"/>
            <a:t>terbatas</a:t>
          </a:r>
          <a:endParaRPr lang="en-US" dirty="0" smtClean="0"/>
        </a:p>
        <a:p>
          <a:r>
            <a:rPr lang="en-US" dirty="0" smtClean="0"/>
            <a:t>- </a:t>
          </a:r>
          <a:r>
            <a:rPr lang="en-US" dirty="0" err="1" smtClean="0"/>
            <a:t>efek</a:t>
          </a:r>
          <a:r>
            <a:rPr lang="en-US" dirty="0" smtClean="0"/>
            <a:t> </a:t>
          </a:r>
          <a:r>
            <a:rPr lang="en-US" dirty="0" err="1" smtClean="0"/>
            <a:t>kelengkungan</a:t>
          </a:r>
          <a:r>
            <a:rPr lang="en-US" dirty="0" smtClean="0"/>
            <a:t> </a:t>
          </a:r>
          <a:r>
            <a:rPr lang="en-US" dirty="0" err="1" smtClean="0"/>
            <a:t>permukaan</a:t>
          </a:r>
          <a:r>
            <a:rPr lang="en-US" dirty="0" smtClean="0"/>
            <a:t> </a:t>
          </a:r>
          <a:r>
            <a:rPr lang="en-US" dirty="0" err="1" smtClean="0"/>
            <a:t>bumi</a:t>
          </a:r>
          <a:r>
            <a:rPr lang="en-US" dirty="0" smtClean="0"/>
            <a:t> </a:t>
          </a:r>
          <a:r>
            <a:rPr lang="en-US" dirty="0" err="1" smtClean="0"/>
            <a:t>dapat</a:t>
          </a:r>
          <a:r>
            <a:rPr lang="en-US" dirty="0" smtClean="0"/>
            <a:t> </a:t>
          </a:r>
          <a:r>
            <a:rPr lang="en-US" dirty="0" err="1" smtClean="0"/>
            <a:t>diabaikan</a:t>
          </a:r>
          <a:endParaRPr lang="en-US" dirty="0" smtClean="0"/>
        </a:p>
        <a:p>
          <a:r>
            <a:rPr lang="en-US" dirty="0" smtClean="0"/>
            <a:t>- </a:t>
          </a:r>
          <a:r>
            <a:rPr lang="en-US" dirty="0" err="1" smtClean="0"/>
            <a:t>perhitungannya</a:t>
          </a:r>
          <a:r>
            <a:rPr lang="en-US" dirty="0" smtClean="0"/>
            <a:t> </a:t>
          </a:r>
          <a:r>
            <a:rPr lang="en-US" dirty="0" err="1" smtClean="0"/>
            <a:t>dapat</a:t>
          </a:r>
          <a:r>
            <a:rPr lang="en-US" dirty="0" smtClean="0"/>
            <a:t> </a:t>
          </a:r>
          <a:r>
            <a:rPr lang="en-US" dirty="0" err="1" smtClean="0"/>
            <a:t>langsung</a:t>
          </a:r>
          <a:r>
            <a:rPr lang="en-US" dirty="0" smtClean="0"/>
            <a:t> </a:t>
          </a:r>
          <a:r>
            <a:rPr lang="en-US" dirty="0" err="1" smtClean="0"/>
            <a:t>direferensikan</a:t>
          </a:r>
          <a:r>
            <a:rPr lang="en-US" dirty="0" smtClean="0"/>
            <a:t> </a:t>
          </a:r>
          <a:r>
            <a:rPr lang="en-US" dirty="0" err="1" smtClean="0"/>
            <a:t>bidang</a:t>
          </a:r>
          <a:r>
            <a:rPr lang="en-US" dirty="0" smtClean="0"/>
            <a:t> </a:t>
          </a:r>
          <a:r>
            <a:rPr lang="en-US" dirty="0" err="1" smtClean="0"/>
            <a:t>datar</a:t>
          </a:r>
          <a:r>
            <a:rPr lang="en-US" dirty="0" smtClean="0"/>
            <a:t>.</a:t>
          </a:r>
        </a:p>
      </dgm:t>
    </dgm:pt>
    <dgm:pt modelId="{03D9BB21-3CD8-497B-B36F-380787096440}" type="parTrans" cxnId="{F67079E6-80E6-4C79-B0D4-01E24EE8C8F5}">
      <dgm:prSet/>
      <dgm:spPr/>
      <dgm:t>
        <a:bodyPr/>
        <a:lstStyle/>
        <a:p>
          <a:endParaRPr lang="en-US"/>
        </a:p>
      </dgm:t>
    </dgm:pt>
    <dgm:pt modelId="{D689AD88-141A-439D-B654-6112A69DB9CE}" type="sibTrans" cxnId="{F67079E6-80E6-4C79-B0D4-01E24EE8C8F5}">
      <dgm:prSet/>
      <dgm:spPr/>
      <dgm:t>
        <a:bodyPr/>
        <a:lstStyle/>
        <a:p>
          <a:endParaRPr lang="en-US"/>
        </a:p>
      </dgm:t>
    </dgm:pt>
    <dgm:pt modelId="{1EE3801F-CDB1-4912-9F1E-34C6190D5F5F}" type="pres">
      <dgm:prSet presAssocID="{5D939876-4127-4793-B7AD-CC59CC70AA0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7C37D7C-8FB1-4C3A-9188-B90539A8ABFC}" type="pres">
      <dgm:prSet presAssocID="{A94CF89D-1FE4-4101-BF1E-20D185989A67}" presName="parentText" presStyleLbl="node1" presStyleIdx="0" presStyleCnt="2" custScaleX="90740" custScaleY="36511" custLinFactNeighborX="-9259" custLinFactNeighborY="-1534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1CFF45-AFF7-4BB5-B871-2D9B89663E37}" type="pres">
      <dgm:prSet presAssocID="{A94CF89D-1FE4-4101-BF1E-20D185989A67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8055EF-DDBB-480D-BE11-BCF98F90501D}" type="pres">
      <dgm:prSet presAssocID="{43D1544C-DB63-47AB-8CEB-F9AD660AB7F5}" presName="parentText" presStyleLbl="node1" presStyleIdx="1" presStyleCnt="2" custScaleX="70370" custLinFactNeighborX="-11111" custLinFactNeighborY="2746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6F79296-2655-4C38-BE5E-2080A92FB602}" type="presOf" srcId="{A94CF89D-1FE4-4101-BF1E-20D185989A67}" destId="{67C37D7C-8FB1-4C3A-9188-B90539A8ABFC}" srcOrd="0" destOrd="0" presId="urn:microsoft.com/office/officeart/2005/8/layout/vList2"/>
    <dgm:cxn modelId="{6418408C-EEDF-4767-8993-455E49EE82F5}" srcId="{5D939876-4127-4793-B7AD-CC59CC70AA0F}" destId="{A94CF89D-1FE4-4101-BF1E-20D185989A67}" srcOrd="0" destOrd="0" parTransId="{1674066E-43AE-41CF-950B-F6B3FDB3B7FB}" sibTransId="{6AB2DBB2-3B9A-4FA5-B7BF-7EA7D13792AA}"/>
    <dgm:cxn modelId="{F67079E6-80E6-4C79-B0D4-01E24EE8C8F5}" srcId="{5D939876-4127-4793-B7AD-CC59CC70AA0F}" destId="{43D1544C-DB63-47AB-8CEB-F9AD660AB7F5}" srcOrd="1" destOrd="0" parTransId="{03D9BB21-3CD8-497B-B36F-380787096440}" sibTransId="{D689AD88-141A-439D-B654-6112A69DB9CE}"/>
    <dgm:cxn modelId="{9597E74E-96EE-4A12-843E-17E5ECFAAF94}" srcId="{A94CF89D-1FE4-4101-BF1E-20D185989A67}" destId="{263072B6-8070-4EF7-997A-31340877985F}" srcOrd="0" destOrd="0" parTransId="{A89084F4-7C92-4678-BD8E-491EFE8649E4}" sibTransId="{81854E9B-E881-4782-A29A-FC7E6B28C446}"/>
    <dgm:cxn modelId="{F30C7A42-EE1E-40F0-BBCC-B467503DEAA0}" type="presOf" srcId="{5D939876-4127-4793-B7AD-CC59CC70AA0F}" destId="{1EE3801F-CDB1-4912-9F1E-34C6190D5F5F}" srcOrd="0" destOrd="0" presId="urn:microsoft.com/office/officeart/2005/8/layout/vList2"/>
    <dgm:cxn modelId="{6539DF86-6487-4769-8F70-FDE74FDCC118}" type="presOf" srcId="{263072B6-8070-4EF7-997A-31340877985F}" destId="{671CFF45-AFF7-4BB5-B871-2D9B89663E37}" srcOrd="0" destOrd="0" presId="urn:microsoft.com/office/officeart/2005/8/layout/vList2"/>
    <dgm:cxn modelId="{139E7DEF-FC3B-4903-90CA-A1414BFEE50A}" type="presOf" srcId="{43D1544C-DB63-47AB-8CEB-F9AD660AB7F5}" destId="{7B8055EF-DDBB-480D-BE11-BCF98F90501D}" srcOrd="0" destOrd="0" presId="urn:microsoft.com/office/officeart/2005/8/layout/vList2"/>
    <dgm:cxn modelId="{94BEFDD8-B616-4153-BCBD-55AE6077AB41}" type="presParOf" srcId="{1EE3801F-CDB1-4912-9F1E-34C6190D5F5F}" destId="{67C37D7C-8FB1-4C3A-9188-B90539A8ABFC}" srcOrd="0" destOrd="0" presId="urn:microsoft.com/office/officeart/2005/8/layout/vList2"/>
    <dgm:cxn modelId="{93656F50-9A23-4144-A760-5CECB329E32C}" type="presParOf" srcId="{1EE3801F-CDB1-4912-9F1E-34C6190D5F5F}" destId="{671CFF45-AFF7-4BB5-B871-2D9B89663E37}" srcOrd="1" destOrd="0" presId="urn:microsoft.com/office/officeart/2005/8/layout/vList2"/>
    <dgm:cxn modelId="{D701B76A-8F7C-41A8-9720-CFB9EBC73C6A}" type="presParOf" srcId="{1EE3801F-CDB1-4912-9F1E-34C6190D5F5F}" destId="{7B8055EF-DDBB-480D-BE11-BCF98F90501D}" srcOrd="2" destOrd="0" presId="urn:microsoft.com/office/officeart/2005/8/layout/vList2"/>
  </dgm:cxnLst>
  <dgm:bg/>
  <dgm:whole/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1D15B8EA-1EF4-4FD8-AFA2-D17B15133B06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FACE63D-9951-439F-B079-3587F17BD2DC}">
      <dgm:prSet phldrT="[Text]"/>
      <dgm:spPr/>
      <dgm:t>
        <a:bodyPr/>
        <a:lstStyle/>
        <a:p>
          <a:r>
            <a:rPr lang="en-US" dirty="0" smtClean="0"/>
            <a:t>1</a:t>
          </a:r>
          <a:endParaRPr lang="en-US" dirty="0"/>
        </a:p>
      </dgm:t>
    </dgm:pt>
    <dgm:pt modelId="{6ADADB07-6986-41CD-95CD-7B1011A653C9}" type="parTrans" cxnId="{8DA46971-A945-43D6-A97D-E40D1A10A953}">
      <dgm:prSet/>
      <dgm:spPr/>
      <dgm:t>
        <a:bodyPr/>
        <a:lstStyle/>
        <a:p>
          <a:endParaRPr lang="en-US"/>
        </a:p>
      </dgm:t>
    </dgm:pt>
    <dgm:pt modelId="{42033878-BAC3-416E-AF4D-DDA13A2B1A7C}" type="sibTrans" cxnId="{8DA46971-A945-43D6-A97D-E40D1A10A953}">
      <dgm:prSet/>
      <dgm:spPr/>
      <dgm:t>
        <a:bodyPr/>
        <a:lstStyle/>
        <a:p>
          <a:endParaRPr lang="en-US"/>
        </a:p>
      </dgm:t>
    </dgm:pt>
    <dgm:pt modelId="{7D4FB695-C2AA-4105-B372-A7C9D1161E62}">
      <dgm:prSet phldrT="[Text]"/>
      <dgm:spPr/>
      <dgm:t>
        <a:bodyPr/>
        <a:lstStyle/>
        <a:p>
          <a:r>
            <a:rPr lang="en-US" dirty="0" err="1" smtClean="0"/>
            <a:t>Survei</a:t>
          </a:r>
          <a:r>
            <a:rPr lang="en-US" dirty="0" smtClean="0"/>
            <a:t> </a:t>
          </a:r>
          <a:r>
            <a:rPr lang="en-US" dirty="0" err="1" smtClean="0"/>
            <a:t>Topografi</a:t>
          </a:r>
          <a:r>
            <a:rPr lang="en-US" dirty="0" smtClean="0"/>
            <a:t> (</a:t>
          </a:r>
          <a:r>
            <a:rPr lang="en-US" i="1" dirty="0" smtClean="0"/>
            <a:t>topographic surveying</a:t>
          </a:r>
          <a:r>
            <a:rPr lang="en-US" dirty="0" smtClean="0"/>
            <a:t>)</a:t>
          </a:r>
          <a:endParaRPr lang="en-US" dirty="0"/>
        </a:p>
      </dgm:t>
    </dgm:pt>
    <dgm:pt modelId="{843A68F3-4A48-41FD-BC0B-F2DD01EAF7CA}" type="parTrans" cxnId="{D7B42356-968A-44EE-AB30-48B650A5E582}">
      <dgm:prSet/>
      <dgm:spPr/>
      <dgm:t>
        <a:bodyPr/>
        <a:lstStyle/>
        <a:p>
          <a:endParaRPr lang="en-US"/>
        </a:p>
      </dgm:t>
    </dgm:pt>
    <dgm:pt modelId="{1CA8BF4A-ED6C-4E94-8CD4-A909FE7FC9FA}" type="sibTrans" cxnId="{D7B42356-968A-44EE-AB30-48B650A5E582}">
      <dgm:prSet/>
      <dgm:spPr/>
      <dgm:t>
        <a:bodyPr/>
        <a:lstStyle/>
        <a:p>
          <a:endParaRPr lang="en-US"/>
        </a:p>
      </dgm:t>
    </dgm:pt>
    <dgm:pt modelId="{193800C8-82E8-4A34-89D8-403F98BDDA00}">
      <dgm:prSet phldrT="[Text]"/>
      <dgm:spPr/>
      <dgm:t>
        <a:bodyPr/>
        <a:lstStyle/>
        <a:p>
          <a:r>
            <a:rPr lang="en-US" dirty="0" smtClean="0"/>
            <a:t>2</a:t>
          </a:r>
          <a:endParaRPr lang="en-US" dirty="0"/>
        </a:p>
      </dgm:t>
    </dgm:pt>
    <dgm:pt modelId="{E3B780BF-FA04-4F6A-82CD-E7FA6C600E1C}" type="parTrans" cxnId="{F2F0B74E-5675-4833-8868-C1C7CD9F34CE}">
      <dgm:prSet/>
      <dgm:spPr/>
      <dgm:t>
        <a:bodyPr/>
        <a:lstStyle/>
        <a:p>
          <a:endParaRPr lang="en-US"/>
        </a:p>
      </dgm:t>
    </dgm:pt>
    <dgm:pt modelId="{1832FF57-6859-4BFB-A53A-9D2D983F9D7A}" type="sibTrans" cxnId="{F2F0B74E-5675-4833-8868-C1C7CD9F34CE}">
      <dgm:prSet/>
      <dgm:spPr/>
      <dgm:t>
        <a:bodyPr/>
        <a:lstStyle/>
        <a:p>
          <a:endParaRPr lang="en-US"/>
        </a:p>
      </dgm:t>
    </dgm:pt>
    <dgm:pt modelId="{8CC83693-7631-4451-96B4-BCD1346FF4D4}">
      <dgm:prSet phldrT="[Text]"/>
      <dgm:spPr/>
      <dgm:t>
        <a:bodyPr/>
        <a:lstStyle/>
        <a:p>
          <a:r>
            <a:rPr lang="en-US" dirty="0" err="1" smtClean="0"/>
            <a:t>Survei</a:t>
          </a:r>
          <a:r>
            <a:rPr lang="en-US" dirty="0" smtClean="0"/>
            <a:t> </a:t>
          </a:r>
          <a:r>
            <a:rPr lang="en-US" dirty="0" err="1" smtClean="0"/>
            <a:t>Kadaster</a:t>
          </a:r>
          <a:r>
            <a:rPr lang="en-US" dirty="0" smtClean="0"/>
            <a:t> (</a:t>
          </a:r>
          <a:r>
            <a:rPr lang="en-US" i="1" dirty="0" err="1" smtClean="0"/>
            <a:t>cadaster</a:t>
          </a:r>
          <a:r>
            <a:rPr lang="en-US" i="1" dirty="0" smtClean="0"/>
            <a:t> surveying</a:t>
          </a:r>
          <a:r>
            <a:rPr lang="en-US" dirty="0" smtClean="0"/>
            <a:t>)</a:t>
          </a:r>
          <a:endParaRPr lang="en-US" dirty="0"/>
        </a:p>
      </dgm:t>
    </dgm:pt>
    <dgm:pt modelId="{09741AA9-4075-472A-AEFD-26B78740DACB}" type="parTrans" cxnId="{916FC321-41D2-4899-BE50-852F7EAB0665}">
      <dgm:prSet/>
      <dgm:spPr/>
      <dgm:t>
        <a:bodyPr/>
        <a:lstStyle/>
        <a:p>
          <a:endParaRPr lang="en-US"/>
        </a:p>
      </dgm:t>
    </dgm:pt>
    <dgm:pt modelId="{F519E936-D6C3-40F1-9DA1-A179FA523BB8}" type="sibTrans" cxnId="{916FC321-41D2-4899-BE50-852F7EAB0665}">
      <dgm:prSet/>
      <dgm:spPr/>
      <dgm:t>
        <a:bodyPr/>
        <a:lstStyle/>
        <a:p>
          <a:endParaRPr lang="en-US"/>
        </a:p>
      </dgm:t>
    </dgm:pt>
    <dgm:pt modelId="{D68F5E3E-B794-40AC-980B-E2E1FD078F5B}">
      <dgm:prSet phldrT="[Text]"/>
      <dgm:spPr/>
      <dgm:t>
        <a:bodyPr/>
        <a:lstStyle/>
        <a:p>
          <a:r>
            <a:rPr lang="en-US" dirty="0" smtClean="0"/>
            <a:t>3</a:t>
          </a:r>
          <a:endParaRPr lang="en-US" dirty="0"/>
        </a:p>
      </dgm:t>
    </dgm:pt>
    <dgm:pt modelId="{4531E162-11A9-4C82-8572-9ED68630AF8F}" type="parTrans" cxnId="{2B3A3F33-356B-4089-9A5E-92D17D984462}">
      <dgm:prSet/>
      <dgm:spPr/>
      <dgm:t>
        <a:bodyPr/>
        <a:lstStyle/>
        <a:p>
          <a:endParaRPr lang="en-US"/>
        </a:p>
      </dgm:t>
    </dgm:pt>
    <dgm:pt modelId="{7C5B715A-C3D9-4C65-9A5F-4F29A46903AF}" type="sibTrans" cxnId="{2B3A3F33-356B-4089-9A5E-92D17D984462}">
      <dgm:prSet/>
      <dgm:spPr/>
      <dgm:t>
        <a:bodyPr/>
        <a:lstStyle/>
        <a:p>
          <a:endParaRPr lang="en-US"/>
        </a:p>
      </dgm:t>
    </dgm:pt>
    <dgm:pt modelId="{67698D28-4D16-4826-AA6C-99CFD298EC71}">
      <dgm:prSet phldrT="[Text]"/>
      <dgm:spPr/>
      <dgm:t>
        <a:bodyPr/>
        <a:lstStyle/>
        <a:p>
          <a:r>
            <a:rPr lang="en-US" dirty="0" err="1" smtClean="0"/>
            <a:t>Survei</a:t>
          </a:r>
          <a:r>
            <a:rPr lang="en-US" dirty="0" smtClean="0"/>
            <a:t> </a:t>
          </a:r>
          <a:r>
            <a:rPr lang="en-US" dirty="0" err="1" smtClean="0"/>
            <a:t>Rekayasa</a:t>
          </a:r>
          <a:r>
            <a:rPr lang="en-US" dirty="0" smtClean="0"/>
            <a:t> (</a:t>
          </a:r>
          <a:r>
            <a:rPr lang="en-US" i="1" dirty="0" smtClean="0"/>
            <a:t>engineering surveying</a:t>
          </a:r>
          <a:r>
            <a:rPr lang="en-US" dirty="0" smtClean="0"/>
            <a:t>)</a:t>
          </a:r>
          <a:endParaRPr lang="en-US" dirty="0"/>
        </a:p>
      </dgm:t>
    </dgm:pt>
    <dgm:pt modelId="{A2820AC8-45FA-4C7E-9E29-26A694D41B1F}" type="parTrans" cxnId="{9C76B8F5-2C05-47D5-8012-6B17CEA11285}">
      <dgm:prSet/>
      <dgm:spPr/>
      <dgm:t>
        <a:bodyPr/>
        <a:lstStyle/>
        <a:p>
          <a:endParaRPr lang="en-US"/>
        </a:p>
      </dgm:t>
    </dgm:pt>
    <dgm:pt modelId="{2ECB9BA1-3265-47C7-B8BD-063F82B9B8DA}" type="sibTrans" cxnId="{9C76B8F5-2C05-47D5-8012-6B17CEA11285}">
      <dgm:prSet/>
      <dgm:spPr/>
      <dgm:t>
        <a:bodyPr/>
        <a:lstStyle/>
        <a:p>
          <a:endParaRPr lang="en-US"/>
        </a:p>
      </dgm:t>
    </dgm:pt>
    <dgm:pt modelId="{C1CCA27E-B906-479F-A744-C5631363DEB6}">
      <dgm:prSet phldrT="[Text]"/>
      <dgm:spPr/>
      <dgm:t>
        <a:bodyPr/>
        <a:lstStyle/>
        <a:p>
          <a:r>
            <a:rPr lang="en-US" dirty="0" smtClean="0"/>
            <a:t>4</a:t>
          </a:r>
          <a:endParaRPr lang="en-US" dirty="0"/>
        </a:p>
      </dgm:t>
    </dgm:pt>
    <dgm:pt modelId="{AF2A95A2-D1E8-435C-BA58-2EF60E59CA12}" type="parTrans" cxnId="{98D599E3-9E38-4A14-BB5C-645236309DD0}">
      <dgm:prSet/>
      <dgm:spPr/>
      <dgm:t>
        <a:bodyPr/>
        <a:lstStyle/>
        <a:p>
          <a:endParaRPr lang="en-US"/>
        </a:p>
      </dgm:t>
    </dgm:pt>
    <dgm:pt modelId="{133D7324-206B-49E7-81C3-7EC384850D7F}" type="sibTrans" cxnId="{98D599E3-9E38-4A14-BB5C-645236309DD0}">
      <dgm:prSet/>
      <dgm:spPr/>
      <dgm:t>
        <a:bodyPr/>
        <a:lstStyle/>
        <a:p>
          <a:endParaRPr lang="en-US"/>
        </a:p>
      </dgm:t>
    </dgm:pt>
    <dgm:pt modelId="{288FFE2E-8250-483B-8438-4841B742F38A}">
      <dgm:prSet/>
      <dgm:spPr/>
      <dgm:t>
        <a:bodyPr/>
        <a:lstStyle/>
        <a:p>
          <a:r>
            <a:rPr lang="en-US" dirty="0" err="1" smtClean="0"/>
            <a:t>Survei</a:t>
          </a:r>
          <a:r>
            <a:rPr lang="en-US" dirty="0" smtClean="0"/>
            <a:t> Tambang (</a:t>
          </a:r>
          <a:r>
            <a:rPr lang="en-US" i="1" dirty="0" smtClean="0"/>
            <a:t>mine surveying</a:t>
          </a:r>
          <a:r>
            <a:rPr lang="en-US" dirty="0" smtClean="0"/>
            <a:t>)</a:t>
          </a:r>
          <a:endParaRPr lang="en-US" dirty="0"/>
        </a:p>
      </dgm:t>
    </dgm:pt>
    <dgm:pt modelId="{191A530E-3CD2-4311-B318-3B6B0EB17726}" type="parTrans" cxnId="{B38C90E2-A22C-4EBB-9942-17F70113DEC2}">
      <dgm:prSet/>
      <dgm:spPr/>
      <dgm:t>
        <a:bodyPr/>
        <a:lstStyle/>
        <a:p>
          <a:endParaRPr lang="en-US"/>
        </a:p>
      </dgm:t>
    </dgm:pt>
    <dgm:pt modelId="{62D5D5B1-9FCF-4F18-AB12-C7774101132D}" type="sibTrans" cxnId="{B38C90E2-A22C-4EBB-9942-17F70113DEC2}">
      <dgm:prSet/>
      <dgm:spPr/>
      <dgm:t>
        <a:bodyPr/>
        <a:lstStyle/>
        <a:p>
          <a:endParaRPr lang="en-US"/>
        </a:p>
      </dgm:t>
    </dgm:pt>
    <dgm:pt modelId="{2D54B3F8-A9DE-466D-B92E-35287EE960A5}" type="pres">
      <dgm:prSet presAssocID="{1D15B8EA-1EF4-4FD8-AFA2-D17B15133B0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8D54201-960D-4627-B49C-5CD2658C1963}" type="pres">
      <dgm:prSet presAssocID="{FFACE63D-9951-439F-B079-3587F17BD2DC}" presName="composite" presStyleCnt="0"/>
      <dgm:spPr/>
    </dgm:pt>
    <dgm:pt modelId="{035FAE65-9A02-44CF-88E0-C73C84B5A684}" type="pres">
      <dgm:prSet presAssocID="{FFACE63D-9951-439F-B079-3587F17BD2DC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23AF71-732E-4A4E-92C4-12475122DE9B}" type="pres">
      <dgm:prSet presAssocID="{FFACE63D-9951-439F-B079-3587F17BD2DC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F865DA-2A50-4098-9E3A-C1FEDF2515AE}" type="pres">
      <dgm:prSet presAssocID="{42033878-BAC3-416E-AF4D-DDA13A2B1A7C}" presName="sp" presStyleCnt="0"/>
      <dgm:spPr/>
    </dgm:pt>
    <dgm:pt modelId="{534C5168-84B4-4302-B29B-DD72F240B0D0}" type="pres">
      <dgm:prSet presAssocID="{193800C8-82E8-4A34-89D8-403F98BDDA00}" presName="composite" presStyleCnt="0"/>
      <dgm:spPr/>
    </dgm:pt>
    <dgm:pt modelId="{D3D46272-B7F5-4DC9-9326-D73925A4D44E}" type="pres">
      <dgm:prSet presAssocID="{193800C8-82E8-4A34-89D8-403F98BDDA00}" presName="parentText" presStyleLbl="alignNode1" presStyleIdx="1" presStyleCnt="4" custLinFactNeighborX="0" custLinFactNeighborY="-1311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0BA71A-B0AB-476D-8636-D3FCC1D32DBE}" type="pres">
      <dgm:prSet presAssocID="{193800C8-82E8-4A34-89D8-403F98BDDA00}" presName="descendantText" presStyleLbl="alignAcc1" presStyleIdx="1" presStyleCnt="4" custLinFactNeighborX="-420" custLinFactNeighborY="-201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D1B8F8-82CD-421B-9A9D-6CBE525FF8C3}" type="pres">
      <dgm:prSet presAssocID="{1832FF57-6859-4BFB-A53A-9D2D983F9D7A}" presName="sp" presStyleCnt="0"/>
      <dgm:spPr/>
    </dgm:pt>
    <dgm:pt modelId="{23CE6600-EB9E-43B8-9DCD-04B20253D7E3}" type="pres">
      <dgm:prSet presAssocID="{D68F5E3E-B794-40AC-980B-E2E1FD078F5B}" presName="composite" presStyleCnt="0"/>
      <dgm:spPr/>
    </dgm:pt>
    <dgm:pt modelId="{FEEE4B84-C27F-4842-A062-4EE201399C3A}" type="pres">
      <dgm:prSet presAssocID="{D68F5E3E-B794-40AC-980B-E2E1FD078F5B}" presName="parentText" presStyleLbl="alignNode1" presStyleIdx="2" presStyleCnt="4" custLinFactNeighborX="0" custLinFactNeighborY="-2908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D564D2-E02D-4F94-A0DE-BEC16E33A39C}" type="pres">
      <dgm:prSet presAssocID="{D68F5E3E-B794-40AC-980B-E2E1FD078F5B}" presName="descendantText" presStyleLbl="alignAcc1" presStyleIdx="2" presStyleCnt="4" custLinFactNeighborX="-420" custLinFactNeighborY="-447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BEBC14-4C65-46D8-A0ED-BD5E429A2115}" type="pres">
      <dgm:prSet presAssocID="{7C5B715A-C3D9-4C65-9A5F-4F29A46903AF}" presName="sp" presStyleCnt="0"/>
      <dgm:spPr/>
    </dgm:pt>
    <dgm:pt modelId="{E28E0458-7510-4DAC-B806-D237A5852FE4}" type="pres">
      <dgm:prSet presAssocID="{C1CCA27E-B906-479F-A744-C5631363DEB6}" presName="composite" presStyleCnt="0"/>
      <dgm:spPr/>
    </dgm:pt>
    <dgm:pt modelId="{A99842AF-4769-4182-9029-CD4976842FB4}" type="pres">
      <dgm:prSet presAssocID="{C1CCA27E-B906-479F-A744-C5631363DEB6}" presName="parentText" presStyleLbl="alignNode1" presStyleIdx="3" presStyleCnt="4" custLinFactNeighborX="0" custLinFactNeighborY="-4768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C6FFDC-8EF2-4531-916C-431C3B5B0E05}" type="pres">
      <dgm:prSet presAssocID="{C1CCA27E-B906-479F-A744-C5631363DEB6}" presName="descendantText" presStyleLbl="alignAcc1" presStyleIdx="3" presStyleCnt="4" custLinFactNeighborX="-460" custLinFactNeighborY="-733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FB70FA2-3A62-4677-932E-5E8C24256202}" type="presOf" srcId="{8CC83693-7631-4451-96B4-BCD1346FF4D4}" destId="{A60BA71A-B0AB-476D-8636-D3FCC1D32DBE}" srcOrd="0" destOrd="0" presId="urn:microsoft.com/office/officeart/2005/8/layout/chevron2"/>
    <dgm:cxn modelId="{EACD14C7-9413-4505-937F-0BDD1E6A6650}" type="presOf" srcId="{7D4FB695-C2AA-4105-B372-A7C9D1161E62}" destId="{CE23AF71-732E-4A4E-92C4-12475122DE9B}" srcOrd="0" destOrd="0" presId="urn:microsoft.com/office/officeart/2005/8/layout/chevron2"/>
    <dgm:cxn modelId="{F1D865EB-16FD-4BC0-812A-707FAA3DE21E}" type="presOf" srcId="{1D15B8EA-1EF4-4FD8-AFA2-D17B15133B06}" destId="{2D54B3F8-A9DE-466D-B92E-35287EE960A5}" srcOrd="0" destOrd="0" presId="urn:microsoft.com/office/officeart/2005/8/layout/chevron2"/>
    <dgm:cxn modelId="{F2F0B74E-5675-4833-8868-C1C7CD9F34CE}" srcId="{1D15B8EA-1EF4-4FD8-AFA2-D17B15133B06}" destId="{193800C8-82E8-4A34-89D8-403F98BDDA00}" srcOrd="1" destOrd="0" parTransId="{E3B780BF-FA04-4F6A-82CD-E7FA6C600E1C}" sibTransId="{1832FF57-6859-4BFB-A53A-9D2D983F9D7A}"/>
    <dgm:cxn modelId="{8DA46971-A945-43D6-A97D-E40D1A10A953}" srcId="{1D15B8EA-1EF4-4FD8-AFA2-D17B15133B06}" destId="{FFACE63D-9951-439F-B079-3587F17BD2DC}" srcOrd="0" destOrd="0" parTransId="{6ADADB07-6986-41CD-95CD-7B1011A653C9}" sibTransId="{42033878-BAC3-416E-AF4D-DDA13A2B1A7C}"/>
    <dgm:cxn modelId="{9C76B8F5-2C05-47D5-8012-6B17CEA11285}" srcId="{D68F5E3E-B794-40AC-980B-E2E1FD078F5B}" destId="{67698D28-4D16-4826-AA6C-99CFD298EC71}" srcOrd="0" destOrd="0" parTransId="{A2820AC8-45FA-4C7E-9E29-26A694D41B1F}" sibTransId="{2ECB9BA1-3265-47C7-B8BD-063F82B9B8DA}"/>
    <dgm:cxn modelId="{D7B42356-968A-44EE-AB30-48B650A5E582}" srcId="{FFACE63D-9951-439F-B079-3587F17BD2DC}" destId="{7D4FB695-C2AA-4105-B372-A7C9D1161E62}" srcOrd="0" destOrd="0" parTransId="{843A68F3-4A48-41FD-BC0B-F2DD01EAF7CA}" sibTransId="{1CA8BF4A-ED6C-4E94-8CD4-A909FE7FC9FA}"/>
    <dgm:cxn modelId="{22563D98-A5FB-4021-8DA1-F6022BF69843}" type="presOf" srcId="{193800C8-82E8-4A34-89D8-403F98BDDA00}" destId="{D3D46272-B7F5-4DC9-9326-D73925A4D44E}" srcOrd="0" destOrd="0" presId="urn:microsoft.com/office/officeart/2005/8/layout/chevron2"/>
    <dgm:cxn modelId="{98D599E3-9E38-4A14-BB5C-645236309DD0}" srcId="{1D15B8EA-1EF4-4FD8-AFA2-D17B15133B06}" destId="{C1CCA27E-B906-479F-A744-C5631363DEB6}" srcOrd="3" destOrd="0" parTransId="{AF2A95A2-D1E8-435C-BA58-2EF60E59CA12}" sibTransId="{133D7324-206B-49E7-81C3-7EC384850D7F}"/>
    <dgm:cxn modelId="{916FC321-41D2-4899-BE50-852F7EAB0665}" srcId="{193800C8-82E8-4A34-89D8-403F98BDDA00}" destId="{8CC83693-7631-4451-96B4-BCD1346FF4D4}" srcOrd="0" destOrd="0" parTransId="{09741AA9-4075-472A-AEFD-26B78740DACB}" sibTransId="{F519E936-D6C3-40F1-9DA1-A179FA523BB8}"/>
    <dgm:cxn modelId="{CC84828E-5858-4CE7-B4BC-63EABB66B6EC}" type="presOf" srcId="{FFACE63D-9951-439F-B079-3587F17BD2DC}" destId="{035FAE65-9A02-44CF-88E0-C73C84B5A684}" srcOrd="0" destOrd="0" presId="urn:microsoft.com/office/officeart/2005/8/layout/chevron2"/>
    <dgm:cxn modelId="{D8FF349C-CBA7-49E5-A352-7489FE26BFC1}" type="presOf" srcId="{C1CCA27E-B906-479F-A744-C5631363DEB6}" destId="{A99842AF-4769-4182-9029-CD4976842FB4}" srcOrd="0" destOrd="0" presId="urn:microsoft.com/office/officeart/2005/8/layout/chevron2"/>
    <dgm:cxn modelId="{A7BF0A87-8573-4BF9-A2F3-174C0FA06A73}" type="presOf" srcId="{288FFE2E-8250-483B-8438-4841B742F38A}" destId="{8AC6FFDC-8EF2-4531-916C-431C3B5B0E05}" srcOrd="0" destOrd="0" presId="urn:microsoft.com/office/officeart/2005/8/layout/chevron2"/>
    <dgm:cxn modelId="{420B3C92-F9FF-4E33-9689-DEE2AE527D75}" type="presOf" srcId="{67698D28-4D16-4826-AA6C-99CFD298EC71}" destId="{67D564D2-E02D-4F94-A0DE-BEC16E33A39C}" srcOrd="0" destOrd="0" presId="urn:microsoft.com/office/officeart/2005/8/layout/chevron2"/>
    <dgm:cxn modelId="{2B3A3F33-356B-4089-9A5E-92D17D984462}" srcId="{1D15B8EA-1EF4-4FD8-AFA2-D17B15133B06}" destId="{D68F5E3E-B794-40AC-980B-E2E1FD078F5B}" srcOrd="2" destOrd="0" parTransId="{4531E162-11A9-4C82-8572-9ED68630AF8F}" sibTransId="{7C5B715A-C3D9-4C65-9A5F-4F29A46903AF}"/>
    <dgm:cxn modelId="{B38C90E2-A22C-4EBB-9942-17F70113DEC2}" srcId="{C1CCA27E-B906-479F-A744-C5631363DEB6}" destId="{288FFE2E-8250-483B-8438-4841B742F38A}" srcOrd="0" destOrd="0" parTransId="{191A530E-3CD2-4311-B318-3B6B0EB17726}" sibTransId="{62D5D5B1-9FCF-4F18-AB12-C7774101132D}"/>
    <dgm:cxn modelId="{47168AF4-DE6F-405F-8592-72DED759A60B}" type="presOf" srcId="{D68F5E3E-B794-40AC-980B-E2E1FD078F5B}" destId="{FEEE4B84-C27F-4842-A062-4EE201399C3A}" srcOrd="0" destOrd="0" presId="urn:microsoft.com/office/officeart/2005/8/layout/chevron2"/>
    <dgm:cxn modelId="{583D29F4-8F85-4231-A696-5008FC8F89D3}" type="presParOf" srcId="{2D54B3F8-A9DE-466D-B92E-35287EE960A5}" destId="{38D54201-960D-4627-B49C-5CD2658C1963}" srcOrd="0" destOrd="0" presId="urn:microsoft.com/office/officeart/2005/8/layout/chevron2"/>
    <dgm:cxn modelId="{76C6375C-E90A-41DC-800A-A647BB011E30}" type="presParOf" srcId="{38D54201-960D-4627-B49C-5CD2658C1963}" destId="{035FAE65-9A02-44CF-88E0-C73C84B5A684}" srcOrd="0" destOrd="0" presId="urn:microsoft.com/office/officeart/2005/8/layout/chevron2"/>
    <dgm:cxn modelId="{3615222D-5F2C-4BB8-9856-D1707A4FAC1F}" type="presParOf" srcId="{38D54201-960D-4627-B49C-5CD2658C1963}" destId="{CE23AF71-732E-4A4E-92C4-12475122DE9B}" srcOrd="1" destOrd="0" presId="urn:microsoft.com/office/officeart/2005/8/layout/chevron2"/>
    <dgm:cxn modelId="{7CE0675A-8759-475E-BDE7-EDAC7D318332}" type="presParOf" srcId="{2D54B3F8-A9DE-466D-B92E-35287EE960A5}" destId="{91F865DA-2A50-4098-9E3A-C1FEDF2515AE}" srcOrd="1" destOrd="0" presId="urn:microsoft.com/office/officeart/2005/8/layout/chevron2"/>
    <dgm:cxn modelId="{9E62587F-FA74-4AE7-BE5C-066318E1A179}" type="presParOf" srcId="{2D54B3F8-A9DE-466D-B92E-35287EE960A5}" destId="{534C5168-84B4-4302-B29B-DD72F240B0D0}" srcOrd="2" destOrd="0" presId="urn:microsoft.com/office/officeart/2005/8/layout/chevron2"/>
    <dgm:cxn modelId="{5B27124A-C3C8-49A9-8F26-ED974F6826C1}" type="presParOf" srcId="{534C5168-84B4-4302-B29B-DD72F240B0D0}" destId="{D3D46272-B7F5-4DC9-9326-D73925A4D44E}" srcOrd="0" destOrd="0" presId="urn:microsoft.com/office/officeart/2005/8/layout/chevron2"/>
    <dgm:cxn modelId="{9D4FECDC-7E3D-4F22-AF5F-0F06803678F6}" type="presParOf" srcId="{534C5168-84B4-4302-B29B-DD72F240B0D0}" destId="{A60BA71A-B0AB-476D-8636-D3FCC1D32DBE}" srcOrd="1" destOrd="0" presId="urn:microsoft.com/office/officeart/2005/8/layout/chevron2"/>
    <dgm:cxn modelId="{3BCD5CC3-59CB-4AA9-9157-4C9BAE77B43E}" type="presParOf" srcId="{2D54B3F8-A9DE-466D-B92E-35287EE960A5}" destId="{15D1B8F8-82CD-421B-9A9D-6CBE525FF8C3}" srcOrd="3" destOrd="0" presId="urn:microsoft.com/office/officeart/2005/8/layout/chevron2"/>
    <dgm:cxn modelId="{D470A24E-4690-47C9-A3D5-AF71656ECF15}" type="presParOf" srcId="{2D54B3F8-A9DE-466D-B92E-35287EE960A5}" destId="{23CE6600-EB9E-43B8-9DCD-04B20253D7E3}" srcOrd="4" destOrd="0" presId="urn:microsoft.com/office/officeart/2005/8/layout/chevron2"/>
    <dgm:cxn modelId="{1784E57B-ACB6-4397-8DAA-8961A5638A75}" type="presParOf" srcId="{23CE6600-EB9E-43B8-9DCD-04B20253D7E3}" destId="{FEEE4B84-C27F-4842-A062-4EE201399C3A}" srcOrd="0" destOrd="0" presId="urn:microsoft.com/office/officeart/2005/8/layout/chevron2"/>
    <dgm:cxn modelId="{0CDD2B79-C4C1-4A2B-AEF1-E57A279D97A2}" type="presParOf" srcId="{23CE6600-EB9E-43B8-9DCD-04B20253D7E3}" destId="{67D564D2-E02D-4F94-A0DE-BEC16E33A39C}" srcOrd="1" destOrd="0" presId="urn:microsoft.com/office/officeart/2005/8/layout/chevron2"/>
    <dgm:cxn modelId="{43199048-3A2B-4BC5-992F-2657AE6B1190}" type="presParOf" srcId="{2D54B3F8-A9DE-466D-B92E-35287EE960A5}" destId="{A9BEBC14-4C65-46D8-A0ED-BD5E429A2115}" srcOrd="5" destOrd="0" presId="urn:microsoft.com/office/officeart/2005/8/layout/chevron2"/>
    <dgm:cxn modelId="{047B12AC-0A4B-478D-A579-4F797AD3D9B7}" type="presParOf" srcId="{2D54B3F8-A9DE-466D-B92E-35287EE960A5}" destId="{E28E0458-7510-4DAC-B806-D237A5852FE4}" srcOrd="6" destOrd="0" presId="urn:microsoft.com/office/officeart/2005/8/layout/chevron2"/>
    <dgm:cxn modelId="{22BB9EBA-FD83-4045-93B9-687B44F1D75B}" type="presParOf" srcId="{E28E0458-7510-4DAC-B806-D237A5852FE4}" destId="{A99842AF-4769-4182-9029-CD4976842FB4}" srcOrd="0" destOrd="0" presId="urn:microsoft.com/office/officeart/2005/8/layout/chevron2"/>
    <dgm:cxn modelId="{06868255-DF68-46AF-9DBE-24127B87DC88}" type="presParOf" srcId="{E28E0458-7510-4DAC-B806-D237A5852FE4}" destId="{8AC6FFDC-8EF2-4531-916C-431C3B5B0E05}" srcOrd="1" destOrd="0" presId="urn:microsoft.com/office/officeart/2005/8/layout/chevron2"/>
  </dgm:cxnLst>
  <dgm:bg/>
  <dgm:whole/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48922691-E593-4A32-BB39-3C406B831EA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en-US"/>
        </a:p>
      </dgm:t>
    </dgm:pt>
    <dgm:pt modelId="{8627DA77-08EF-42A5-A3D9-B62142164F27}" type="pres">
      <dgm:prSet presAssocID="{48922691-E593-4A32-BB39-3C406B831EA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AF13A8F7-4754-467D-9ADE-479569AA2393}" type="presOf" srcId="{48922691-E593-4A32-BB39-3C406B831EA9}" destId="{8627DA77-08EF-42A5-A3D9-B62142164F27}" srcOrd="0" destOrd="0" presId="urn:microsoft.com/office/officeart/2005/8/layout/vList2"/>
  </dgm:cxnLst>
  <dgm:bg/>
  <dgm:whole/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5D939876-4127-4793-B7AD-CC59CC70AA0F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94CF89D-1FE4-4101-BF1E-20D185989A67}">
      <dgm:prSet phldrT="[Text]"/>
      <dgm:spPr/>
      <dgm:t>
        <a:bodyPr/>
        <a:lstStyle/>
        <a:p>
          <a:r>
            <a:rPr lang="en-US" b="1" dirty="0" err="1" smtClean="0"/>
            <a:t>Survei</a:t>
          </a:r>
          <a:r>
            <a:rPr lang="en-US" b="1" dirty="0" smtClean="0"/>
            <a:t> </a:t>
          </a:r>
          <a:r>
            <a:rPr lang="en-US" b="1" dirty="0" err="1" smtClean="0"/>
            <a:t>Hidrografi</a:t>
          </a:r>
          <a:r>
            <a:rPr lang="en-US" b="1" dirty="0" smtClean="0"/>
            <a:t> </a:t>
          </a:r>
          <a:r>
            <a:rPr lang="en-US" b="1" i="1" dirty="0" smtClean="0"/>
            <a:t>(</a:t>
          </a:r>
          <a:r>
            <a:rPr lang="en-US" b="1" i="1" dirty="0" err="1" smtClean="0"/>
            <a:t>Hidrographic</a:t>
          </a:r>
          <a:r>
            <a:rPr lang="en-US" b="1" i="1" dirty="0" smtClean="0"/>
            <a:t> surveying)</a:t>
          </a:r>
          <a:endParaRPr lang="en-US" dirty="0"/>
        </a:p>
      </dgm:t>
    </dgm:pt>
    <dgm:pt modelId="{1674066E-43AE-41CF-950B-F6B3FDB3B7FB}" type="parTrans" cxnId="{6418408C-EEDF-4767-8993-455E49EE82F5}">
      <dgm:prSet/>
      <dgm:spPr/>
      <dgm:t>
        <a:bodyPr/>
        <a:lstStyle/>
        <a:p>
          <a:endParaRPr lang="en-US"/>
        </a:p>
      </dgm:t>
    </dgm:pt>
    <dgm:pt modelId="{6AB2DBB2-3B9A-4FA5-B7BF-7EA7D13792AA}" type="sibTrans" cxnId="{6418408C-EEDF-4767-8993-455E49EE82F5}">
      <dgm:prSet/>
      <dgm:spPr/>
      <dgm:t>
        <a:bodyPr/>
        <a:lstStyle/>
        <a:p>
          <a:endParaRPr lang="en-US"/>
        </a:p>
      </dgm:t>
    </dgm:pt>
    <dgm:pt modelId="{263072B6-8070-4EF7-997A-31340877985F}">
      <dgm:prSet phldrT="[Text]"/>
      <dgm:spPr/>
      <dgm:t>
        <a:bodyPr/>
        <a:lstStyle/>
        <a:p>
          <a:endParaRPr lang="en-US" dirty="0"/>
        </a:p>
      </dgm:t>
    </dgm:pt>
    <dgm:pt modelId="{A89084F4-7C92-4678-BD8E-491EFE8649E4}" type="parTrans" cxnId="{9597E74E-96EE-4A12-843E-17E5ECFAAF94}">
      <dgm:prSet/>
      <dgm:spPr/>
      <dgm:t>
        <a:bodyPr/>
        <a:lstStyle/>
        <a:p>
          <a:endParaRPr lang="en-US"/>
        </a:p>
      </dgm:t>
    </dgm:pt>
    <dgm:pt modelId="{81854E9B-E881-4782-A29A-FC7E6B28C446}" type="sibTrans" cxnId="{9597E74E-96EE-4A12-843E-17E5ECFAAF94}">
      <dgm:prSet/>
      <dgm:spPr/>
      <dgm:t>
        <a:bodyPr/>
        <a:lstStyle/>
        <a:p>
          <a:endParaRPr lang="en-US"/>
        </a:p>
      </dgm:t>
    </dgm:pt>
    <dgm:pt modelId="{ABC12FB3-6EB1-43C1-AD4A-E9FE29CCF56C}">
      <dgm:prSet/>
      <dgm:spPr/>
      <dgm:t>
        <a:bodyPr/>
        <a:lstStyle/>
        <a:p>
          <a:r>
            <a:rPr lang="en-US" dirty="0" err="1" smtClean="0"/>
            <a:t>Pengukuran</a:t>
          </a:r>
          <a:r>
            <a:rPr lang="en-US" dirty="0" smtClean="0"/>
            <a:t> </a:t>
          </a:r>
          <a:r>
            <a:rPr lang="en-US" dirty="0" err="1" smtClean="0"/>
            <a:t>pada</a:t>
          </a:r>
          <a:r>
            <a:rPr lang="en-US" dirty="0" smtClean="0"/>
            <a:t> areal </a:t>
          </a:r>
          <a:r>
            <a:rPr lang="en-US" dirty="0" err="1" smtClean="0"/>
            <a:t>permukaan</a:t>
          </a:r>
          <a:r>
            <a:rPr lang="en-US" dirty="0" smtClean="0"/>
            <a:t> </a:t>
          </a:r>
          <a:r>
            <a:rPr lang="en-US" dirty="0" err="1" smtClean="0"/>
            <a:t>dan</a:t>
          </a:r>
          <a:r>
            <a:rPr lang="en-US" dirty="0" smtClean="0"/>
            <a:t> </a:t>
          </a:r>
          <a:r>
            <a:rPr lang="en-US" dirty="0" err="1" smtClean="0"/>
            <a:t>bawah</a:t>
          </a:r>
          <a:r>
            <a:rPr lang="en-US" dirty="0" smtClean="0"/>
            <a:t> </a:t>
          </a:r>
          <a:r>
            <a:rPr lang="en-US" dirty="0" err="1" smtClean="0"/>
            <a:t>laut</a:t>
          </a:r>
          <a:r>
            <a:rPr lang="en-US" dirty="0" smtClean="0"/>
            <a:t>, yang </a:t>
          </a:r>
          <a:r>
            <a:rPr lang="en-US" dirty="0" err="1" smtClean="0"/>
            <a:t>terdiri</a:t>
          </a:r>
          <a:r>
            <a:rPr lang="en-US" dirty="0" smtClean="0"/>
            <a:t> </a:t>
          </a:r>
          <a:r>
            <a:rPr lang="en-US" dirty="0" err="1" smtClean="0"/>
            <a:t>dari</a:t>
          </a:r>
          <a:r>
            <a:rPr lang="en-US" dirty="0" smtClean="0"/>
            <a:t> </a:t>
          </a:r>
          <a:r>
            <a:rPr lang="en-US" dirty="0" err="1" smtClean="0"/>
            <a:t>survei</a:t>
          </a:r>
          <a:r>
            <a:rPr lang="en-US" dirty="0" smtClean="0"/>
            <a:t> </a:t>
          </a:r>
          <a:r>
            <a:rPr lang="en-US" dirty="0" err="1" smtClean="0"/>
            <a:t>lepas</a:t>
          </a:r>
          <a:r>
            <a:rPr lang="en-US" dirty="0" smtClean="0"/>
            <a:t> </a:t>
          </a:r>
          <a:r>
            <a:rPr lang="en-US" dirty="0" err="1" smtClean="0"/>
            <a:t>pantai</a:t>
          </a:r>
          <a:r>
            <a:rPr lang="en-US" dirty="0" smtClean="0"/>
            <a:t> </a:t>
          </a:r>
          <a:r>
            <a:rPr lang="en-US" dirty="0" err="1" smtClean="0"/>
            <a:t>dan</a:t>
          </a:r>
          <a:r>
            <a:rPr lang="en-US" dirty="0" smtClean="0"/>
            <a:t> </a:t>
          </a:r>
          <a:r>
            <a:rPr lang="en-US" dirty="0" err="1" smtClean="0"/>
            <a:t>survei</a:t>
          </a:r>
          <a:r>
            <a:rPr lang="en-US" dirty="0" smtClean="0"/>
            <a:t> </a:t>
          </a:r>
          <a:r>
            <a:rPr lang="en-US" dirty="0" err="1" smtClean="0"/>
            <a:t>dekat</a:t>
          </a:r>
          <a:r>
            <a:rPr lang="en-US" dirty="0" smtClean="0"/>
            <a:t> </a:t>
          </a:r>
          <a:r>
            <a:rPr lang="en-US" dirty="0" err="1" smtClean="0"/>
            <a:t>pantai</a:t>
          </a:r>
          <a:r>
            <a:rPr lang="en-US" dirty="0" smtClean="0"/>
            <a:t>.</a:t>
          </a:r>
          <a:endParaRPr lang="en-US" dirty="0"/>
        </a:p>
      </dgm:t>
    </dgm:pt>
    <dgm:pt modelId="{9BF2F0F0-93B7-43C4-9A7E-78F531DF62F1}" type="parTrans" cxnId="{00832281-94D7-4341-A08B-2E0CB14E0263}">
      <dgm:prSet/>
      <dgm:spPr/>
      <dgm:t>
        <a:bodyPr/>
        <a:lstStyle/>
        <a:p>
          <a:endParaRPr lang="en-US"/>
        </a:p>
      </dgm:t>
    </dgm:pt>
    <dgm:pt modelId="{78325C3A-B32E-4946-BC5F-DEEE425D1830}" type="sibTrans" cxnId="{00832281-94D7-4341-A08B-2E0CB14E0263}">
      <dgm:prSet/>
      <dgm:spPr/>
      <dgm:t>
        <a:bodyPr/>
        <a:lstStyle/>
        <a:p>
          <a:endParaRPr lang="en-US"/>
        </a:p>
      </dgm:t>
    </dgm:pt>
    <dgm:pt modelId="{1EE3801F-CDB1-4912-9F1E-34C6190D5F5F}" type="pres">
      <dgm:prSet presAssocID="{5D939876-4127-4793-B7AD-CC59CC70AA0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7C37D7C-8FB1-4C3A-9188-B90539A8ABFC}" type="pres">
      <dgm:prSet presAssocID="{A94CF89D-1FE4-4101-BF1E-20D185989A67}" presName="parentText" presStyleLbl="node1" presStyleIdx="0" presStyleCnt="2" custScaleX="90740" custScaleY="69849" custLinFactNeighborX="-9259" custLinFactNeighborY="-1534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1CFF45-AFF7-4BB5-B871-2D9B89663E37}" type="pres">
      <dgm:prSet presAssocID="{A94CF89D-1FE4-4101-BF1E-20D185989A67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098C2E-4728-43AB-8EFE-16082842ED94}" type="pres">
      <dgm:prSet presAssocID="{ABC12FB3-6EB1-43C1-AD4A-E9FE29CCF56C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F9CA158-0846-4A38-B333-09C51EECBE81}" type="presOf" srcId="{263072B6-8070-4EF7-997A-31340877985F}" destId="{671CFF45-AFF7-4BB5-B871-2D9B89663E37}" srcOrd="0" destOrd="0" presId="urn:microsoft.com/office/officeart/2005/8/layout/vList2"/>
    <dgm:cxn modelId="{78BBD439-CEFF-4502-965D-61D91C1570FF}" type="presOf" srcId="{ABC12FB3-6EB1-43C1-AD4A-E9FE29CCF56C}" destId="{5E098C2E-4728-43AB-8EFE-16082842ED94}" srcOrd="0" destOrd="0" presId="urn:microsoft.com/office/officeart/2005/8/layout/vList2"/>
    <dgm:cxn modelId="{6418408C-EEDF-4767-8993-455E49EE82F5}" srcId="{5D939876-4127-4793-B7AD-CC59CC70AA0F}" destId="{A94CF89D-1FE4-4101-BF1E-20D185989A67}" srcOrd="0" destOrd="0" parTransId="{1674066E-43AE-41CF-950B-F6B3FDB3B7FB}" sibTransId="{6AB2DBB2-3B9A-4FA5-B7BF-7EA7D13792AA}"/>
    <dgm:cxn modelId="{00832281-94D7-4341-A08B-2E0CB14E0263}" srcId="{5D939876-4127-4793-B7AD-CC59CC70AA0F}" destId="{ABC12FB3-6EB1-43C1-AD4A-E9FE29CCF56C}" srcOrd="1" destOrd="0" parTransId="{9BF2F0F0-93B7-43C4-9A7E-78F531DF62F1}" sibTransId="{78325C3A-B32E-4946-BC5F-DEEE425D1830}"/>
    <dgm:cxn modelId="{9597E74E-96EE-4A12-843E-17E5ECFAAF94}" srcId="{A94CF89D-1FE4-4101-BF1E-20D185989A67}" destId="{263072B6-8070-4EF7-997A-31340877985F}" srcOrd="0" destOrd="0" parTransId="{A89084F4-7C92-4678-BD8E-491EFE8649E4}" sibTransId="{81854E9B-E881-4782-A29A-FC7E6B28C446}"/>
    <dgm:cxn modelId="{4B6ED739-8B40-4BDE-87F3-0889B07C6647}" type="presOf" srcId="{5D939876-4127-4793-B7AD-CC59CC70AA0F}" destId="{1EE3801F-CDB1-4912-9F1E-34C6190D5F5F}" srcOrd="0" destOrd="0" presId="urn:microsoft.com/office/officeart/2005/8/layout/vList2"/>
    <dgm:cxn modelId="{05030646-070F-423C-AE71-A02D957CE268}" type="presOf" srcId="{A94CF89D-1FE4-4101-BF1E-20D185989A67}" destId="{67C37D7C-8FB1-4C3A-9188-B90539A8ABFC}" srcOrd="0" destOrd="0" presId="urn:microsoft.com/office/officeart/2005/8/layout/vList2"/>
    <dgm:cxn modelId="{6A629131-83E8-4015-A55D-E6FEFF48279C}" type="presParOf" srcId="{1EE3801F-CDB1-4912-9F1E-34C6190D5F5F}" destId="{67C37D7C-8FB1-4C3A-9188-B90539A8ABFC}" srcOrd="0" destOrd="0" presId="urn:microsoft.com/office/officeart/2005/8/layout/vList2"/>
    <dgm:cxn modelId="{F52ACA2F-7187-46FF-8859-A27E72F6ABF8}" type="presParOf" srcId="{1EE3801F-CDB1-4912-9F1E-34C6190D5F5F}" destId="{671CFF45-AFF7-4BB5-B871-2D9B89663E37}" srcOrd="1" destOrd="0" presId="urn:microsoft.com/office/officeart/2005/8/layout/vList2"/>
    <dgm:cxn modelId="{9316A305-5468-40FD-98FA-7C61588AE288}" type="presParOf" srcId="{1EE3801F-CDB1-4912-9F1E-34C6190D5F5F}" destId="{5E098C2E-4728-43AB-8EFE-16082842ED94}" srcOrd="2" destOrd="0" presId="urn:microsoft.com/office/officeart/2005/8/layout/vList2"/>
  </dgm:cxnLst>
  <dgm:bg/>
  <dgm:whole/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5D939876-4127-4793-B7AD-CC59CC70AA0F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94CF89D-1FE4-4101-BF1E-20D185989A67}">
      <dgm:prSet phldrT="[Text]"/>
      <dgm:spPr/>
      <dgm:t>
        <a:bodyPr/>
        <a:lstStyle/>
        <a:p>
          <a:r>
            <a:rPr lang="en-US" b="1" dirty="0" err="1" smtClean="0"/>
            <a:t>Survei</a:t>
          </a:r>
          <a:r>
            <a:rPr lang="en-US" b="1" dirty="0" smtClean="0"/>
            <a:t> </a:t>
          </a:r>
          <a:r>
            <a:rPr lang="en-US" b="1" dirty="0" err="1" smtClean="0"/>
            <a:t>Fotogrametri</a:t>
          </a:r>
          <a:r>
            <a:rPr lang="en-US" b="1" dirty="0" smtClean="0"/>
            <a:t> </a:t>
          </a:r>
          <a:r>
            <a:rPr lang="en-US" b="1" i="1" dirty="0" smtClean="0"/>
            <a:t>(</a:t>
          </a:r>
          <a:r>
            <a:rPr lang="en-US" b="1" i="1" dirty="0" err="1" smtClean="0"/>
            <a:t>Photogrametric</a:t>
          </a:r>
          <a:r>
            <a:rPr lang="en-US" b="1" i="1" dirty="0" smtClean="0"/>
            <a:t> surveying)</a:t>
          </a:r>
          <a:endParaRPr lang="en-US" dirty="0"/>
        </a:p>
      </dgm:t>
    </dgm:pt>
    <dgm:pt modelId="{1674066E-43AE-41CF-950B-F6B3FDB3B7FB}" type="parTrans" cxnId="{6418408C-EEDF-4767-8993-455E49EE82F5}">
      <dgm:prSet/>
      <dgm:spPr/>
      <dgm:t>
        <a:bodyPr/>
        <a:lstStyle/>
        <a:p>
          <a:endParaRPr lang="en-US"/>
        </a:p>
      </dgm:t>
    </dgm:pt>
    <dgm:pt modelId="{6AB2DBB2-3B9A-4FA5-B7BF-7EA7D13792AA}" type="sibTrans" cxnId="{6418408C-EEDF-4767-8993-455E49EE82F5}">
      <dgm:prSet/>
      <dgm:spPr/>
      <dgm:t>
        <a:bodyPr/>
        <a:lstStyle/>
        <a:p>
          <a:endParaRPr lang="en-US"/>
        </a:p>
      </dgm:t>
    </dgm:pt>
    <dgm:pt modelId="{263072B6-8070-4EF7-997A-31340877985F}">
      <dgm:prSet phldrT="[Text]"/>
      <dgm:spPr/>
      <dgm:t>
        <a:bodyPr/>
        <a:lstStyle/>
        <a:p>
          <a:endParaRPr lang="en-US" dirty="0"/>
        </a:p>
      </dgm:t>
    </dgm:pt>
    <dgm:pt modelId="{A89084F4-7C92-4678-BD8E-491EFE8649E4}" type="parTrans" cxnId="{9597E74E-96EE-4A12-843E-17E5ECFAAF94}">
      <dgm:prSet/>
      <dgm:spPr/>
      <dgm:t>
        <a:bodyPr/>
        <a:lstStyle/>
        <a:p>
          <a:endParaRPr lang="en-US"/>
        </a:p>
      </dgm:t>
    </dgm:pt>
    <dgm:pt modelId="{81854E9B-E881-4782-A29A-FC7E6B28C446}" type="sibTrans" cxnId="{9597E74E-96EE-4A12-843E-17E5ECFAAF94}">
      <dgm:prSet/>
      <dgm:spPr/>
      <dgm:t>
        <a:bodyPr/>
        <a:lstStyle/>
        <a:p>
          <a:endParaRPr lang="en-US"/>
        </a:p>
      </dgm:t>
    </dgm:pt>
    <dgm:pt modelId="{9FD25E54-714B-48F5-9CCE-1D6A526E4A02}">
      <dgm:prSet/>
      <dgm:spPr/>
      <dgm:t>
        <a:bodyPr/>
        <a:lstStyle/>
        <a:p>
          <a:r>
            <a:rPr lang="en-US" dirty="0" err="1" smtClean="0"/>
            <a:t>Pengukuran</a:t>
          </a:r>
          <a:r>
            <a:rPr lang="en-US" dirty="0" smtClean="0"/>
            <a:t> </a:t>
          </a:r>
          <a:r>
            <a:rPr lang="en-US" dirty="0" err="1" smtClean="0"/>
            <a:t>dan</a:t>
          </a:r>
          <a:r>
            <a:rPr lang="en-US" dirty="0" smtClean="0"/>
            <a:t> </a:t>
          </a:r>
          <a:r>
            <a:rPr lang="en-US" dirty="0" err="1" smtClean="0"/>
            <a:t>pemetaan</a:t>
          </a:r>
          <a:r>
            <a:rPr lang="en-US" dirty="0" smtClean="0"/>
            <a:t> </a:t>
          </a:r>
          <a:r>
            <a:rPr lang="en-US" dirty="0" err="1" smtClean="0"/>
            <a:t>dari</a:t>
          </a:r>
          <a:r>
            <a:rPr lang="en-US" dirty="0" smtClean="0"/>
            <a:t> </a:t>
          </a:r>
          <a:r>
            <a:rPr lang="en-US" dirty="0" err="1" smtClean="0"/>
            <a:t>foto</a:t>
          </a:r>
          <a:r>
            <a:rPr lang="en-US" dirty="0" smtClean="0"/>
            <a:t> </a:t>
          </a:r>
          <a:r>
            <a:rPr lang="en-US" dirty="0" err="1" smtClean="0"/>
            <a:t>udara</a:t>
          </a:r>
          <a:r>
            <a:rPr lang="en-US" dirty="0" smtClean="0"/>
            <a:t>, UAV </a:t>
          </a:r>
          <a:r>
            <a:rPr lang="en-US" dirty="0" err="1" smtClean="0"/>
            <a:t>teknik</a:t>
          </a:r>
          <a:r>
            <a:rPr lang="en-US" dirty="0" smtClean="0"/>
            <a:t> </a:t>
          </a:r>
          <a:r>
            <a:rPr lang="en-US" dirty="0" err="1" smtClean="0"/>
            <a:t>penginderaan</a:t>
          </a:r>
          <a:r>
            <a:rPr lang="en-US" dirty="0" smtClean="0"/>
            <a:t> </a:t>
          </a:r>
          <a:r>
            <a:rPr lang="en-US" dirty="0" err="1" smtClean="0"/>
            <a:t>jauh</a:t>
          </a:r>
          <a:r>
            <a:rPr lang="en-US" dirty="0" smtClean="0"/>
            <a:t> </a:t>
          </a:r>
          <a:r>
            <a:rPr lang="en-US" dirty="0" err="1" smtClean="0"/>
            <a:t>dan</a:t>
          </a:r>
          <a:r>
            <a:rPr lang="en-US" dirty="0" smtClean="0"/>
            <a:t> </a:t>
          </a:r>
          <a:r>
            <a:rPr lang="en-US" dirty="0" err="1" smtClean="0"/>
            <a:t>sistem</a:t>
          </a:r>
          <a:r>
            <a:rPr lang="en-US" dirty="0" smtClean="0"/>
            <a:t> </a:t>
          </a:r>
          <a:r>
            <a:rPr lang="en-US" dirty="0" err="1" smtClean="0"/>
            <a:t>informasi</a:t>
          </a:r>
          <a:r>
            <a:rPr lang="en-US" dirty="0" smtClean="0"/>
            <a:t> </a:t>
          </a:r>
          <a:r>
            <a:rPr lang="en-US" dirty="0" err="1" smtClean="0"/>
            <a:t>serta</a:t>
          </a:r>
          <a:r>
            <a:rPr lang="en-US" dirty="0" smtClean="0"/>
            <a:t> </a:t>
          </a:r>
          <a:r>
            <a:rPr lang="en-US" dirty="0" err="1" smtClean="0"/>
            <a:t>interpretasi</a:t>
          </a:r>
          <a:r>
            <a:rPr lang="en-US" dirty="0" smtClean="0"/>
            <a:t> </a:t>
          </a:r>
          <a:r>
            <a:rPr lang="en-US" dirty="0" err="1" smtClean="0"/>
            <a:t>foto</a:t>
          </a:r>
          <a:r>
            <a:rPr lang="en-US" dirty="0" smtClean="0"/>
            <a:t> </a:t>
          </a:r>
          <a:r>
            <a:rPr lang="en-US" dirty="0" err="1" smtClean="0"/>
            <a:t>meliputi</a:t>
          </a:r>
          <a:r>
            <a:rPr lang="en-US" dirty="0" smtClean="0"/>
            <a:t> </a:t>
          </a:r>
          <a:r>
            <a:rPr lang="en-US" dirty="0" err="1" smtClean="0"/>
            <a:t>perencanaan</a:t>
          </a:r>
          <a:r>
            <a:rPr lang="en-US" dirty="0" smtClean="0"/>
            <a:t>, </a:t>
          </a:r>
          <a:r>
            <a:rPr lang="en-US" dirty="0" err="1" smtClean="0"/>
            <a:t>aspek</a:t>
          </a:r>
          <a:r>
            <a:rPr lang="en-US" dirty="0" smtClean="0"/>
            <a:t> </a:t>
          </a:r>
          <a:r>
            <a:rPr lang="en-US" dirty="0" err="1" smtClean="0"/>
            <a:t>fisik</a:t>
          </a:r>
          <a:r>
            <a:rPr lang="en-US" dirty="0" smtClean="0"/>
            <a:t> </a:t>
          </a:r>
          <a:r>
            <a:rPr lang="en-US" dirty="0" err="1" smtClean="0"/>
            <a:t>fotografi</a:t>
          </a:r>
          <a:r>
            <a:rPr lang="en-US" dirty="0" smtClean="0"/>
            <a:t> </a:t>
          </a:r>
          <a:r>
            <a:rPr lang="en-US" dirty="0" err="1" smtClean="0"/>
            <a:t>dan</a:t>
          </a:r>
          <a:r>
            <a:rPr lang="en-US" dirty="0" smtClean="0"/>
            <a:t>  </a:t>
          </a:r>
          <a:r>
            <a:rPr lang="en-US" dirty="0" err="1" smtClean="0"/>
            <a:t>perpaduan</a:t>
          </a:r>
          <a:r>
            <a:rPr lang="en-US" dirty="0" smtClean="0"/>
            <a:t> </a:t>
          </a:r>
          <a:r>
            <a:rPr lang="en-US" dirty="0" err="1" smtClean="0"/>
            <a:t>sistem</a:t>
          </a:r>
          <a:r>
            <a:rPr lang="en-US" dirty="0" smtClean="0"/>
            <a:t> analog </a:t>
          </a:r>
          <a:r>
            <a:rPr lang="en-US" dirty="0" err="1" smtClean="0"/>
            <a:t>dan</a:t>
          </a:r>
          <a:r>
            <a:rPr lang="en-US" dirty="0" smtClean="0"/>
            <a:t> digital.</a:t>
          </a:r>
          <a:endParaRPr lang="en-US" dirty="0"/>
        </a:p>
      </dgm:t>
    </dgm:pt>
    <dgm:pt modelId="{C0A6961A-687A-4AB9-92F8-187EC33DBC53}" type="parTrans" cxnId="{B1F19BF4-8A32-4104-A778-97BFE214B2A6}">
      <dgm:prSet/>
      <dgm:spPr/>
      <dgm:t>
        <a:bodyPr/>
        <a:lstStyle/>
        <a:p>
          <a:endParaRPr lang="en-US"/>
        </a:p>
      </dgm:t>
    </dgm:pt>
    <dgm:pt modelId="{95D35BB8-898B-4B7A-B8D8-C6B55F51B975}" type="sibTrans" cxnId="{B1F19BF4-8A32-4104-A778-97BFE214B2A6}">
      <dgm:prSet/>
      <dgm:spPr/>
      <dgm:t>
        <a:bodyPr/>
        <a:lstStyle/>
        <a:p>
          <a:endParaRPr lang="en-US"/>
        </a:p>
      </dgm:t>
    </dgm:pt>
    <dgm:pt modelId="{1EE3801F-CDB1-4912-9F1E-34C6190D5F5F}" type="pres">
      <dgm:prSet presAssocID="{5D939876-4127-4793-B7AD-CC59CC70AA0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7C37D7C-8FB1-4C3A-9188-B90539A8ABFC}" type="pres">
      <dgm:prSet presAssocID="{A94CF89D-1FE4-4101-BF1E-20D185989A67}" presName="parentText" presStyleLbl="node1" presStyleIdx="0" presStyleCnt="2" custScaleX="90740" custScaleY="69849" custLinFactNeighborX="-9259" custLinFactNeighborY="-1534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1CFF45-AFF7-4BB5-B871-2D9B89663E37}" type="pres">
      <dgm:prSet presAssocID="{A94CF89D-1FE4-4101-BF1E-20D185989A67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A1802D-1936-4D6E-9075-AF3DB297E96C}" type="pres">
      <dgm:prSet presAssocID="{9FD25E54-714B-48F5-9CCE-1D6A526E4A02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418408C-EEDF-4767-8993-455E49EE82F5}" srcId="{5D939876-4127-4793-B7AD-CC59CC70AA0F}" destId="{A94CF89D-1FE4-4101-BF1E-20D185989A67}" srcOrd="0" destOrd="0" parTransId="{1674066E-43AE-41CF-950B-F6B3FDB3B7FB}" sibTransId="{6AB2DBB2-3B9A-4FA5-B7BF-7EA7D13792AA}"/>
    <dgm:cxn modelId="{8C9C2C47-8F68-4E4A-873A-6476EEEBC375}" type="presOf" srcId="{9FD25E54-714B-48F5-9CCE-1D6A526E4A02}" destId="{74A1802D-1936-4D6E-9075-AF3DB297E96C}" srcOrd="0" destOrd="0" presId="urn:microsoft.com/office/officeart/2005/8/layout/vList2"/>
    <dgm:cxn modelId="{23A0D2BF-2776-455B-8987-641CDEF47B5A}" type="presOf" srcId="{5D939876-4127-4793-B7AD-CC59CC70AA0F}" destId="{1EE3801F-CDB1-4912-9F1E-34C6190D5F5F}" srcOrd="0" destOrd="0" presId="urn:microsoft.com/office/officeart/2005/8/layout/vList2"/>
    <dgm:cxn modelId="{9597E74E-96EE-4A12-843E-17E5ECFAAF94}" srcId="{A94CF89D-1FE4-4101-BF1E-20D185989A67}" destId="{263072B6-8070-4EF7-997A-31340877985F}" srcOrd="0" destOrd="0" parTransId="{A89084F4-7C92-4678-BD8E-491EFE8649E4}" sibTransId="{81854E9B-E881-4782-A29A-FC7E6B28C446}"/>
    <dgm:cxn modelId="{86F04BB4-77C9-4A50-AEDE-C8DC31B89D52}" type="presOf" srcId="{263072B6-8070-4EF7-997A-31340877985F}" destId="{671CFF45-AFF7-4BB5-B871-2D9B89663E37}" srcOrd="0" destOrd="0" presId="urn:microsoft.com/office/officeart/2005/8/layout/vList2"/>
    <dgm:cxn modelId="{4DAF17E7-B40C-41E3-A42E-8BE12990948A}" type="presOf" srcId="{A94CF89D-1FE4-4101-BF1E-20D185989A67}" destId="{67C37D7C-8FB1-4C3A-9188-B90539A8ABFC}" srcOrd="0" destOrd="0" presId="urn:microsoft.com/office/officeart/2005/8/layout/vList2"/>
    <dgm:cxn modelId="{B1F19BF4-8A32-4104-A778-97BFE214B2A6}" srcId="{5D939876-4127-4793-B7AD-CC59CC70AA0F}" destId="{9FD25E54-714B-48F5-9CCE-1D6A526E4A02}" srcOrd="1" destOrd="0" parTransId="{C0A6961A-687A-4AB9-92F8-187EC33DBC53}" sibTransId="{95D35BB8-898B-4B7A-B8D8-C6B55F51B975}"/>
    <dgm:cxn modelId="{E06C57DD-22C7-4201-B5AE-6F18FA0B1685}" type="presParOf" srcId="{1EE3801F-CDB1-4912-9F1E-34C6190D5F5F}" destId="{67C37D7C-8FB1-4C3A-9188-B90539A8ABFC}" srcOrd="0" destOrd="0" presId="urn:microsoft.com/office/officeart/2005/8/layout/vList2"/>
    <dgm:cxn modelId="{E7989CE5-6364-4F8B-A7E8-B0E16C8074C9}" type="presParOf" srcId="{1EE3801F-CDB1-4912-9F1E-34C6190D5F5F}" destId="{671CFF45-AFF7-4BB5-B871-2D9B89663E37}" srcOrd="1" destOrd="0" presId="urn:microsoft.com/office/officeart/2005/8/layout/vList2"/>
    <dgm:cxn modelId="{8E05DBE0-559D-4AD5-8350-A58CF35B8C5C}" type="presParOf" srcId="{1EE3801F-CDB1-4912-9F1E-34C6190D5F5F}" destId="{74A1802D-1936-4D6E-9075-AF3DB297E96C}" srcOrd="2" destOrd="0" presId="urn:microsoft.com/office/officeart/2005/8/layout/vList2"/>
  </dgm:cxnLst>
  <dgm:bg/>
  <dgm:whole/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B3A23FE1-C51E-4453-814B-108830CEC968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0D4488F8-9552-42C4-ABC8-090C202DEE1B}">
      <dgm:prSet phldrT="[Text]"/>
      <dgm:spPr/>
      <dgm:t>
        <a:bodyPr/>
        <a:lstStyle/>
        <a:p>
          <a:r>
            <a:rPr lang="en-US" dirty="0" err="1" smtClean="0"/>
            <a:t>Besaran</a:t>
          </a:r>
          <a:r>
            <a:rPr lang="en-US" dirty="0" smtClean="0"/>
            <a:t> </a:t>
          </a:r>
          <a:r>
            <a:rPr lang="en-US" dirty="0" err="1" smtClean="0"/>
            <a:t>dan</a:t>
          </a:r>
          <a:r>
            <a:rPr lang="en-US" dirty="0" smtClean="0"/>
            <a:t> </a:t>
          </a:r>
          <a:r>
            <a:rPr lang="en-US" dirty="0" err="1" smtClean="0"/>
            <a:t>satuan</a:t>
          </a:r>
          <a:r>
            <a:rPr lang="en-US" dirty="0" smtClean="0"/>
            <a:t> yang </a:t>
          </a:r>
          <a:r>
            <a:rPr lang="en-US" dirty="0" err="1" smtClean="0"/>
            <a:t>digunakan</a:t>
          </a:r>
          <a:endParaRPr lang="en-US" dirty="0" smtClean="0"/>
        </a:p>
        <a:p>
          <a:r>
            <a:rPr lang="en-US" dirty="0" smtClean="0"/>
            <a:t>1. </a:t>
          </a:r>
          <a:r>
            <a:rPr lang="en-US" dirty="0" err="1" smtClean="0"/>
            <a:t>Jarak</a:t>
          </a:r>
          <a:r>
            <a:rPr lang="en-US" dirty="0" smtClean="0"/>
            <a:t>, </a:t>
          </a:r>
          <a:r>
            <a:rPr lang="en-US" dirty="0" err="1" smtClean="0"/>
            <a:t>tinggi</a:t>
          </a:r>
          <a:endParaRPr lang="en-US" dirty="0" smtClean="0"/>
        </a:p>
        <a:p>
          <a:r>
            <a:rPr lang="en-US" dirty="0" smtClean="0"/>
            <a:t>2. </a:t>
          </a:r>
          <a:r>
            <a:rPr lang="en-US" dirty="0" err="1" smtClean="0"/>
            <a:t>Luas</a:t>
          </a:r>
          <a:endParaRPr lang="en-US" dirty="0" smtClean="0"/>
        </a:p>
        <a:p>
          <a:r>
            <a:rPr lang="en-US" dirty="0" smtClean="0"/>
            <a:t>3. </a:t>
          </a:r>
          <a:r>
            <a:rPr lang="en-US" dirty="0" err="1" smtClean="0"/>
            <a:t>Satuan</a:t>
          </a:r>
          <a:r>
            <a:rPr lang="en-US" dirty="0" smtClean="0"/>
            <a:t> </a:t>
          </a:r>
          <a:r>
            <a:rPr lang="en-US" dirty="0" err="1" smtClean="0"/>
            <a:t>isi</a:t>
          </a:r>
          <a:r>
            <a:rPr lang="en-US" dirty="0" smtClean="0"/>
            <a:t>/volume</a:t>
          </a:r>
        </a:p>
        <a:p>
          <a:r>
            <a:rPr lang="en-US" dirty="0" smtClean="0"/>
            <a:t>4. </a:t>
          </a:r>
          <a:r>
            <a:rPr lang="en-US" dirty="0" err="1" smtClean="0"/>
            <a:t>Satuan</a:t>
          </a:r>
          <a:r>
            <a:rPr lang="en-US" dirty="0" smtClean="0"/>
            <a:t>  </a:t>
          </a:r>
          <a:r>
            <a:rPr lang="en-US" dirty="0" err="1" smtClean="0"/>
            <a:t>sudut</a:t>
          </a:r>
          <a:endParaRPr lang="en-US" dirty="0" smtClean="0"/>
        </a:p>
        <a:p>
          <a:r>
            <a:rPr lang="en-US" dirty="0" smtClean="0"/>
            <a:t>5. </a:t>
          </a:r>
          <a:r>
            <a:rPr lang="en-US" dirty="0" err="1" smtClean="0"/>
            <a:t>Satuan</a:t>
          </a:r>
          <a:r>
            <a:rPr lang="en-US" dirty="0" smtClean="0"/>
            <a:t> lain ; </a:t>
          </a:r>
          <a:r>
            <a:rPr lang="en-US" dirty="0" err="1" smtClean="0"/>
            <a:t>waktu</a:t>
          </a:r>
          <a:endParaRPr lang="en-US" dirty="0"/>
        </a:p>
      </dgm:t>
    </dgm:pt>
    <dgm:pt modelId="{DF23DBBB-FDFC-432E-BF1C-0244A45105EF}" type="parTrans" cxnId="{6BCCEFF1-2410-460A-9D8D-E023EAB42079}">
      <dgm:prSet/>
      <dgm:spPr/>
      <dgm:t>
        <a:bodyPr/>
        <a:lstStyle/>
        <a:p>
          <a:endParaRPr lang="en-US"/>
        </a:p>
      </dgm:t>
    </dgm:pt>
    <dgm:pt modelId="{E8AE479E-1BA4-43F7-83C6-DFF7EA07AE8D}" type="sibTrans" cxnId="{6BCCEFF1-2410-460A-9D8D-E023EAB42079}">
      <dgm:prSet/>
      <dgm:spPr/>
      <dgm:t>
        <a:bodyPr/>
        <a:lstStyle/>
        <a:p>
          <a:endParaRPr lang="en-US"/>
        </a:p>
      </dgm:t>
    </dgm:pt>
    <dgm:pt modelId="{979C5C50-A097-4D20-88C8-703974005C7A}">
      <dgm:prSet phldrT="[Text]"/>
      <dgm:spPr/>
      <dgm:t>
        <a:bodyPr/>
        <a:lstStyle/>
        <a:p>
          <a:r>
            <a:rPr lang="en-US" dirty="0" err="1" smtClean="0"/>
            <a:t>Alat</a:t>
          </a:r>
          <a:r>
            <a:rPr lang="en-US" dirty="0" smtClean="0"/>
            <a:t> </a:t>
          </a:r>
          <a:r>
            <a:rPr lang="en-US" dirty="0" err="1" smtClean="0"/>
            <a:t>survei</a:t>
          </a:r>
          <a:r>
            <a:rPr lang="en-US" dirty="0" smtClean="0"/>
            <a:t> </a:t>
          </a:r>
          <a:r>
            <a:rPr lang="en-US" dirty="0" err="1" smtClean="0"/>
            <a:t>pemetaan</a:t>
          </a:r>
          <a:endParaRPr lang="en-US" dirty="0" smtClean="0"/>
        </a:p>
        <a:p>
          <a:r>
            <a:rPr lang="en-US" dirty="0" smtClean="0"/>
            <a:t>1. </a:t>
          </a:r>
          <a:r>
            <a:rPr lang="en-US" dirty="0" err="1" smtClean="0"/>
            <a:t>Alat</a:t>
          </a:r>
          <a:r>
            <a:rPr lang="en-US" dirty="0" smtClean="0"/>
            <a:t> </a:t>
          </a:r>
          <a:r>
            <a:rPr lang="en-US" dirty="0" err="1" smtClean="0"/>
            <a:t>ukur</a:t>
          </a:r>
          <a:r>
            <a:rPr lang="en-US" dirty="0" smtClean="0"/>
            <a:t> </a:t>
          </a:r>
          <a:r>
            <a:rPr lang="en-US" dirty="0" err="1" smtClean="0"/>
            <a:t>jarak</a:t>
          </a:r>
          <a:endParaRPr lang="en-US" dirty="0" smtClean="0"/>
        </a:p>
        <a:p>
          <a:r>
            <a:rPr lang="en-US" dirty="0" smtClean="0"/>
            <a:t>2. </a:t>
          </a:r>
          <a:r>
            <a:rPr lang="en-US" dirty="0" err="1" smtClean="0"/>
            <a:t>Alat</a:t>
          </a:r>
          <a:r>
            <a:rPr lang="en-US" dirty="0" smtClean="0"/>
            <a:t> </a:t>
          </a:r>
          <a:r>
            <a:rPr lang="en-US" dirty="0" err="1" smtClean="0"/>
            <a:t>ukur</a:t>
          </a:r>
          <a:r>
            <a:rPr lang="en-US" dirty="0" smtClean="0"/>
            <a:t> </a:t>
          </a:r>
          <a:r>
            <a:rPr lang="en-US" dirty="0" err="1" smtClean="0"/>
            <a:t>sudut</a:t>
          </a:r>
          <a:endParaRPr lang="en-US" dirty="0" smtClean="0"/>
        </a:p>
        <a:p>
          <a:endParaRPr lang="en-US" dirty="0"/>
        </a:p>
      </dgm:t>
    </dgm:pt>
    <dgm:pt modelId="{B9F5FF08-8D7A-44AC-948A-3AC6B75E9529}" type="parTrans" cxnId="{0BFF4C19-5F74-4C57-A15B-AF9A220C3D3F}">
      <dgm:prSet/>
      <dgm:spPr/>
      <dgm:t>
        <a:bodyPr/>
        <a:lstStyle/>
        <a:p>
          <a:endParaRPr lang="en-US"/>
        </a:p>
      </dgm:t>
    </dgm:pt>
    <dgm:pt modelId="{876413F1-F6D1-41B8-B34E-23FCEA1167C1}" type="sibTrans" cxnId="{0BFF4C19-5F74-4C57-A15B-AF9A220C3D3F}">
      <dgm:prSet/>
      <dgm:spPr/>
      <dgm:t>
        <a:bodyPr/>
        <a:lstStyle/>
        <a:p>
          <a:endParaRPr lang="en-US"/>
        </a:p>
      </dgm:t>
    </dgm:pt>
    <dgm:pt modelId="{206BCF8D-5FAD-4DBC-AAD9-7179A55A9BFF}">
      <dgm:prSet phldrT="[Text]"/>
      <dgm:spPr/>
      <dgm:t>
        <a:bodyPr/>
        <a:lstStyle/>
        <a:p>
          <a:r>
            <a:rPr lang="en-US" dirty="0" err="1" smtClean="0"/>
            <a:t>Penentuan</a:t>
          </a:r>
          <a:r>
            <a:rPr lang="en-US" dirty="0" smtClean="0"/>
            <a:t> </a:t>
          </a:r>
          <a:r>
            <a:rPr lang="en-US" dirty="0" err="1" smtClean="0"/>
            <a:t>posisi</a:t>
          </a:r>
          <a:r>
            <a:rPr lang="en-US" dirty="0" smtClean="0"/>
            <a:t> </a:t>
          </a:r>
        </a:p>
        <a:p>
          <a:r>
            <a:rPr lang="en-US" dirty="0" smtClean="0"/>
            <a:t>1. </a:t>
          </a:r>
          <a:r>
            <a:rPr lang="en-US" dirty="0" err="1" smtClean="0"/>
            <a:t>Penentuan</a:t>
          </a:r>
          <a:r>
            <a:rPr lang="en-US" dirty="0" smtClean="0"/>
            <a:t> </a:t>
          </a:r>
          <a:r>
            <a:rPr lang="en-US" dirty="0" err="1" smtClean="0"/>
            <a:t>posisi</a:t>
          </a:r>
          <a:r>
            <a:rPr lang="en-US" dirty="0" smtClean="0"/>
            <a:t>  </a:t>
          </a:r>
          <a:r>
            <a:rPr lang="en-US" dirty="0" err="1" smtClean="0"/>
            <a:t>vertikal</a:t>
          </a:r>
          <a:endParaRPr lang="en-US" dirty="0" smtClean="0"/>
        </a:p>
        <a:p>
          <a:r>
            <a:rPr lang="en-US" dirty="0" smtClean="0"/>
            <a:t>2. </a:t>
          </a:r>
          <a:r>
            <a:rPr lang="en-US" dirty="0" err="1" smtClean="0"/>
            <a:t>Penentuan</a:t>
          </a:r>
          <a:r>
            <a:rPr lang="en-US" dirty="0" smtClean="0"/>
            <a:t> </a:t>
          </a:r>
          <a:r>
            <a:rPr lang="en-US" dirty="0" err="1" smtClean="0"/>
            <a:t>posisi</a:t>
          </a:r>
          <a:r>
            <a:rPr lang="en-US" dirty="0" smtClean="0"/>
            <a:t> horizontal</a:t>
          </a:r>
        </a:p>
        <a:p>
          <a:r>
            <a:rPr lang="en-US" dirty="0" smtClean="0"/>
            <a:t>3. </a:t>
          </a:r>
          <a:r>
            <a:rPr lang="en-US" dirty="0" err="1" smtClean="0"/>
            <a:t>Penetuan</a:t>
          </a:r>
          <a:r>
            <a:rPr lang="en-US" dirty="0" smtClean="0"/>
            <a:t> </a:t>
          </a:r>
          <a:r>
            <a:rPr lang="en-US" dirty="0" err="1" smtClean="0"/>
            <a:t>posisi</a:t>
          </a:r>
          <a:r>
            <a:rPr lang="en-US" dirty="0" smtClean="0"/>
            <a:t> </a:t>
          </a:r>
          <a:r>
            <a:rPr lang="en-US" dirty="0" err="1" smtClean="0"/>
            <a:t>dengan</a:t>
          </a:r>
          <a:r>
            <a:rPr lang="en-US" dirty="0" smtClean="0"/>
            <a:t> </a:t>
          </a:r>
          <a:r>
            <a:rPr lang="en-US" dirty="0" err="1" smtClean="0"/>
            <a:t>satelit</a:t>
          </a:r>
          <a:endParaRPr lang="en-US" dirty="0" smtClean="0"/>
        </a:p>
        <a:p>
          <a:endParaRPr lang="en-US" dirty="0"/>
        </a:p>
      </dgm:t>
    </dgm:pt>
    <dgm:pt modelId="{1610A06D-5A50-4D83-8B21-9C45C2061E5D}" type="parTrans" cxnId="{A93DDA34-0C3B-453F-B165-6E27F280A82F}">
      <dgm:prSet/>
      <dgm:spPr/>
      <dgm:t>
        <a:bodyPr/>
        <a:lstStyle/>
        <a:p>
          <a:endParaRPr lang="en-US"/>
        </a:p>
      </dgm:t>
    </dgm:pt>
    <dgm:pt modelId="{0C5C7218-28DC-4847-8850-E97AAEE8A1F7}" type="sibTrans" cxnId="{A93DDA34-0C3B-453F-B165-6E27F280A82F}">
      <dgm:prSet/>
      <dgm:spPr/>
      <dgm:t>
        <a:bodyPr/>
        <a:lstStyle/>
        <a:p>
          <a:endParaRPr lang="en-US"/>
        </a:p>
      </dgm:t>
    </dgm:pt>
    <dgm:pt modelId="{1F6AF688-A562-421B-861B-2F8DD7B76D5C}" type="pres">
      <dgm:prSet presAssocID="{B3A23FE1-C51E-4453-814B-108830CEC96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468B748-13E2-4EF8-AED8-B89622BBF89F}" type="pres">
      <dgm:prSet presAssocID="{0D4488F8-9552-42C4-ABC8-090C202DEE1B}" presName="parentLin" presStyleCnt="0"/>
      <dgm:spPr/>
    </dgm:pt>
    <dgm:pt modelId="{2D5F0528-1D91-4DC6-99B7-46153416D27C}" type="pres">
      <dgm:prSet presAssocID="{0D4488F8-9552-42C4-ABC8-090C202DEE1B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718963A4-444B-46BB-A986-EAA23433C824}" type="pres">
      <dgm:prSet presAssocID="{0D4488F8-9552-42C4-ABC8-090C202DEE1B}" presName="parentText" presStyleLbl="node1" presStyleIdx="0" presStyleCnt="3" custScaleX="103401" custScaleY="49623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EF0F0E-831C-4BB6-95E3-C4A74EB67310}" type="pres">
      <dgm:prSet presAssocID="{0D4488F8-9552-42C4-ABC8-090C202DEE1B}" presName="negativeSpace" presStyleCnt="0"/>
      <dgm:spPr/>
    </dgm:pt>
    <dgm:pt modelId="{F7E5130C-F45D-4C44-915D-B896F0071EB7}" type="pres">
      <dgm:prSet presAssocID="{0D4488F8-9552-42C4-ABC8-090C202DEE1B}" presName="childText" presStyleLbl="conFgAcc1" presStyleIdx="0" presStyleCnt="3">
        <dgm:presLayoutVars>
          <dgm:bulletEnabled val="1"/>
        </dgm:presLayoutVars>
      </dgm:prSet>
      <dgm:spPr/>
    </dgm:pt>
    <dgm:pt modelId="{65670B3B-3B23-4FFB-AB71-F939173BA6AA}" type="pres">
      <dgm:prSet presAssocID="{E8AE479E-1BA4-43F7-83C6-DFF7EA07AE8D}" presName="spaceBetweenRectangles" presStyleCnt="0"/>
      <dgm:spPr/>
    </dgm:pt>
    <dgm:pt modelId="{61B357DA-5990-413C-9259-5BD532861D18}" type="pres">
      <dgm:prSet presAssocID="{979C5C50-A097-4D20-88C8-703974005C7A}" presName="parentLin" presStyleCnt="0"/>
      <dgm:spPr/>
    </dgm:pt>
    <dgm:pt modelId="{B4E0B9F0-7177-4B8A-96B3-7CA0C9CED3E6}" type="pres">
      <dgm:prSet presAssocID="{979C5C50-A097-4D20-88C8-703974005C7A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621BA158-A55C-4648-ABE5-6868D6EF7CF0}" type="pres">
      <dgm:prSet presAssocID="{979C5C50-A097-4D20-88C8-703974005C7A}" presName="parentText" presStyleLbl="node1" presStyleIdx="1" presStyleCnt="3" custScaleY="29438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B89B24-E09C-4A9D-BFBA-08801BDC500C}" type="pres">
      <dgm:prSet presAssocID="{979C5C50-A097-4D20-88C8-703974005C7A}" presName="negativeSpace" presStyleCnt="0"/>
      <dgm:spPr/>
    </dgm:pt>
    <dgm:pt modelId="{30F87642-C7AE-4601-B063-907D0F0B334F}" type="pres">
      <dgm:prSet presAssocID="{979C5C50-A097-4D20-88C8-703974005C7A}" presName="childText" presStyleLbl="conFgAcc1" presStyleIdx="1" presStyleCnt="3">
        <dgm:presLayoutVars>
          <dgm:bulletEnabled val="1"/>
        </dgm:presLayoutVars>
      </dgm:prSet>
      <dgm:spPr/>
    </dgm:pt>
    <dgm:pt modelId="{6FE49317-F5A0-43FD-B5C8-FEA36C663480}" type="pres">
      <dgm:prSet presAssocID="{876413F1-F6D1-41B8-B34E-23FCEA1167C1}" presName="spaceBetweenRectangles" presStyleCnt="0"/>
      <dgm:spPr/>
    </dgm:pt>
    <dgm:pt modelId="{E2B6E33D-EC94-454E-B3C8-517D8F64D812}" type="pres">
      <dgm:prSet presAssocID="{206BCF8D-5FAD-4DBC-AAD9-7179A55A9BFF}" presName="parentLin" presStyleCnt="0"/>
      <dgm:spPr/>
    </dgm:pt>
    <dgm:pt modelId="{DEBDA252-D5D0-44A8-8878-8CA3B29D2591}" type="pres">
      <dgm:prSet presAssocID="{206BCF8D-5FAD-4DBC-AAD9-7179A55A9BFF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B38C51D1-51D2-4236-BFD7-9ED150906DAE}" type="pres">
      <dgm:prSet presAssocID="{206BCF8D-5FAD-4DBC-AAD9-7179A55A9BFF}" presName="parentText" presStyleLbl="node1" presStyleIdx="2" presStyleCnt="3" custScaleY="38836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864D8A-DB71-41F3-AC42-D5A47C10B8C7}" type="pres">
      <dgm:prSet presAssocID="{206BCF8D-5FAD-4DBC-AAD9-7179A55A9BFF}" presName="negativeSpace" presStyleCnt="0"/>
      <dgm:spPr/>
    </dgm:pt>
    <dgm:pt modelId="{371D251B-14F0-4684-9103-AD3020B5C2C2}" type="pres">
      <dgm:prSet presAssocID="{206BCF8D-5FAD-4DBC-AAD9-7179A55A9BFF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93493852-3C04-40DA-BA4B-5561C07C4FE8}" type="presOf" srcId="{0D4488F8-9552-42C4-ABC8-090C202DEE1B}" destId="{2D5F0528-1D91-4DC6-99B7-46153416D27C}" srcOrd="0" destOrd="0" presId="urn:microsoft.com/office/officeart/2005/8/layout/list1"/>
    <dgm:cxn modelId="{A93DDA34-0C3B-453F-B165-6E27F280A82F}" srcId="{B3A23FE1-C51E-4453-814B-108830CEC968}" destId="{206BCF8D-5FAD-4DBC-AAD9-7179A55A9BFF}" srcOrd="2" destOrd="0" parTransId="{1610A06D-5A50-4D83-8B21-9C45C2061E5D}" sibTransId="{0C5C7218-28DC-4847-8850-E97AAEE8A1F7}"/>
    <dgm:cxn modelId="{3E443A01-B2BE-4F58-87A0-64E8607A32D1}" type="presOf" srcId="{979C5C50-A097-4D20-88C8-703974005C7A}" destId="{B4E0B9F0-7177-4B8A-96B3-7CA0C9CED3E6}" srcOrd="0" destOrd="0" presId="urn:microsoft.com/office/officeart/2005/8/layout/list1"/>
    <dgm:cxn modelId="{0BFF4C19-5F74-4C57-A15B-AF9A220C3D3F}" srcId="{B3A23FE1-C51E-4453-814B-108830CEC968}" destId="{979C5C50-A097-4D20-88C8-703974005C7A}" srcOrd="1" destOrd="0" parTransId="{B9F5FF08-8D7A-44AC-948A-3AC6B75E9529}" sibTransId="{876413F1-F6D1-41B8-B34E-23FCEA1167C1}"/>
    <dgm:cxn modelId="{6BCCEFF1-2410-460A-9D8D-E023EAB42079}" srcId="{B3A23FE1-C51E-4453-814B-108830CEC968}" destId="{0D4488F8-9552-42C4-ABC8-090C202DEE1B}" srcOrd="0" destOrd="0" parTransId="{DF23DBBB-FDFC-432E-BF1C-0244A45105EF}" sibTransId="{E8AE479E-1BA4-43F7-83C6-DFF7EA07AE8D}"/>
    <dgm:cxn modelId="{D1D109AE-1C8B-429F-B11F-921108BB2AE3}" type="presOf" srcId="{979C5C50-A097-4D20-88C8-703974005C7A}" destId="{621BA158-A55C-4648-ABE5-6868D6EF7CF0}" srcOrd="1" destOrd="0" presId="urn:microsoft.com/office/officeart/2005/8/layout/list1"/>
    <dgm:cxn modelId="{245B88BE-99C3-4771-B228-1BC7217A4BF6}" type="presOf" srcId="{0D4488F8-9552-42C4-ABC8-090C202DEE1B}" destId="{718963A4-444B-46BB-A986-EAA23433C824}" srcOrd="1" destOrd="0" presId="urn:microsoft.com/office/officeart/2005/8/layout/list1"/>
    <dgm:cxn modelId="{059C80AD-1A52-4CEC-AFA3-F4AC691B5FE5}" type="presOf" srcId="{206BCF8D-5FAD-4DBC-AAD9-7179A55A9BFF}" destId="{DEBDA252-D5D0-44A8-8878-8CA3B29D2591}" srcOrd="0" destOrd="0" presId="urn:microsoft.com/office/officeart/2005/8/layout/list1"/>
    <dgm:cxn modelId="{35191D08-7FAB-40C2-9693-F943095CF357}" type="presOf" srcId="{206BCF8D-5FAD-4DBC-AAD9-7179A55A9BFF}" destId="{B38C51D1-51D2-4236-BFD7-9ED150906DAE}" srcOrd="1" destOrd="0" presId="urn:microsoft.com/office/officeart/2005/8/layout/list1"/>
    <dgm:cxn modelId="{2E9391A9-BB13-4B4F-AC55-49031AB04CA7}" type="presOf" srcId="{B3A23FE1-C51E-4453-814B-108830CEC968}" destId="{1F6AF688-A562-421B-861B-2F8DD7B76D5C}" srcOrd="0" destOrd="0" presId="urn:microsoft.com/office/officeart/2005/8/layout/list1"/>
    <dgm:cxn modelId="{6F8D5C26-288B-429F-A979-245E759FD79E}" type="presParOf" srcId="{1F6AF688-A562-421B-861B-2F8DD7B76D5C}" destId="{C468B748-13E2-4EF8-AED8-B89622BBF89F}" srcOrd="0" destOrd="0" presId="urn:microsoft.com/office/officeart/2005/8/layout/list1"/>
    <dgm:cxn modelId="{96A1A2F1-1B11-46A5-A675-8040557A6AE7}" type="presParOf" srcId="{C468B748-13E2-4EF8-AED8-B89622BBF89F}" destId="{2D5F0528-1D91-4DC6-99B7-46153416D27C}" srcOrd="0" destOrd="0" presId="urn:microsoft.com/office/officeart/2005/8/layout/list1"/>
    <dgm:cxn modelId="{0746A86B-EDAC-42B0-A8A3-2F449E6D9881}" type="presParOf" srcId="{C468B748-13E2-4EF8-AED8-B89622BBF89F}" destId="{718963A4-444B-46BB-A986-EAA23433C824}" srcOrd="1" destOrd="0" presId="urn:microsoft.com/office/officeart/2005/8/layout/list1"/>
    <dgm:cxn modelId="{EC30CBDA-D15B-4E5A-901F-FEF30CDD2886}" type="presParOf" srcId="{1F6AF688-A562-421B-861B-2F8DD7B76D5C}" destId="{82EF0F0E-831C-4BB6-95E3-C4A74EB67310}" srcOrd="1" destOrd="0" presId="urn:microsoft.com/office/officeart/2005/8/layout/list1"/>
    <dgm:cxn modelId="{AF8FEAEF-9F25-4E12-A7D2-15CDADC0BCFE}" type="presParOf" srcId="{1F6AF688-A562-421B-861B-2F8DD7B76D5C}" destId="{F7E5130C-F45D-4C44-915D-B896F0071EB7}" srcOrd="2" destOrd="0" presId="urn:microsoft.com/office/officeart/2005/8/layout/list1"/>
    <dgm:cxn modelId="{127E50F8-05E7-41A4-A459-B021D735757C}" type="presParOf" srcId="{1F6AF688-A562-421B-861B-2F8DD7B76D5C}" destId="{65670B3B-3B23-4FFB-AB71-F939173BA6AA}" srcOrd="3" destOrd="0" presId="urn:microsoft.com/office/officeart/2005/8/layout/list1"/>
    <dgm:cxn modelId="{D82FDFB3-B8B3-4095-9DF9-BF62C586B174}" type="presParOf" srcId="{1F6AF688-A562-421B-861B-2F8DD7B76D5C}" destId="{61B357DA-5990-413C-9259-5BD532861D18}" srcOrd="4" destOrd="0" presId="urn:microsoft.com/office/officeart/2005/8/layout/list1"/>
    <dgm:cxn modelId="{A8B5E246-BF87-47FC-801D-01E45A4873F0}" type="presParOf" srcId="{61B357DA-5990-413C-9259-5BD532861D18}" destId="{B4E0B9F0-7177-4B8A-96B3-7CA0C9CED3E6}" srcOrd="0" destOrd="0" presId="urn:microsoft.com/office/officeart/2005/8/layout/list1"/>
    <dgm:cxn modelId="{3E82C927-459B-48A0-A722-C459537C6BB7}" type="presParOf" srcId="{61B357DA-5990-413C-9259-5BD532861D18}" destId="{621BA158-A55C-4648-ABE5-6868D6EF7CF0}" srcOrd="1" destOrd="0" presId="urn:microsoft.com/office/officeart/2005/8/layout/list1"/>
    <dgm:cxn modelId="{7E7CA627-54F8-4571-87E8-7285347B6D7B}" type="presParOf" srcId="{1F6AF688-A562-421B-861B-2F8DD7B76D5C}" destId="{A7B89B24-E09C-4A9D-BFBA-08801BDC500C}" srcOrd="5" destOrd="0" presId="urn:microsoft.com/office/officeart/2005/8/layout/list1"/>
    <dgm:cxn modelId="{41517E7E-D5DC-4D12-9CAD-407976E23273}" type="presParOf" srcId="{1F6AF688-A562-421B-861B-2F8DD7B76D5C}" destId="{30F87642-C7AE-4601-B063-907D0F0B334F}" srcOrd="6" destOrd="0" presId="urn:microsoft.com/office/officeart/2005/8/layout/list1"/>
    <dgm:cxn modelId="{6217EA67-B9FC-4524-8666-00440554935D}" type="presParOf" srcId="{1F6AF688-A562-421B-861B-2F8DD7B76D5C}" destId="{6FE49317-F5A0-43FD-B5C8-FEA36C663480}" srcOrd="7" destOrd="0" presId="urn:microsoft.com/office/officeart/2005/8/layout/list1"/>
    <dgm:cxn modelId="{48EFD002-1BA6-4DDA-BDB4-B065A6EA3D65}" type="presParOf" srcId="{1F6AF688-A562-421B-861B-2F8DD7B76D5C}" destId="{E2B6E33D-EC94-454E-B3C8-517D8F64D812}" srcOrd="8" destOrd="0" presId="urn:microsoft.com/office/officeart/2005/8/layout/list1"/>
    <dgm:cxn modelId="{C90FDEBF-BD3D-4102-BAF8-5DD292DAECE6}" type="presParOf" srcId="{E2B6E33D-EC94-454E-B3C8-517D8F64D812}" destId="{DEBDA252-D5D0-44A8-8878-8CA3B29D2591}" srcOrd="0" destOrd="0" presId="urn:microsoft.com/office/officeart/2005/8/layout/list1"/>
    <dgm:cxn modelId="{833F0E8E-38C3-4B2D-96EC-87195C12D086}" type="presParOf" srcId="{E2B6E33D-EC94-454E-B3C8-517D8F64D812}" destId="{B38C51D1-51D2-4236-BFD7-9ED150906DAE}" srcOrd="1" destOrd="0" presId="urn:microsoft.com/office/officeart/2005/8/layout/list1"/>
    <dgm:cxn modelId="{8A06367E-034B-48CE-B5AB-61EFFDD25D19}" type="presParOf" srcId="{1F6AF688-A562-421B-861B-2F8DD7B76D5C}" destId="{28864D8A-DB71-41F3-AC42-D5A47C10B8C7}" srcOrd="9" destOrd="0" presId="urn:microsoft.com/office/officeart/2005/8/layout/list1"/>
    <dgm:cxn modelId="{CD7EE6BD-8447-4797-8F53-80F6A6C99CAF}" type="presParOf" srcId="{1F6AF688-A562-421B-861B-2F8DD7B76D5C}" destId="{371D251B-14F0-4684-9103-AD3020B5C2C2}" srcOrd="10" destOrd="0" presId="urn:microsoft.com/office/officeart/2005/8/layout/list1"/>
  </dgm:cxnLst>
  <dgm:bg/>
  <dgm:whole/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5CC10A51-C9B2-4BA7-8B0C-28A6FEE8B2BF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6BBA173-872C-4775-BC18-522B9D6AE1E3}">
      <dgm:prSet phldrT="[Text]"/>
      <dgm:spPr/>
      <dgm:t>
        <a:bodyPr/>
        <a:lstStyle/>
        <a:p>
          <a:r>
            <a:rPr lang="en-US" dirty="0" err="1" smtClean="0"/>
            <a:t>Jarak</a:t>
          </a:r>
          <a:r>
            <a:rPr lang="en-US" dirty="0" smtClean="0"/>
            <a:t>, </a:t>
          </a:r>
          <a:r>
            <a:rPr lang="en-US" dirty="0" err="1" smtClean="0"/>
            <a:t>Tinggi</a:t>
          </a:r>
          <a:endParaRPr lang="en-US" dirty="0"/>
        </a:p>
      </dgm:t>
    </dgm:pt>
    <dgm:pt modelId="{C835BE81-08CE-4F09-8E66-58694796AA53}" type="parTrans" cxnId="{BB4E3AB6-A844-4940-AE84-BD069B6644BA}">
      <dgm:prSet/>
      <dgm:spPr/>
      <dgm:t>
        <a:bodyPr/>
        <a:lstStyle/>
        <a:p>
          <a:endParaRPr lang="en-US"/>
        </a:p>
      </dgm:t>
    </dgm:pt>
    <dgm:pt modelId="{E70CE7E0-61FC-4918-9AC7-1A70C7CBD2D7}" type="sibTrans" cxnId="{BB4E3AB6-A844-4940-AE84-BD069B6644BA}">
      <dgm:prSet/>
      <dgm:spPr/>
      <dgm:t>
        <a:bodyPr/>
        <a:lstStyle/>
        <a:p>
          <a:endParaRPr lang="en-US"/>
        </a:p>
      </dgm:t>
    </dgm:pt>
    <dgm:pt modelId="{3F2CFC14-4C55-4C56-9528-70AED762FA8C}">
      <dgm:prSet phldrT="[Text]"/>
      <dgm:spPr/>
      <dgm:t>
        <a:bodyPr/>
        <a:lstStyle/>
        <a:p>
          <a:pPr algn="l"/>
          <a:r>
            <a:rPr lang="en-US" dirty="0" smtClean="0"/>
            <a:t>1. Km</a:t>
          </a:r>
        </a:p>
        <a:p>
          <a:pPr algn="l"/>
          <a:r>
            <a:rPr lang="en-US" dirty="0" smtClean="0"/>
            <a:t>2. </a:t>
          </a:r>
          <a:r>
            <a:rPr lang="en-US" dirty="0" err="1" smtClean="0"/>
            <a:t>Hm</a:t>
          </a:r>
          <a:endParaRPr lang="en-US" dirty="0" smtClean="0"/>
        </a:p>
        <a:p>
          <a:pPr algn="l"/>
          <a:r>
            <a:rPr lang="en-US" dirty="0" smtClean="0"/>
            <a:t>3. Dam</a:t>
          </a:r>
        </a:p>
        <a:p>
          <a:pPr algn="l"/>
          <a:r>
            <a:rPr lang="en-US" dirty="0" smtClean="0"/>
            <a:t>4. M</a:t>
          </a:r>
        </a:p>
        <a:p>
          <a:pPr algn="l"/>
          <a:r>
            <a:rPr lang="en-US" dirty="0" smtClean="0"/>
            <a:t>5. Dm</a:t>
          </a:r>
        </a:p>
        <a:p>
          <a:pPr algn="l"/>
          <a:r>
            <a:rPr lang="en-US" dirty="0" smtClean="0"/>
            <a:t>6. Cm</a:t>
          </a:r>
        </a:p>
        <a:p>
          <a:pPr algn="l"/>
          <a:r>
            <a:rPr lang="en-US" dirty="0" smtClean="0"/>
            <a:t>7. Mm</a:t>
          </a:r>
          <a:endParaRPr lang="en-US" dirty="0"/>
        </a:p>
      </dgm:t>
    </dgm:pt>
    <dgm:pt modelId="{01D7B98F-99D7-491E-AB10-FE9535B0AE92}" type="parTrans" cxnId="{210F036A-567E-4816-99DE-8A96102CF531}">
      <dgm:prSet/>
      <dgm:spPr/>
      <dgm:t>
        <a:bodyPr/>
        <a:lstStyle/>
        <a:p>
          <a:endParaRPr lang="en-US"/>
        </a:p>
      </dgm:t>
    </dgm:pt>
    <dgm:pt modelId="{86FBF243-AD06-439B-81B9-B7F14F0A2F9B}" type="sibTrans" cxnId="{210F036A-567E-4816-99DE-8A96102CF531}">
      <dgm:prSet/>
      <dgm:spPr/>
      <dgm:t>
        <a:bodyPr/>
        <a:lstStyle/>
        <a:p>
          <a:endParaRPr lang="en-US"/>
        </a:p>
      </dgm:t>
    </dgm:pt>
    <dgm:pt modelId="{57F3B9DF-AD50-4C85-B8BE-8F2C119F7CB3}">
      <dgm:prSet phldrT="[Text]"/>
      <dgm:spPr/>
      <dgm:t>
        <a:bodyPr/>
        <a:lstStyle/>
        <a:p>
          <a:r>
            <a:rPr lang="en-US" dirty="0" err="1" smtClean="0"/>
            <a:t>Luas</a:t>
          </a:r>
          <a:endParaRPr lang="en-US" dirty="0"/>
        </a:p>
      </dgm:t>
    </dgm:pt>
    <dgm:pt modelId="{F3B1AB30-C453-4A39-A4EB-3464FBEC2EC1}" type="parTrans" cxnId="{C345CF1E-BBF4-495D-95B6-BFBB159F35F3}">
      <dgm:prSet/>
      <dgm:spPr/>
      <dgm:t>
        <a:bodyPr/>
        <a:lstStyle/>
        <a:p>
          <a:endParaRPr lang="en-US"/>
        </a:p>
      </dgm:t>
    </dgm:pt>
    <dgm:pt modelId="{DBBFB35F-2F93-4B00-A6FB-851F9E148E01}" type="sibTrans" cxnId="{C345CF1E-BBF4-495D-95B6-BFBB159F35F3}">
      <dgm:prSet/>
      <dgm:spPr/>
      <dgm:t>
        <a:bodyPr/>
        <a:lstStyle/>
        <a:p>
          <a:endParaRPr lang="en-US"/>
        </a:p>
      </dgm:t>
    </dgm:pt>
    <dgm:pt modelId="{3454A3F4-AB2F-45A5-B476-93A8B758D613}">
      <dgm:prSet phldrT="[Text]"/>
      <dgm:spPr/>
      <dgm:t>
        <a:bodyPr/>
        <a:lstStyle/>
        <a:p>
          <a:pPr algn="l"/>
          <a:r>
            <a:rPr lang="en-US" dirty="0" smtClean="0"/>
            <a:t>1. Meter  </a:t>
          </a:r>
          <a:r>
            <a:rPr lang="en-US" dirty="0" err="1" smtClean="0"/>
            <a:t>persegi</a:t>
          </a:r>
          <a:r>
            <a:rPr lang="en-US" dirty="0" smtClean="0"/>
            <a:t> </a:t>
          </a:r>
        </a:p>
        <a:p>
          <a:pPr algn="l"/>
          <a:r>
            <a:rPr lang="en-US" dirty="0" smtClean="0"/>
            <a:t>2. </a:t>
          </a:r>
          <a:r>
            <a:rPr lang="en-US" dirty="0" err="1" smtClean="0"/>
            <a:t>Hektar</a:t>
          </a:r>
          <a:endParaRPr lang="en-US" dirty="0"/>
        </a:p>
      </dgm:t>
    </dgm:pt>
    <dgm:pt modelId="{59304168-C520-4460-96F1-F1CC5AF2C01D}" type="parTrans" cxnId="{7483D386-0A74-49F7-BEA4-9FBC35B70674}">
      <dgm:prSet/>
      <dgm:spPr/>
      <dgm:t>
        <a:bodyPr/>
        <a:lstStyle/>
        <a:p>
          <a:endParaRPr lang="en-US"/>
        </a:p>
      </dgm:t>
    </dgm:pt>
    <dgm:pt modelId="{39DD40FB-CE9E-4689-810E-F47AF27F2502}" type="sibTrans" cxnId="{7483D386-0A74-49F7-BEA4-9FBC35B70674}">
      <dgm:prSet/>
      <dgm:spPr/>
      <dgm:t>
        <a:bodyPr/>
        <a:lstStyle/>
        <a:p>
          <a:endParaRPr lang="en-US"/>
        </a:p>
      </dgm:t>
    </dgm:pt>
    <dgm:pt modelId="{45EE4B70-9CA5-4BA2-A113-A369558FD3B6}">
      <dgm:prSet phldrT="[Text]"/>
      <dgm:spPr/>
      <dgm:t>
        <a:bodyPr/>
        <a:lstStyle/>
        <a:p>
          <a:r>
            <a:rPr lang="en-US" dirty="0" err="1" smtClean="0"/>
            <a:t>Satuan</a:t>
          </a:r>
          <a:r>
            <a:rPr lang="en-US" dirty="0" smtClean="0"/>
            <a:t> </a:t>
          </a:r>
          <a:r>
            <a:rPr lang="en-US" dirty="0" err="1" smtClean="0"/>
            <a:t>isi</a:t>
          </a:r>
          <a:r>
            <a:rPr lang="en-US" dirty="0" smtClean="0"/>
            <a:t>/Volume</a:t>
          </a:r>
          <a:endParaRPr lang="en-US" dirty="0"/>
        </a:p>
      </dgm:t>
    </dgm:pt>
    <dgm:pt modelId="{71D01AF0-6E2F-4ADE-90B0-3D42F692F52B}" type="parTrans" cxnId="{67EC1FAB-8E17-45C9-AFA0-7B466AE895FE}">
      <dgm:prSet/>
      <dgm:spPr/>
      <dgm:t>
        <a:bodyPr/>
        <a:lstStyle/>
        <a:p>
          <a:endParaRPr lang="en-US"/>
        </a:p>
      </dgm:t>
    </dgm:pt>
    <dgm:pt modelId="{1B27FE07-E02D-4AD7-89EA-514DB9A3CE68}" type="sibTrans" cxnId="{67EC1FAB-8E17-45C9-AFA0-7B466AE895FE}">
      <dgm:prSet/>
      <dgm:spPr/>
      <dgm:t>
        <a:bodyPr/>
        <a:lstStyle/>
        <a:p>
          <a:endParaRPr lang="en-US"/>
        </a:p>
      </dgm:t>
    </dgm:pt>
    <dgm:pt modelId="{78CDC068-2871-43BA-8C0E-9A6EF4747A41}">
      <dgm:prSet phldrT="[Text]"/>
      <dgm:spPr/>
      <dgm:t>
        <a:bodyPr/>
        <a:lstStyle/>
        <a:p>
          <a:r>
            <a:rPr lang="en-US" dirty="0" smtClean="0"/>
            <a:t>Volume </a:t>
          </a:r>
          <a:r>
            <a:rPr lang="en-US" dirty="0" err="1" smtClean="0"/>
            <a:t>galian</a:t>
          </a:r>
          <a:r>
            <a:rPr lang="en-US" dirty="0" smtClean="0"/>
            <a:t> </a:t>
          </a:r>
          <a:r>
            <a:rPr lang="en-US" dirty="0" err="1" smtClean="0"/>
            <a:t>dan</a:t>
          </a:r>
          <a:r>
            <a:rPr lang="en-US" dirty="0" smtClean="0"/>
            <a:t> </a:t>
          </a:r>
          <a:r>
            <a:rPr lang="en-US" dirty="0" err="1" smtClean="0"/>
            <a:t>timbunan</a:t>
          </a:r>
          <a:r>
            <a:rPr lang="en-US" dirty="0" smtClean="0"/>
            <a:t> </a:t>
          </a:r>
          <a:r>
            <a:rPr lang="en-US" b="0" i="1" dirty="0" smtClean="0"/>
            <a:t>(cut and fill)</a:t>
          </a:r>
          <a:endParaRPr lang="en-US" b="0" i="1" dirty="0"/>
        </a:p>
      </dgm:t>
    </dgm:pt>
    <dgm:pt modelId="{A16E5B78-B6F4-4F22-99CD-DDAA5EEE28AD}" type="parTrans" cxnId="{89A1E44C-FEB0-4A61-855C-506D5F6B6E91}">
      <dgm:prSet/>
      <dgm:spPr/>
      <dgm:t>
        <a:bodyPr/>
        <a:lstStyle/>
        <a:p>
          <a:endParaRPr lang="en-US"/>
        </a:p>
      </dgm:t>
    </dgm:pt>
    <dgm:pt modelId="{86B19DA9-7D7B-4AFB-9950-2B256B2A3948}" type="sibTrans" cxnId="{89A1E44C-FEB0-4A61-855C-506D5F6B6E91}">
      <dgm:prSet/>
      <dgm:spPr/>
      <dgm:t>
        <a:bodyPr/>
        <a:lstStyle/>
        <a:p>
          <a:endParaRPr lang="en-US"/>
        </a:p>
      </dgm:t>
    </dgm:pt>
    <dgm:pt modelId="{2E481DEF-129C-4E16-9AF3-7DF959EFAB23}">
      <dgm:prSet phldrT="[Text]"/>
      <dgm:spPr/>
      <dgm:t>
        <a:bodyPr/>
        <a:lstStyle/>
        <a:p>
          <a:r>
            <a:rPr lang="en-US" dirty="0" smtClean="0"/>
            <a:t>Meter </a:t>
          </a:r>
          <a:r>
            <a:rPr lang="en-US" dirty="0" err="1" smtClean="0"/>
            <a:t>kubik</a:t>
          </a:r>
          <a:endParaRPr lang="en-US" dirty="0"/>
        </a:p>
      </dgm:t>
    </dgm:pt>
    <dgm:pt modelId="{948ED5D7-9EE9-4DBB-ADEF-AC8506F56C3D}" type="parTrans" cxnId="{B7597AA0-65AA-4B93-B0BE-E97A090C3384}">
      <dgm:prSet/>
      <dgm:spPr/>
      <dgm:t>
        <a:bodyPr/>
        <a:lstStyle/>
        <a:p>
          <a:endParaRPr lang="en-US"/>
        </a:p>
      </dgm:t>
    </dgm:pt>
    <dgm:pt modelId="{35A028F7-8646-4946-BC06-55600E2188B9}" type="sibTrans" cxnId="{B7597AA0-65AA-4B93-B0BE-E97A090C3384}">
      <dgm:prSet/>
      <dgm:spPr/>
      <dgm:t>
        <a:bodyPr/>
        <a:lstStyle/>
        <a:p>
          <a:endParaRPr lang="en-US"/>
        </a:p>
      </dgm:t>
    </dgm:pt>
    <dgm:pt modelId="{EC6ABE2C-252F-42F8-B11F-6BF565EE0907}" type="pres">
      <dgm:prSet presAssocID="{5CC10A51-C9B2-4BA7-8B0C-28A6FEE8B2BF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DBEB267-279B-4F55-A3CE-BE201EBA17BA}" type="pres">
      <dgm:prSet presAssocID="{06BBA173-872C-4775-BC18-522B9D6AE1E3}" presName="compNode" presStyleCnt="0"/>
      <dgm:spPr/>
    </dgm:pt>
    <dgm:pt modelId="{1FA9168D-A2AC-486B-92A2-41FB7621AC02}" type="pres">
      <dgm:prSet presAssocID="{06BBA173-872C-4775-BC18-522B9D6AE1E3}" presName="aNode" presStyleLbl="bgShp" presStyleIdx="0" presStyleCnt="3"/>
      <dgm:spPr/>
      <dgm:t>
        <a:bodyPr/>
        <a:lstStyle/>
        <a:p>
          <a:endParaRPr lang="en-US"/>
        </a:p>
      </dgm:t>
    </dgm:pt>
    <dgm:pt modelId="{CCEA8E0E-2043-4D91-9B69-8112F1A64B42}" type="pres">
      <dgm:prSet presAssocID="{06BBA173-872C-4775-BC18-522B9D6AE1E3}" presName="textNode" presStyleLbl="bgShp" presStyleIdx="0" presStyleCnt="3"/>
      <dgm:spPr/>
      <dgm:t>
        <a:bodyPr/>
        <a:lstStyle/>
        <a:p>
          <a:endParaRPr lang="en-US"/>
        </a:p>
      </dgm:t>
    </dgm:pt>
    <dgm:pt modelId="{BC85F99F-D58D-4316-8B83-AD8A3B762FDC}" type="pres">
      <dgm:prSet presAssocID="{06BBA173-872C-4775-BC18-522B9D6AE1E3}" presName="compChildNode" presStyleCnt="0"/>
      <dgm:spPr/>
    </dgm:pt>
    <dgm:pt modelId="{4D571934-F9C4-40E5-AB1A-FD5909471E29}" type="pres">
      <dgm:prSet presAssocID="{06BBA173-872C-4775-BC18-522B9D6AE1E3}" presName="theInnerList" presStyleCnt="0"/>
      <dgm:spPr/>
    </dgm:pt>
    <dgm:pt modelId="{8DD74168-13A6-4E3E-9426-3818FD36B8FA}" type="pres">
      <dgm:prSet presAssocID="{3F2CFC14-4C55-4C56-9528-70AED762FA8C}" presName="child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2B7900-F974-48BE-B396-E7B0002404A6}" type="pres">
      <dgm:prSet presAssocID="{06BBA173-872C-4775-BC18-522B9D6AE1E3}" presName="aSpace" presStyleCnt="0"/>
      <dgm:spPr/>
    </dgm:pt>
    <dgm:pt modelId="{E6A5B9BA-6A81-427D-B5E0-4469EFC40321}" type="pres">
      <dgm:prSet presAssocID="{57F3B9DF-AD50-4C85-B8BE-8F2C119F7CB3}" presName="compNode" presStyleCnt="0"/>
      <dgm:spPr/>
    </dgm:pt>
    <dgm:pt modelId="{90DEA229-C8A5-4498-AD3E-44C381CCB1BA}" type="pres">
      <dgm:prSet presAssocID="{57F3B9DF-AD50-4C85-B8BE-8F2C119F7CB3}" presName="aNode" presStyleLbl="bgShp" presStyleIdx="1" presStyleCnt="3"/>
      <dgm:spPr/>
      <dgm:t>
        <a:bodyPr/>
        <a:lstStyle/>
        <a:p>
          <a:endParaRPr lang="en-US"/>
        </a:p>
      </dgm:t>
    </dgm:pt>
    <dgm:pt modelId="{89DC2D5B-F3CC-44A5-B919-0A66EFF8C6FF}" type="pres">
      <dgm:prSet presAssocID="{57F3B9DF-AD50-4C85-B8BE-8F2C119F7CB3}" presName="textNode" presStyleLbl="bgShp" presStyleIdx="1" presStyleCnt="3"/>
      <dgm:spPr/>
      <dgm:t>
        <a:bodyPr/>
        <a:lstStyle/>
        <a:p>
          <a:endParaRPr lang="en-US"/>
        </a:p>
      </dgm:t>
    </dgm:pt>
    <dgm:pt modelId="{240893D0-8C0E-4055-8917-81773E63FEEF}" type="pres">
      <dgm:prSet presAssocID="{57F3B9DF-AD50-4C85-B8BE-8F2C119F7CB3}" presName="compChildNode" presStyleCnt="0"/>
      <dgm:spPr/>
    </dgm:pt>
    <dgm:pt modelId="{C9977381-CD8C-49E1-9449-086476BA9581}" type="pres">
      <dgm:prSet presAssocID="{57F3B9DF-AD50-4C85-B8BE-8F2C119F7CB3}" presName="theInnerList" presStyleCnt="0"/>
      <dgm:spPr/>
    </dgm:pt>
    <dgm:pt modelId="{40C7448B-EF9B-41D6-867B-F47B22840EFB}" type="pres">
      <dgm:prSet presAssocID="{3454A3F4-AB2F-45A5-B476-93A8B758D613}" presName="child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750681-FE49-412A-9C78-0B32DD698670}" type="pres">
      <dgm:prSet presAssocID="{57F3B9DF-AD50-4C85-B8BE-8F2C119F7CB3}" presName="aSpace" presStyleCnt="0"/>
      <dgm:spPr/>
    </dgm:pt>
    <dgm:pt modelId="{51531021-7B2B-40F4-8F81-E5B6530B0820}" type="pres">
      <dgm:prSet presAssocID="{45EE4B70-9CA5-4BA2-A113-A369558FD3B6}" presName="compNode" presStyleCnt="0"/>
      <dgm:spPr/>
    </dgm:pt>
    <dgm:pt modelId="{9FB7F40D-8BB6-468F-8020-F7C083EDE891}" type="pres">
      <dgm:prSet presAssocID="{45EE4B70-9CA5-4BA2-A113-A369558FD3B6}" presName="aNode" presStyleLbl="bgShp" presStyleIdx="2" presStyleCnt="3"/>
      <dgm:spPr/>
      <dgm:t>
        <a:bodyPr/>
        <a:lstStyle/>
        <a:p>
          <a:endParaRPr lang="en-US"/>
        </a:p>
      </dgm:t>
    </dgm:pt>
    <dgm:pt modelId="{50B4590E-6635-4710-9694-EC12D62387CE}" type="pres">
      <dgm:prSet presAssocID="{45EE4B70-9CA5-4BA2-A113-A369558FD3B6}" presName="textNode" presStyleLbl="bgShp" presStyleIdx="2" presStyleCnt="3"/>
      <dgm:spPr/>
      <dgm:t>
        <a:bodyPr/>
        <a:lstStyle/>
        <a:p>
          <a:endParaRPr lang="en-US"/>
        </a:p>
      </dgm:t>
    </dgm:pt>
    <dgm:pt modelId="{F4DD33E4-29B2-4DD5-800E-0D011429B6A6}" type="pres">
      <dgm:prSet presAssocID="{45EE4B70-9CA5-4BA2-A113-A369558FD3B6}" presName="compChildNode" presStyleCnt="0"/>
      <dgm:spPr/>
    </dgm:pt>
    <dgm:pt modelId="{0028D78E-C7C7-4745-A83D-4FA3EC0E0D70}" type="pres">
      <dgm:prSet presAssocID="{45EE4B70-9CA5-4BA2-A113-A369558FD3B6}" presName="theInnerList" presStyleCnt="0"/>
      <dgm:spPr/>
    </dgm:pt>
    <dgm:pt modelId="{BC584803-62FB-4769-9CD6-7A9212853C4E}" type="pres">
      <dgm:prSet presAssocID="{78CDC068-2871-43BA-8C0E-9A6EF4747A41}" presName="child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E08997-EFCA-4C1C-AF02-3A2512132C1E}" type="pres">
      <dgm:prSet presAssocID="{78CDC068-2871-43BA-8C0E-9A6EF4747A41}" presName="aSpace2" presStyleCnt="0"/>
      <dgm:spPr/>
    </dgm:pt>
    <dgm:pt modelId="{E56927BF-3DAC-4342-9008-20FC36AAEA61}" type="pres">
      <dgm:prSet presAssocID="{2E481DEF-129C-4E16-9AF3-7DF959EFAB23}" presName="child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7597AA0-65AA-4B93-B0BE-E97A090C3384}" srcId="{45EE4B70-9CA5-4BA2-A113-A369558FD3B6}" destId="{2E481DEF-129C-4E16-9AF3-7DF959EFAB23}" srcOrd="1" destOrd="0" parTransId="{948ED5D7-9EE9-4DBB-ADEF-AC8506F56C3D}" sibTransId="{35A028F7-8646-4946-BC06-55600E2188B9}"/>
    <dgm:cxn modelId="{51ED0F9E-9EF6-486B-A1E3-FCF0075A48BD}" type="presOf" srcId="{3454A3F4-AB2F-45A5-B476-93A8B758D613}" destId="{40C7448B-EF9B-41D6-867B-F47B22840EFB}" srcOrd="0" destOrd="0" presId="urn:microsoft.com/office/officeart/2005/8/layout/lProcess2"/>
    <dgm:cxn modelId="{93FF6F24-B7BC-4793-BB83-A3A465FBB767}" type="presOf" srcId="{57F3B9DF-AD50-4C85-B8BE-8F2C119F7CB3}" destId="{89DC2D5B-F3CC-44A5-B919-0A66EFF8C6FF}" srcOrd="1" destOrd="0" presId="urn:microsoft.com/office/officeart/2005/8/layout/lProcess2"/>
    <dgm:cxn modelId="{7483D386-0A74-49F7-BEA4-9FBC35B70674}" srcId="{57F3B9DF-AD50-4C85-B8BE-8F2C119F7CB3}" destId="{3454A3F4-AB2F-45A5-B476-93A8B758D613}" srcOrd="0" destOrd="0" parTransId="{59304168-C520-4460-96F1-F1CC5AF2C01D}" sibTransId="{39DD40FB-CE9E-4689-810E-F47AF27F2502}"/>
    <dgm:cxn modelId="{67EC1FAB-8E17-45C9-AFA0-7B466AE895FE}" srcId="{5CC10A51-C9B2-4BA7-8B0C-28A6FEE8B2BF}" destId="{45EE4B70-9CA5-4BA2-A113-A369558FD3B6}" srcOrd="2" destOrd="0" parTransId="{71D01AF0-6E2F-4ADE-90B0-3D42F692F52B}" sibTransId="{1B27FE07-E02D-4AD7-89EA-514DB9A3CE68}"/>
    <dgm:cxn modelId="{ECA359D6-98A0-423E-A1C8-9E8F3B67A28E}" type="presOf" srcId="{5CC10A51-C9B2-4BA7-8B0C-28A6FEE8B2BF}" destId="{EC6ABE2C-252F-42F8-B11F-6BF565EE0907}" srcOrd="0" destOrd="0" presId="urn:microsoft.com/office/officeart/2005/8/layout/lProcess2"/>
    <dgm:cxn modelId="{3004BBE2-18DA-4962-8ADD-994030A47BBD}" type="presOf" srcId="{06BBA173-872C-4775-BC18-522B9D6AE1E3}" destId="{1FA9168D-A2AC-486B-92A2-41FB7621AC02}" srcOrd="0" destOrd="0" presId="urn:microsoft.com/office/officeart/2005/8/layout/lProcess2"/>
    <dgm:cxn modelId="{89A1E44C-FEB0-4A61-855C-506D5F6B6E91}" srcId="{45EE4B70-9CA5-4BA2-A113-A369558FD3B6}" destId="{78CDC068-2871-43BA-8C0E-9A6EF4747A41}" srcOrd="0" destOrd="0" parTransId="{A16E5B78-B6F4-4F22-99CD-DDAA5EEE28AD}" sibTransId="{86B19DA9-7D7B-4AFB-9950-2B256B2A3948}"/>
    <dgm:cxn modelId="{C345CF1E-BBF4-495D-95B6-BFBB159F35F3}" srcId="{5CC10A51-C9B2-4BA7-8B0C-28A6FEE8B2BF}" destId="{57F3B9DF-AD50-4C85-B8BE-8F2C119F7CB3}" srcOrd="1" destOrd="0" parTransId="{F3B1AB30-C453-4A39-A4EB-3464FBEC2EC1}" sibTransId="{DBBFB35F-2F93-4B00-A6FB-851F9E148E01}"/>
    <dgm:cxn modelId="{2CBA93CB-3861-48B6-95D2-FCAB3F1FE156}" type="presOf" srcId="{3F2CFC14-4C55-4C56-9528-70AED762FA8C}" destId="{8DD74168-13A6-4E3E-9426-3818FD36B8FA}" srcOrd="0" destOrd="0" presId="urn:microsoft.com/office/officeart/2005/8/layout/lProcess2"/>
    <dgm:cxn modelId="{B888E255-BC2A-4E0C-B14D-754E545EE590}" type="presOf" srcId="{2E481DEF-129C-4E16-9AF3-7DF959EFAB23}" destId="{E56927BF-3DAC-4342-9008-20FC36AAEA61}" srcOrd="0" destOrd="0" presId="urn:microsoft.com/office/officeart/2005/8/layout/lProcess2"/>
    <dgm:cxn modelId="{29BE56B2-0760-44FB-B220-A1F5433E4F5E}" type="presOf" srcId="{78CDC068-2871-43BA-8C0E-9A6EF4747A41}" destId="{BC584803-62FB-4769-9CD6-7A9212853C4E}" srcOrd="0" destOrd="0" presId="urn:microsoft.com/office/officeart/2005/8/layout/lProcess2"/>
    <dgm:cxn modelId="{B1977002-4761-40C5-A5E3-6E35EFBB3745}" type="presOf" srcId="{57F3B9DF-AD50-4C85-B8BE-8F2C119F7CB3}" destId="{90DEA229-C8A5-4498-AD3E-44C381CCB1BA}" srcOrd="0" destOrd="0" presId="urn:microsoft.com/office/officeart/2005/8/layout/lProcess2"/>
    <dgm:cxn modelId="{210F036A-567E-4816-99DE-8A96102CF531}" srcId="{06BBA173-872C-4775-BC18-522B9D6AE1E3}" destId="{3F2CFC14-4C55-4C56-9528-70AED762FA8C}" srcOrd="0" destOrd="0" parTransId="{01D7B98F-99D7-491E-AB10-FE9535B0AE92}" sibTransId="{86FBF243-AD06-439B-81B9-B7F14F0A2F9B}"/>
    <dgm:cxn modelId="{838801EB-4BAB-4CF8-AB8E-EBE0F611AD56}" type="presOf" srcId="{06BBA173-872C-4775-BC18-522B9D6AE1E3}" destId="{CCEA8E0E-2043-4D91-9B69-8112F1A64B42}" srcOrd="1" destOrd="0" presId="urn:microsoft.com/office/officeart/2005/8/layout/lProcess2"/>
    <dgm:cxn modelId="{BB4E3AB6-A844-4940-AE84-BD069B6644BA}" srcId="{5CC10A51-C9B2-4BA7-8B0C-28A6FEE8B2BF}" destId="{06BBA173-872C-4775-BC18-522B9D6AE1E3}" srcOrd="0" destOrd="0" parTransId="{C835BE81-08CE-4F09-8E66-58694796AA53}" sibTransId="{E70CE7E0-61FC-4918-9AC7-1A70C7CBD2D7}"/>
    <dgm:cxn modelId="{C836C0AF-EFB5-4442-9A6D-C855054042F0}" type="presOf" srcId="{45EE4B70-9CA5-4BA2-A113-A369558FD3B6}" destId="{50B4590E-6635-4710-9694-EC12D62387CE}" srcOrd="1" destOrd="0" presId="urn:microsoft.com/office/officeart/2005/8/layout/lProcess2"/>
    <dgm:cxn modelId="{F7034C43-4736-4B88-BDA3-A44C2F80B8BA}" type="presOf" srcId="{45EE4B70-9CA5-4BA2-A113-A369558FD3B6}" destId="{9FB7F40D-8BB6-468F-8020-F7C083EDE891}" srcOrd="0" destOrd="0" presId="urn:microsoft.com/office/officeart/2005/8/layout/lProcess2"/>
    <dgm:cxn modelId="{15C6E98F-ECAE-477C-AC83-4F13F92A0712}" type="presParOf" srcId="{EC6ABE2C-252F-42F8-B11F-6BF565EE0907}" destId="{ADBEB267-279B-4F55-A3CE-BE201EBA17BA}" srcOrd="0" destOrd="0" presId="urn:microsoft.com/office/officeart/2005/8/layout/lProcess2"/>
    <dgm:cxn modelId="{59ADF846-F4A6-460A-9473-5A61FAAE09F8}" type="presParOf" srcId="{ADBEB267-279B-4F55-A3CE-BE201EBA17BA}" destId="{1FA9168D-A2AC-486B-92A2-41FB7621AC02}" srcOrd="0" destOrd="0" presId="urn:microsoft.com/office/officeart/2005/8/layout/lProcess2"/>
    <dgm:cxn modelId="{B93E91AA-994D-4A2F-AF11-8EA71B5403FD}" type="presParOf" srcId="{ADBEB267-279B-4F55-A3CE-BE201EBA17BA}" destId="{CCEA8E0E-2043-4D91-9B69-8112F1A64B42}" srcOrd="1" destOrd="0" presId="urn:microsoft.com/office/officeart/2005/8/layout/lProcess2"/>
    <dgm:cxn modelId="{21914719-EF6B-4F40-A153-8C6EE5C02F16}" type="presParOf" srcId="{ADBEB267-279B-4F55-A3CE-BE201EBA17BA}" destId="{BC85F99F-D58D-4316-8B83-AD8A3B762FDC}" srcOrd="2" destOrd="0" presId="urn:microsoft.com/office/officeart/2005/8/layout/lProcess2"/>
    <dgm:cxn modelId="{F8333FA5-C1C1-4003-9F1A-A7B3E2C5A513}" type="presParOf" srcId="{BC85F99F-D58D-4316-8B83-AD8A3B762FDC}" destId="{4D571934-F9C4-40E5-AB1A-FD5909471E29}" srcOrd="0" destOrd="0" presId="urn:microsoft.com/office/officeart/2005/8/layout/lProcess2"/>
    <dgm:cxn modelId="{F15FE197-2DF8-4736-AEDA-E7C2125B06D1}" type="presParOf" srcId="{4D571934-F9C4-40E5-AB1A-FD5909471E29}" destId="{8DD74168-13A6-4E3E-9426-3818FD36B8FA}" srcOrd="0" destOrd="0" presId="urn:microsoft.com/office/officeart/2005/8/layout/lProcess2"/>
    <dgm:cxn modelId="{D5DF1C7D-040B-4C4F-AC47-7741B38FA5CC}" type="presParOf" srcId="{EC6ABE2C-252F-42F8-B11F-6BF565EE0907}" destId="{D92B7900-F974-48BE-B396-E7B0002404A6}" srcOrd="1" destOrd="0" presId="urn:microsoft.com/office/officeart/2005/8/layout/lProcess2"/>
    <dgm:cxn modelId="{0FC055B8-9A3D-4C5E-BCC5-9EA442DC70EC}" type="presParOf" srcId="{EC6ABE2C-252F-42F8-B11F-6BF565EE0907}" destId="{E6A5B9BA-6A81-427D-B5E0-4469EFC40321}" srcOrd="2" destOrd="0" presId="urn:microsoft.com/office/officeart/2005/8/layout/lProcess2"/>
    <dgm:cxn modelId="{F85F2691-5A7F-442B-AA1F-DA4A1935FC82}" type="presParOf" srcId="{E6A5B9BA-6A81-427D-B5E0-4469EFC40321}" destId="{90DEA229-C8A5-4498-AD3E-44C381CCB1BA}" srcOrd="0" destOrd="0" presId="urn:microsoft.com/office/officeart/2005/8/layout/lProcess2"/>
    <dgm:cxn modelId="{05A954EA-33BF-4690-A93D-A1959FD923C0}" type="presParOf" srcId="{E6A5B9BA-6A81-427D-B5E0-4469EFC40321}" destId="{89DC2D5B-F3CC-44A5-B919-0A66EFF8C6FF}" srcOrd="1" destOrd="0" presId="urn:microsoft.com/office/officeart/2005/8/layout/lProcess2"/>
    <dgm:cxn modelId="{C490E0C0-FBD9-490C-AD41-4D30CC3E293B}" type="presParOf" srcId="{E6A5B9BA-6A81-427D-B5E0-4469EFC40321}" destId="{240893D0-8C0E-4055-8917-81773E63FEEF}" srcOrd="2" destOrd="0" presId="urn:microsoft.com/office/officeart/2005/8/layout/lProcess2"/>
    <dgm:cxn modelId="{842412EC-4E2C-4540-86B8-50E356058F83}" type="presParOf" srcId="{240893D0-8C0E-4055-8917-81773E63FEEF}" destId="{C9977381-CD8C-49E1-9449-086476BA9581}" srcOrd="0" destOrd="0" presId="urn:microsoft.com/office/officeart/2005/8/layout/lProcess2"/>
    <dgm:cxn modelId="{167DE75F-BEFD-4AED-AA27-1BFCA230BE10}" type="presParOf" srcId="{C9977381-CD8C-49E1-9449-086476BA9581}" destId="{40C7448B-EF9B-41D6-867B-F47B22840EFB}" srcOrd="0" destOrd="0" presId="urn:microsoft.com/office/officeart/2005/8/layout/lProcess2"/>
    <dgm:cxn modelId="{B275D0E0-4AA0-4BCB-8501-1239568E6156}" type="presParOf" srcId="{EC6ABE2C-252F-42F8-B11F-6BF565EE0907}" destId="{F8750681-FE49-412A-9C78-0B32DD698670}" srcOrd="3" destOrd="0" presId="urn:microsoft.com/office/officeart/2005/8/layout/lProcess2"/>
    <dgm:cxn modelId="{BF9BCE46-457D-48CC-B605-28FB4A691E34}" type="presParOf" srcId="{EC6ABE2C-252F-42F8-B11F-6BF565EE0907}" destId="{51531021-7B2B-40F4-8F81-E5B6530B0820}" srcOrd="4" destOrd="0" presId="urn:microsoft.com/office/officeart/2005/8/layout/lProcess2"/>
    <dgm:cxn modelId="{635089F2-5FB6-4CEA-B073-DF0298BCEFA1}" type="presParOf" srcId="{51531021-7B2B-40F4-8F81-E5B6530B0820}" destId="{9FB7F40D-8BB6-468F-8020-F7C083EDE891}" srcOrd="0" destOrd="0" presId="urn:microsoft.com/office/officeart/2005/8/layout/lProcess2"/>
    <dgm:cxn modelId="{A6794495-4B34-4106-A502-B387FE3FDA8F}" type="presParOf" srcId="{51531021-7B2B-40F4-8F81-E5B6530B0820}" destId="{50B4590E-6635-4710-9694-EC12D62387CE}" srcOrd="1" destOrd="0" presId="urn:microsoft.com/office/officeart/2005/8/layout/lProcess2"/>
    <dgm:cxn modelId="{396293E4-9137-497E-BDE7-37DE0630057F}" type="presParOf" srcId="{51531021-7B2B-40F4-8F81-E5B6530B0820}" destId="{F4DD33E4-29B2-4DD5-800E-0D011429B6A6}" srcOrd="2" destOrd="0" presId="urn:microsoft.com/office/officeart/2005/8/layout/lProcess2"/>
    <dgm:cxn modelId="{BEE88DB9-4413-473D-B989-10083BF2C475}" type="presParOf" srcId="{F4DD33E4-29B2-4DD5-800E-0D011429B6A6}" destId="{0028D78E-C7C7-4745-A83D-4FA3EC0E0D70}" srcOrd="0" destOrd="0" presId="urn:microsoft.com/office/officeart/2005/8/layout/lProcess2"/>
    <dgm:cxn modelId="{A7ECDF91-94C6-48D4-A5D3-926C44ACE357}" type="presParOf" srcId="{0028D78E-C7C7-4745-A83D-4FA3EC0E0D70}" destId="{BC584803-62FB-4769-9CD6-7A9212853C4E}" srcOrd="0" destOrd="0" presId="urn:microsoft.com/office/officeart/2005/8/layout/lProcess2"/>
    <dgm:cxn modelId="{4CB5A6A7-211D-42FB-A0C0-B40F51851A3C}" type="presParOf" srcId="{0028D78E-C7C7-4745-A83D-4FA3EC0E0D70}" destId="{31E08997-EFCA-4C1C-AF02-3A2512132C1E}" srcOrd="1" destOrd="0" presId="urn:microsoft.com/office/officeart/2005/8/layout/lProcess2"/>
    <dgm:cxn modelId="{100E7350-70D7-48EF-B6B3-F9AA730543F0}" type="presParOf" srcId="{0028D78E-C7C7-4745-A83D-4FA3EC0E0D70}" destId="{E56927BF-3DAC-4342-9008-20FC36AAEA61}" srcOrd="2" destOrd="0" presId="urn:microsoft.com/office/officeart/2005/8/layout/lProcess2"/>
  </dgm:cxnLst>
  <dgm:bg/>
  <dgm:whole/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228809A1-B569-467D-B4BD-69754B290340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DC0BD29-3A17-4FEF-8846-EF962187E9B6}">
      <dgm:prSet phldrT="[Text]" custT="1"/>
      <dgm:spPr/>
      <dgm:t>
        <a:bodyPr/>
        <a:lstStyle/>
        <a:p>
          <a:r>
            <a:rPr lang="en-US" sz="2000" dirty="0" err="1" smtClean="0"/>
            <a:t>Satuan</a:t>
          </a:r>
          <a:r>
            <a:rPr lang="en-US" sz="2000" dirty="0" smtClean="0"/>
            <a:t> </a:t>
          </a:r>
          <a:r>
            <a:rPr lang="en-US" sz="2000" dirty="0" err="1" smtClean="0"/>
            <a:t>Sudut</a:t>
          </a:r>
          <a:r>
            <a:rPr lang="en-US" sz="2000" dirty="0" smtClean="0"/>
            <a:t> </a:t>
          </a:r>
          <a:endParaRPr lang="en-US" sz="2000" dirty="0"/>
        </a:p>
      </dgm:t>
    </dgm:pt>
    <dgm:pt modelId="{7FF2B711-BFC1-4A60-AEC8-168613FDF012}" type="parTrans" cxnId="{6A73AE95-E3BE-4862-92CF-95638E48CE42}">
      <dgm:prSet/>
      <dgm:spPr/>
      <dgm:t>
        <a:bodyPr/>
        <a:lstStyle/>
        <a:p>
          <a:endParaRPr lang="en-US"/>
        </a:p>
      </dgm:t>
    </dgm:pt>
    <dgm:pt modelId="{BAE66FD9-EA65-40F1-A9AA-8AB931822C75}" type="sibTrans" cxnId="{6A73AE95-E3BE-4862-92CF-95638E48CE42}">
      <dgm:prSet/>
      <dgm:spPr/>
      <dgm:t>
        <a:bodyPr/>
        <a:lstStyle/>
        <a:p>
          <a:endParaRPr lang="en-US"/>
        </a:p>
      </dgm:t>
    </dgm:pt>
    <dgm:pt modelId="{5B9B90D3-1D8B-4E7B-A424-A17E120825F4}">
      <dgm:prSet phldrT="[Text]"/>
      <dgm:spPr/>
      <dgm:t>
        <a:bodyPr/>
        <a:lstStyle/>
        <a:p>
          <a:pPr algn="l"/>
          <a:r>
            <a:rPr lang="en-US" dirty="0" smtClean="0"/>
            <a:t>1. </a:t>
          </a:r>
          <a:r>
            <a:rPr lang="en-US" dirty="0" err="1" smtClean="0"/>
            <a:t>Satuan</a:t>
          </a:r>
          <a:r>
            <a:rPr lang="en-US" dirty="0" smtClean="0"/>
            <a:t> </a:t>
          </a:r>
          <a:r>
            <a:rPr lang="en-US" i="1" dirty="0" err="1" smtClean="0"/>
            <a:t>Sexagesimal</a:t>
          </a:r>
          <a:r>
            <a:rPr lang="en-US" i="1" dirty="0" smtClean="0"/>
            <a:t> (1 </a:t>
          </a:r>
          <a:r>
            <a:rPr lang="en-US" i="1" dirty="0" err="1" smtClean="0"/>
            <a:t>lingkaran</a:t>
          </a:r>
          <a:r>
            <a:rPr lang="en-US" i="1" dirty="0" smtClean="0"/>
            <a:t> </a:t>
          </a:r>
          <a:r>
            <a:rPr lang="en-US" i="1" dirty="0" err="1" smtClean="0"/>
            <a:t>dibagi</a:t>
          </a:r>
          <a:r>
            <a:rPr lang="en-US" i="1" dirty="0" smtClean="0"/>
            <a:t> 360</a:t>
          </a:r>
          <a:r>
            <a:rPr lang="en-US" i="1" dirty="0" smtClean="0">
              <a:latin typeface="Times New Roman"/>
              <a:cs typeface="Times New Roman"/>
            </a:rPr>
            <a:t>°, 1°=60’, 1’=60”)</a:t>
          </a:r>
          <a:endParaRPr lang="en-US" i="1" dirty="0" smtClean="0"/>
        </a:p>
        <a:p>
          <a:pPr algn="l"/>
          <a:r>
            <a:rPr lang="en-US" dirty="0" smtClean="0"/>
            <a:t>2. </a:t>
          </a:r>
          <a:r>
            <a:rPr lang="en-US" dirty="0" err="1" smtClean="0"/>
            <a:t>Satuan</a:t>
          </a:r>
          <a:r>
            <a:rPr lang="en-US" dirty="0" smtClean="0"/>
            <a:t> </a:t>
          </a:r>
          <a:r>
            <a:rPr lang="en-US" i="1" dirty="0" err="1" smtClean="0"/>
            <a:t>Centicimal</a:t>
          </a:r>
          <a:r>
            <a:rPr lang="en-US" i="1" dirty="0" smtClean="0"/>
            <a:t> (1 </a:t>
          </a:r>
          <a:r>
            <a:rPr lang="en-US" i="1" dirty="0" err="1" smtClean="0"/>
            <a:t>lingkaran</a:t>
          </a:r>
          <a:r>
            <a:rPr lang="en-US" i="1" dirty="0" smtClean="0"/>
            <a:t> </a:t>
          </a:r>
          <a:r>
            <a:rPr lang="en-US" i="1" dirty="0" err="1" smtClean="0"/>
            <a:t>dibagi</a:t>
          </a:r>
          <a:r>
            <a:rPr lang="en-US" i="1" dirty="0" smtClean="0"/>
            <a:t> 400 grade, 1 grade=10 </a:t>
          </a:r>
          <a:r>
            <a:rPr lang="en-US" i="1" dirty="0" err="1" smtClean="0"/>
            <a:t>desigrade</a:t>
          </a:r>
          <a:r>
            <a:rPr lang="en-US" i="1" dirty="0" smtClean="0"/>
            <a:t>, 1 </a:t>
          </a:r>
          <a:r>
            <a:rPr lang="en-US" i="1" dirty="0" err="1" smtClean="0"/>
            <a:t>desigrade</a:t>
          </a:r>
          <a:r>
            <a:rPr lang="en-US" i="1" dirty="0" smtClean="0"/>
            <a:t>= 10 centigrade)</a:t>
          </a:r>
        </a:p>
        <a:p>
          <a:pPr algn="l"/>
          <a:r>
            <a:rPr lang="en-US" dirty="0" smtClean="0"/>
            <a:t>3. </a:t>
          </a:r>
          <a:r>
            <a:rPr lang="en-US" dirty="0" err="1" smtClean="0"/>
            <a:t>Satuan</a:t>
          </a:r>
          <a:r>
            <a:rPr lang="en-US" dirty="0" smtClean="0"/>
            <a:t> </a:t>
          </a:r>
          <a:r>
            <a:rPr lang="en-US" i="1" dirty="0" smtClean="0"/>
            <a:t>Radian (1 </a:t>
          </a:r>
          <a:r>
            <a:rPr lang="en-US" i="1" dirty="0" err="1" smtClean="0"/>
            <a:t>lingkaran</a:t>
          </a:r>
          <a:r>
            <a:rPr lang="en-US" i="1" dirty="0" smtClean="0"/>
            <a:t> </a:t>
          </a:r>
          <a:r>
            <a:rPr lang="en-US" i="1" dirty="0" err="1" smtClean="0"/>
            <a:t>dibagi</a:t>
          </a:r>
          <a:r>
            <a:rPr lang="en-US" i="1" dirty="0" smtClean="0"/>
            <a:t> 2</a:t>
          </a:r>
          <a:r>
            <a:rPr lang="el-GR" i="1" dirty="0" smtClean="0">
              <a:latin typeface="Times New Roman"/>
              <a:cs typeface="Times New Roman"/>
            </a:rPr>
            <a:t>π</a:t>
          </a:r>
          <a:r>
            <a:rPr lang="en-US" i="1" dirty="0" smtClean="0">
              <a:latin typeface="Times New Roman"/>
              <a:cs typeface="Times New Roman"/>
            </a:rPr>
            <a:t> radian)</a:t>
          </a:r>
          <a:endParaRPr lang="en-US" i="1" dirty="0"/>
        </a:p>
      </dgm:t>
    </dgm:pt>
    <dgm:pt modelId="{23046DDA-7CF1-44CB-A8DC-6EFE96247A1F}" type="parTrans" cxnId="{43D7262C-197E-4794-B044-6A3E8ADBAFDE}">
      <dgm:prSet/>
      <dgm:spPr/>
      <dgm:t>
        <a:bodyPr/>
        <a:lstStyle/>
        <a:p>
          <a:endParaRPr lang="en-US"/>
        </a:p>
      </dgm:t>
    </dgm:pt>
    <dgm:pt modelId="{74B7E459-A8A3-4FBF-9E68-4B2C69C33805}" type="sibTrans" cxnId="{43D7262C-197E-4794-B044-6A3E8ADBAFDE}">
      <dgm:prSet/>
      <dgm:spPr/>
      <dgm:t>
        <a:bodyPr/>
        <a:lstStyle/>
        <a:p>
          <a:endParaRPr lang="en-US"/>
        </a:p>
      </dgm:t>
    </dgm:pt>
    <dgm:pt modelId="{70B6A0B3-3723-43C9-9D99-BC10B81E3413}">
      <dgm:prSet phldrT="[Text]" custT="1"/>
      <dgm:spPr/>
      <dgm:t>
        <a:bodyPr/>
        <a:lstStyle/>
        <a:p>
          <a:r>
            <a:rPr lang="en-US" sz="2000" dirty="0" err="1" smtClean="0"/>
            <a:t>Satuan</a:t>
          </a:r>
          <a:r>
            <a:rPr lang="en-US" sz="2000" dirty="0" smtClean="0"/>
            <a:t> Lain</a:t>
          </a:r>
          <a:endParaRPr lang="en-US" sz="2000" dirty="0"/>
        </a:p>
      </dgm:t>
    </dgm:pt>
    <dgm:pt modelId="{728FEDF5-9ABF-4DDC-8D30-99E1BD97C837}" type="parTrans" cxnId="{C9522321-856F-427D-BA50-2AA2CE33678A}">
      <dgm:prSet/>
      <dgm:spPr/>
      <dgm:t>
        <a:bodyPr/>
        <a:lstStyle/>
        <a:p>
          <a:endParaRPr lang="en-US"/>
        </a:p>
      </dgm:t>
    </dgm:pt>
    <dgm:pt modelId="{3CA5B910-87E7-4015-8331-37C665CBBF06}" type="sibTrans" cxnId="{C9522321-856F-427D-BA50-2AA2CE33678A}">
      <dgm:prSet/>
      <dgm:spPr/>
      <dgm:t>
        <a:bodyPr/>
        <a:lstStyle/>
        <a:p>
          <a:endParaRPr lang="en-US"/>
        </a:p>
      </dgm:t>
    </dgm:pt>
    <dgm:pt modelId="{597B54FF-4B47-400E-B030-8E7C7734920C}">
      <dgm:prSet phldrT="[Text]"/>
      <dgm:spPr/>
      <dgm:t>
        <a:bodyPr/>
        <a:lstStyle/>
        <a:p>
          <a:pPr algn="just"/>
          <a:r>
            <a:rPr lang="en-US" dirty="0" err="1" smtClean="0"/>
            <a:t>Satuan</a:t>
          </a:r>
          <a:r>
            <a:rPr lang="en-US" dirty="0" smtClean="0"/>
            <a:t> </a:t>
          </a:r>
          <a:r>
            <a:rPr lang="en-US" dirty="0" err="1" smtClean="0"/>
            <a:t>waktu</a:t>
          </a:r>
          <a:r>
            <a:rPr lang="en-US" dirty="0" smtClean="0"/>
            <a:t> </a:t>
          </a:r>
          <a:r>
            <a:rPr lang="en-US" dirty="0" err="1" smtClean="0"/>
            <a:t>dalam</a:t>
          </a:r>
          <a:r>
            <a:rPr lang="en-US" dirty="0" smtClean="0"/>
            <a:t> </a:t>
          </a:r>
          <a:r>
            <a:rPr lang="en-US" dirty="0" err="1" smtClean="0"/>
            <a:t>desimal</a:t>
          </a:r>
          <a:endParaRPr lang="en-US" dirty="0"/>
        </a:p>
      </dgm:t>
    </dgm:pt>
    <dgm:pt modelId="{37B92768-C595-499E-9170-C0773C3E093B}" type="parTrans" cxnId="{4D700263-F06D-494B-81A8-D72CA672E5E2}">
      <dgm:prSet/>
      <dgm:spPr/>
      <dgm:t>
        <a:bodyPr/>
        <a:lstStyle/>
        <a:p>
          <a:endParaRPr lang="en-US"/>
        </a:p>
      </dgm:t>
    </dgm:pt>
    <dgm:pt modelId="{2E23090B-E0DB-455C-8D0A-ABB4D88782C6}" type="sibTrans" cxnId="{4D700263-F06D-494B-81A8-D72CA672E5E2}">
      <dgm:prSet/>
      <dgm:spPr/>
      <dgm:t>
        <a:bodyPr/>
        <a:lstStyle/>
        <a:p>
          <a:endParaRPr lang="en-US"/>
        </a:p>
      </dgm:t>
    </dgm:pt>
    <dgm:pt modelId="{119BA99C-E206-4D80-A195-74636960409E}">
      <dgm:prSet phldrT="[Text]"/>
      <dgm:spPr/>
      <dgm:t>
        <a:bodyPr/>
        <a:lstStyle/>
        <a:p>
          <a:r>
            <a:rPr lang="en-US" dirty="0" err="1" smtClean="0"/>
            <a:t>Nilai</a:t>
          </a:r>
          <a:r>
            <a:rPr lang="en-US" dirty="0" smtClean="0"/>
            <a:t> </a:t>
          </a:r>
          <a:r>
            <a:rPr lang="en-US" dirty="0" err="1" smtClean="0"/>
            <a:t>sudut</a:t>
          </a:r>
          <a:r>
            <a:rPr lang="en-US" dirty="0" smtClean="0"/>
            <a:t> max 360</a:t>
          </a:r>
          <a:r>
            <a:rPr lang="en-US" dirty="0" smtClean="0">
              <a:latin typeface="Times New Roman"/>
              <a:cs typeface="Times New Roman"/>
            </a:rPr>
            <a:t>°</a:t>
          </a:r>
          <a:endParaRPr lang="en-US" dirty="0"/>
        </a:p>
      </dgm:t>
    </dgm:pt>
    <dgm:pt modelId="{2EBD2500-24E3-4FF7-81D9-862B0437961D}" type="parTrans" cxnId="{6FB8F9A2-9668-4D21-874C-78246064E624}">
      <dgm:prSet/>
      <dgm:spPr/>
      <dgm:t>
        <a:bodyPr/>
        <a:lstStyle/>
        <a:p>
          <a:endParaRPr lang="en-US"/>
        </a:p>
      </dgm:t>
    </dgm:pt>
    <dgm:pt modelId="{D3E37EFA-5705-477E-A142-E643E9396D90}" type="sibTrans" cxnId="{6FB8F9A2-9668-4D21-874C-78246064E624}">
      <dgm:prSet/>
      <dgm:spPr/>
      <dgm:t>
        <a:bodyPr/>
        <a:lstStyle/>
        <a:p>
          <a:endParaRPr lang="en-US"/>
        </a:p>
      </dgm:t>
    </dgm:pt>
    <dgm:pt modelId="{E289AE03-D3B9-4691-A19D-663F2D52D778}" type="pres">
      <dgm:prSet presAssocID="{228809A1-B569-467D-B4BD-69754B290340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B41AE80-47E1-4AA5-BDC1-31164FAF6F98}" type="pres">
      <dgm:prSet presAssocID="{5DC0BD29-3A17-4FEF-8846-EF962187E9B6}" presName="compNode" presStyleCnt="0"/>
      <dgm:spPr/>
    </dgm:pt>
    <dgm:pt modelId="{781DEFDD-4F44-414E-993E-30D6E38D3BC7}" type="pres">
      <dgm:prSet presAssocID="{5DC0BD29-3A17-4FEF-8846-EF962187E9B6}" presName="aNode" presStyleLbl="bgShp" presStyleIdx="0" presStyleCnt="2"/>
      <dgm:spPr/>
      <dgm:t>
        <a:bodyPr/>
        <a:lstStyle/>
        <a:p>
          <a:endParaRPr lang="en-US"/>
        </a:p>
      </dgm:t>
    </dgm:pt>
    <dgm:pt modelId="{95041B9C-ADD8-4827-AEF1-56B3CB5ED485}" type="pres">
      <dgm:prSet presAssocID="{5DC0BD29-3A17-4FEF-8846-EF962187E9B6}" presName="textNode" presStyleLbl="bgShp" presStyleIdx="0" presStyleCnt="2"/>
      <dgm:spPr/>
      <dgm:t>
        <a:bodyPr/>
        <a:lstStyle/>
        <a:p>
          <a:endParaRPr lang="en-US"/>
        </a:p>
      </dgm:t>
    </dgm:pt>
    <dgm:pt modelId="{20C4FA98-A733-4664-8748-DB8C993F0AFA}" type="pres">
      <dgm:prSet presAssocID="{5DC0BD29-3A17-4FEF-8846-EF962187E9B6}" presName="compChildNode" presStyleCnt="0"/>
      <dgm:spPr/>
    </dgm:pt>
    <dgm:pt modelId="{F5326AEC-1224-4C3B-AF36-8A410A731274}" type="pres">
      <dgm:prSet presAssocID="{5DC0BD29-3A17-4FEF-8846-EF962187E9B6}" presName="theInnerList" presStyleCnt="0"/>
      <dgm:spPr/>
    </dgm:pt>
    <dgm:pt modelId="{350B5C2E-6FD5-49AE-9AD8-4B7C032A85FD}" type="pres">
      <dgm:prSet presAssocID="{5B9B90D3-1D8B-4E7B-A424-A17E120825F4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9A8919-D6F9-4B80-9C0D-334A97BDD71B}" type="pres">
      <dgm:prSet presAssocID="{5DC0BD29-3A17-4FEF-8846-EF962187E9B6}" presName="aSpace" presStyleCnt="0"/>
      <dgm:spPr/>
    </dgm:pt>
    <dgm:pt modelId="{61E87F64-9737-4AFC-A684-D1D97D4E90D0}" type="pres">
      <dgm:prSet presAssocID="{70B6A0B3-3723-43C9-9D99-BC10B81E3413}" presName="compNode" presStyleCnt="0"/>
      <dgm:spPr/>
    </dgm:pt>
    <dgm:pt modelId="{04ACED81-18C2-482B-B467-3EDDF8B0FD0E}" type="pres">
      <dgm:prSet presAssocID="{70B6A0B3-3723-43C9-9D99-BC10B81E3413}" presName="aNode" presStyleLbl="bgShp" presStyleIdx="1" presStyleCnt="2"/>
      <dgm:spPr/>
      <dgm:t>
        <a:bodyPr/>
        <a:lstStyle/>
        <a:p>
          <a:endParaRPr lang="en-US"/>
        </a:p>
      </dgm:t>
    </dgm:pt>
    <dgm:pt modelId="{A052D275-C37D-4E35-A9CB-6C02FCCC8266}" type="pres">
      <dgm:prSet presAssocID="{70B6A0B3-3723-43C9-9D99-BC10B81E3413}" presName="textNode" presStyleLbl="bgShp" presStyleIdx="1" presStyleCnt="2"/>
      <dgm:spPr/>
      <dgm:t>
        <a:bodyPr/>
        <a:lstStyle/>
        <a:p>
          <a:endParaRPr lang="en-US"/>
        </a:p>
      </dgm:t>
    </dgm:pt>
    <dgm:pt modelId="{73E57BF7-BC94-4741-9FBF-3F8533754DB1}" type="pres">
      <dgm:prSet presAssocID="{70B6A0B3-3723-43C9-9D99-BC10B81E3413}" presName="compChildNode" presStyleCnt="0"/>
      <dgm:spPr/>
    </dgm:pt>
    <dgm:pt modelId="{C0018005-4C8D-4D72-B788-6BBD2FAEA2F0}" type="pres">
      <dgm:prSet presAssocID="{70B6A0B3-3723-43C9-9D99-BC10B81E3413}" presName="theInnerList" presStyleCnt="0"/>
      <dgm:spPr/>
    </dgm:pt>
    <dgm:pt modelId="{B43C7535-F763-4F6C-A9CC-097294F5456E}" type="pres">
      <dgm:prSet presAssocID="{597B54FF-4B47-400E-B030-8E7C7734920C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603C29-E032-41B1-BC12-C48F0888CF5B}" type="pres">
      <dgm:prSet presAssocID="{597B54FF-4B47-400E-B030-8E7C7734920C}" presName="aSpace2" presStyleCnt="0"/>
      <dgm:spPr/>
    </dgm:pt>
    <dgm:pt modelId="{B0BC7544-F66F-4D99-97D3-F04FE1BB93C6}" type="pres">
      <dgm:prSet presAssocID="{119BA99C-E206-4D80-A195-74636960409E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BAD8BE1-0C7A-4AA9-8A32-0C6527EFD92C}" type="presOf" srcId="{228809A1-B569-467D-B4BD-69754B290340}" destId="{E289AE03-D3B9-4691-A19D-663F2D52D778}" srcOrd="0" destOrd="0" presId="urn:microsoft.com/office/officeart/2005/8/layout/lProcess2"/>
    <dgm:cxn modelId="{4D700263-F06D-494B-81A8-D72CA672E5E2}" srcId="{70B6A0B3-3723-43C9-9D99-BC10B81E3413}" destId="{597B54FF-4B47-400E-B030-8E7C7734920C}" srcOrd="0" destOrd="0" parTransId="{37B92768-C595-499E-9170-C0773C3E093B}" sibTransId="{2E23090B-E0DB-455C-8D0A-ABB4D88782C6}"/>
    <dgm:cxn modelId="{6984000A-3F9A-479E-8A86-C72D3AFC017F}" type="presOf" srcId="{597B54FF-4B47-400E-B030-8E7C7734920C}" destId="{B43C7535-F763-4F6C-A9CC-097294F5456E}" srcOrd="0" destOrd="0" presId="urn:microsoft.com/office/officeart/2005/8/layout/lProcess2"/>
    <dgm:cxn modelId="{CDE9376E-6F20-4CF5-9D5D-B2844A2EF1B4}" type="presOf" srcId="{5DC0BD29-3A17-4FEF-8846-EF962187E9B6}" destId="{781DEFDD-4F44-414E-993E-30D6E38D3BC7}" srcOrd="0" destOrd="0" presId="urn:microsoft.com/office/officeart/2005/8/layout/lProcess2"/>
    <dgm:cxn modelId="{C9522321-856F-427D-BA50-2AA2CE33678A}" srcId="{228809A1-B569-467D-B4BD-69754B290340}" destId="{70B6A0B3-3723-43C9-9D99-BC10B81E3413}" srcOrd="1" destOrd="0" parTransId="{728FEDF5-9ABF-4DDC-8D30-99E1BD97C837}" sibTransId="{3CA5B910-87E7-4015-8331-37C665CBBF06}"/>
    <dgm:cxn modelId="{6FB8F9A2-9668-4D21-874C-78246064E624}" srcId="{70B6A0B3-3723-43C9-9D99-BC10B81E3413}" destId="{119BA99C-E206-4D80-A195-74636960409E}" srcOrd="1" destOrd="0" parTransId="{2EBD2500-24E3-4FF7-81D9-862B0437961D}" sibTransId="{D3E37EFA-5705-477E-A142-E643E9396D90}"/>
    <dgm:cxn modelId="{8B842A11-0F5A-4E5B-BDA5-9487A39A9766}" type="presOf" srcId="{119BA99C-E206-4D80-A195-74636960409E}" destId="{B0BC7544-F66F-4D99-97D3-F04FE1BB93C6}" srcOrd="0" destOrd="0" presId="urn:microsoft.com/office/officeart/2005/8/layout/lProcess2"/>
    <dgm:cxn modelId="{2864EFCF-8A3C-48FE-AF99-4BA10E83A596}" type="presOf" srcId="{70B6A0B3-3723-43C9-9D99-BC10B81E3413}" destId="{A052D275-C37D-4E35-A9CB-6C02FCCC8266}" srcOrd="1" destOrd="0" presId="urn:microsoft.com/office/officeart/2005/8/layout/lProcess2"/>
    <dgm:cxn modelId="{43D7262C-197E-4794-B044-6A3E8ADBAFDE}" srcId="{5DC0BD29-3A17-4FEF-8846-EF962187E9B6}" destId="{5B9B90D3-1D8B-4E7B-A424-A17E120825F4}" srcOrd="0" destOrd="0" parTransId="{23046DDA-7CF1-44CB-A8DC-6EFE96247A1F}" sibTransId="{74B7E459-A8A3-4FBF-9E68-4B2C69C33805}"/>
    <dgm:cxn modelId="{9A14312B-D622-4125-94AC-58C4AD04D889}" type="presOf" srcId="{5B9B90D3-1D8B-4E7B-A424-A17E120825F4}" destId="{350B5C2E-6FD5-49AE-9AD8-4B7C032A85FD}" srcOrd="0" destOrd="0" presId="urn:microsoft.com/office/officeart/2005/8/layout/lProcess2"/>
    <dgm:cxn modelId="{6A73AE95-E3BE-4862-92CF-95638E48CE42}" srcId="{228809A1-B569-467D-B4BD-69754B290340}" destId="{5DC0BD29-3A17-4FEF-8846-EF962187E9B6}" srcOrd="0" destOrd="0" parTransId="{7FF2B711-BFC1-4A60-AEC8-168613FDF012}" sibTransId="{BAE66FD9-EA65-40F1-A9AA-8AB931822C75}"/>
    <dgm:cxn modelId="{E7A8392F-0192-41F3-9172-74AEDFBE9791}" type="presOf" srcId="{70B6A0B3-3723-43C9-9D99-BC10B81E3413}" destId="{04ACED81-18C2-482B-B467-3EDDF8B0FD0E}" srcOrd="0" destOrd="0" presId="urn:microsoft.com/office/officeart/2005/8/layout/lProcess2"/>
    <dgm:cxn modelId="{E9771EB7-A1EB-4CCB-91E0-8109AF283CDD}" type="presOf" srcId="{5DC0BD29-3A17-4FEF-8846-EF962187E9B6}" destId="{95041B9C-ADD8-4827-AEF1-56B3CB5ED485}" srcOrd="1" destOrd="0" presId="urn:microsoft.com/office/officeart/2005/8/layout/lProcess2"/>
    <dgm:cxn modelId="{A0A60F54-5D95-4829-8EF4-AF5CD9862171}" type="presParOf" srcId="{E289AE03-D3B9-4691-A19D-663F2D52D778}" destId="{BB41AE80-47E1-4AA5-BDC1-31164FAF6F98}" srcOrd="0" destOrd="0" presId="urn:microsoft.com/office/officeart/2005/8/layout/lProcess2"/>
    <dgm:cxn modelId="{D1EA75EF-E8A0-4053-914C-96EA9300DD40}" type="presParOf" srcId="{BB41AE80-47E1-4AA5-BDC1-31164FAF6F98}" destId="{781DEFDD-4F44-414E-993E-30D6E38D3BC7}" srcOrd="0" destOrd="0" presId="urn:microsoft.com/office/officeart/2005/8/layout/lProcess2"/>
    <dgm:cxn modelId="{0619B65B-E6DC-4725-94DC-5F355D0F8F6E}" type="presParOf" srcId="{BB41AE80-47E1-4AA5-BDC1-31164FAF6F98}" destId="{95041B9C-ADD8-4827-AEF1-56B3CB5ED485}" srcOrd="1" destOrd="0" presId="urn:microsoft.com/office/officeart/2005/8/layout/lProcess2"/>
    <dgm:cxn modelId="{A6D0BAF5-ED2D-4B26-9BA6-E73C98115F63}" type="presParOf" srcId="{BB41AE80-47E1-4AA5-BDC1-31164FAF6F98}" destId="{20C4FA98-A733-4664-8748-DB8C993F0AFA}" srcOrd="2" destOrd="0" presId="urn:microsoft.com/office/officeart/2005/8/layout/lProcess2"/>
    <dgm:cxn modelId="{E5D2C4B2-06EB-4A79-A61C-EAFE1A7C41E5}" type="presParOf" srcId="{20C4FA98-A733-4664-8748-DB8C993F0AFA}" destId="{F5326AEC-1224-4C3B-AF36-8A410A731274}" srcOrd="0" destOrd="0" presId="urn:microsoft.com/office/officeart/2005/8/layout/lProcess2"/>
    <dgm:cxn modelId="{430F30C9-93AC-4805-BCB1-3737BF727B70}" type="presParOf" srcId="{F5326AEC-1224-4C3B-AF36-8A410A731274}" destId="{350B5C2E-6FD5-49AE-9AD8-4B7C032A85FD}" srcOrd="0" destOrd="0" presId="urn:microsoft.com/office/officeart/2005/8/layout/lProcess2"/>
    <dgm:cxn modelId="{10C03E98-86F1-4946-936B-138C33851CD2}" type="presParOf" srcId="{E289AE03-D3B9-4691-A19D-663F2D52D778}" destId="{E69A8919-D6F9-4B80-9C0D-334A97BDD71B}" srcOrd="1" destOrd="0" presId="urn:microsoft.com/office/officeart/2005/8/layout/lProcess2"/>
    <dgm:cxn modelId="{2BAFD91F-88F9-4437-A90A-25A2F2757170}" type="presParOf" srcId="{E289AE03-D3B9-4691-A19D-663F2D52D778}" destId="{61E87F64-9737-4AFC-A684-D1D97D4E90D0}" srcOrd="2" destOrd="0" presId="urn:microsoft.com/office/officeart/2005/8/layout/lProcess2"/>
    <dgm:cxn modelId="{A2C1BA7E-5A0B-4185-841F-56BCFD9B5CE4}" type="presParOf" srcId="{61E87F64-9737-4AFC-A684-D1D97D4E90D0}" destId="{04ACED81-18C2-482B-B467-3EDDF8B0FD0E}" srcOrd="0" destOrd="0" presId="urn:microsoft.com/office/officeart/2005/8/layout/lProcess2"/>
    <dgm:cxn modelId="{2DC169AF-3C84-4131-801E-E007E477A401}" type="presParOf" srcId="{61E87F64-9737-4AFC-A684-D1D97D4E90D0}" destId="{A052D275-C37D-4E35-A9CB-6C02FCCC8266}" srcOrd="1" destOrd="0" presId="urn:microsoft.com/office/officeart/2005/8/layout/lProcess2"/>
    <dgm:cxn modelId="{DE01103D-10B3-4FFC-8D52-82B2B78D027A}" type="presParOf" srcId="{61E87F64-9737-4AFC-A684-D1D97D4E90D0}" destId="{73E57BF7-BC94-4741-9FBF-3F8533754DB1}" srcOrd="2" destOrd="0" presId="urn:microsoft.com/office/officeart/2005/8/layout/lProcess2"/>
    <dgm:cxn modelId="{371B9989-E43F-4661-B967-0686B77D93FF}" type="presParOf" srcId="{73E57BF7-BC94-4741-9FBF-3F8533754DB1}" destId="{C0018005-4C8D-4D72-B788-6BBD2FAEA2F0}" srcOrd="0" destOrd="0" presId="urn:microsoft.com/office/officeart/2005/8/layout/lProcess2"/>
    <dgm:cxn modelId="{52769062-FF27-4BF3-AC8F-E889F42A0A39}" type="presParOf" srcId="{C0018005-4C8D-4D72-B788-6BBD2FAEA2F0}" destId="{B43C7535-F763-4F6C-A9CC-097294F5456E}" srcOrd="0" destOrd="0" presId="urn:microsoft.com/office/officeart/2005/8/layout/lProcess2"/>
    <dgm:cxn modelId="{954C047B-5969-4328-A847-F94050D8FDD8}" type="presParOf" srcId="{C0018005-4C8D-4D72-B788-6BBD2FAEA2F0}" destId="{C0603C29-E032-41B1-BC12-C48F0888CF5B}" srcOrd="1" destOrd="0" presId="urn:microsoft.com/office/officeart/2005/8/layout/lProcess2"/>
    <dgm:cxn modelId="{D6F3E685-220F-453B-87BE-1F2E05EC3D17}" type="presParOf" srcId="{C0018005-4C8D-4D72-B788-6BBD2FAEA2F0}" destId="{B0BC7544-F66F-4D99-97D3-F04FE1BB93C6}" srcOrd="2" destOrd="0" presId="urn:microsoft.com/office/officeart/2005/8/layout/lProcess2"/>
  </dgm:cxnLst>
  <dgm:bg/>
  <dgm:whole/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30C6957E-C745-4833-9D7D-9A25A0BDB49F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ED551CA-FA4A-4E15-9D3F-77FE7F5D3BB7}">
      <dgm:prSet phldrT="[Text]"/>
      <dgm:spPr/>
      <dgm:t>
        <a:bodyPr/>
        <a:lstStyle/>
        <a:p>
          <a:r>
            <a:rPr lang="en-US" dirty="0" err="1" smtClean="0"/>
            <a:t>Alat</a:t>
          </a:r>
          <a:r>
            <a:rPr lang="en-US" dirty="0" smtClean="0"/>
            <a:t> </a:t>
          </a:r>
          <a:r>
            <a:rPr lang="en-US" dirty="0" err="1" smtClean="0"/>
            <a:t>Ukur</a:t>
          </a:r>
          <a:r>
            <a:rPr lang="en-US" dirty="0" smtClean="0"/>
            <a:t> </a:t>
          </a:r>
          <a:r>
            <a:rPr lang="en-US" dirty="0" err="1" smtClean="0"/>
            <a:t>Jarak</a:t>
          </a:r>
          <a:endParaRPr lang="en-US" dirty="0"/>
        </a:p>
      </dgm:t>
    </dgm:pt>
    <dgm:pt modelId="{E3FE7779-D47B-4C99-9357-9B7A39079EF0}" type="parTrans" cxnId="{C1B18A99-11EB-4978-A302-139BD7E9A020}">
      <dgm:prSet/>
      <dgm:spPr/>
      <dgm:t>
        <a:bodyPr/>
        <a:lstStyle/>
        <a:p>
          <a:endParaRPr lang="en-US"/>
        </a:p>
      </dgm:t>
    </dgm:pt>
    <dgm:pt modelId="{63F3B3B7-6685-4173-976A-8502021D9F99}" type="sibTrans" cxnId="{C1B18A99-11EB-4978-A302-139BD7E9A020}">
      <dgm:prSet/>
      <dgm:spPr/>
      <dgm:t>
        <a:bodyPr/>
        <a:lstStyle/>
        <a:p>
          <a:endParaRPr lang="en-US"/>
        </a:p>
      </dgm:t>
    </dgm:pt>
    <dgm:pt modelId="{EB4D2908-B13F-4BE6-A419-257F01B61106}">
      <dgm:prSet phldrT="[Text]" custT="1"/>
      <dgm:spPr/>
      <dgm:t>
        <a:bodyPr/>
        <a:lstStyle/>
        <a:p>
          <a:r>
            <a:rPr lang="en-US" sz="2000" dirty="0" err="1" smtClean="0"/>
            <a:t>Meteran</a:t>
          </a:r>
          <a:r>
            <a:rPr lang="en-US" sz="2000" dirty="0" smtClean="0"/>
            <a:t>/Pita </a:t>
          </a:r>
          <a:r>
            <a:rPr lang="en-US" sz="2000" dirty="0" err="1" smtClean="0"/>
            <a:t>ukur</a:t>
          </a:r>
          <a:endParaRPr lang="en-US" sz="2000" dirty="0"/>
        </a:p>
      </dgm:t>
    </dgm:pt>
    <dgm:pt modelId="{FA0612B0-053E-43E5-B3CE-84DD91D8FAD8}" type="parTrans" cxnId="{516BF791-F20A-424F-8DF6-23EC1FA53958}">
      <dgm:prSet/>
      <dgm:spPr/>
      <dgm:t>
        <a:bodyPr/>
        <a:lstStyle/>
        <a:p>
          <a:endParaRPr lang="en-US"/>
        </a:p>
      </dgm:t>
    </dgm:pt>
    <dgm:pt modelId="{119E3A8B-25AE-4750-94CB-E5C92F8AE032}" type="sibTrans" cxnId="{516BF791-F20A-424F-8DF6-23EC1FA53958}">
      <dgm:prSet/>
      <dgm:spPr/>
      <dgm:t>
        <a:bodyPr/>
        <a:lstStyle/>
        <a:p>
          <a:endParaRPr lang="en-US"/>
        </a:p>
      </dgm:t>
    </dgm:pt>
    <dgm:pt modelId="{C37F493B-8A3D-46C6-83C6-256E4093F025}">
      <dgm:prSet phldrT="[Text]" custT="1"/>
      <dgm:spPr/>
      <dgm:t>
        <a:bodyPr/>
        <a:lstStyle/>
        <a:p>
          <a:r>
            <a:rPr lang="en-US" sz="2000" dirty="0" err="1" smtClean="0"/>
            <a:t>Rambu</a:t>
          </a:r>
          <a:r>
            <a:rPr lang="en-US" sz="2000" dirty="0" smtClean="0"/>
            <a:t> </a:t>
          </a:r>
          <a:r>
            <a:rPr lang="en-US" sz="2000" dirty="0" err="1" smtClean="0"/>
            <a:t>Ukur</a:t>
          </a:r>
          <a:endParaRPr lang="en-US" sz="2000" dirty="0"/>
        </a:p>
      </dgm:t>
    </dgm:pt>
    <dgm:pt modelId="{19AAD1C6-0CBB-40FC-905C-C9ADD25FE94F}" type="parTrans" cxnId="{E4BE4C98-B554-4D69-B068-62DD585D1395}">
      <dgm:prSet/>
      <dgm:spPr/>
      <dgm:t>
        <a:bodyPr/>
        <a:lstStyle/>
        <a:p>
          <a:endParaRPr lang="en-US"/>
        </a:p>
      </dgm:t>
    </dgm:pt>
    <dgm:pt modelId="{76055D6C-50E2-48BF-BEDA-FAEA8F6F7D26}" type="sibTrans" cxnId="{E4BE4C98-B554-4D69-B068-62DD585D1395}">
      <dgm:prSet/>
      <dgm:spPr/>
      <dgm:t>
        <a:bodyPr/>
        <a:lstStyle/>
        <a:p>
          <a:endParaRPr lang="en-US"/>
        </a:p>
      </dgm:t>
    </dgm:pt>
    <dgm:pt modelId="{DFF8E427-F342-4F3D-9957-3DE85967B3F0}">
      <dgm:prSet phldrT="[Text]"/>
      <dgm:spPr/>
      <dgm:t>
        <a:bodyPr/>
        <a:lstStyle/>
        <a:p>
          <a:r>
            <a:rPr lang="en-US" dirty="0" err="1" smtClean="0"/>
            <a:t>Alat</a:t>
          </a:r>
          <a:r>
            <a:rPr lang="en-US" dirty="0" smtClean="0"/>
            <a:t> </a:t>
          </a:r>
          <a:r>
            <a:rPr lang="en-US" dirty="0" err="1" smtClean="0"/>
            <a:t>Ukur</a:t>
          </a:r>
          <a:r>
            <a:rPr lang="en-US" dirty="0" smtClean="0"/>
            <a:t> </a:t>
          </a:r>
          <a:r>
            <a:rPr lang="en-US" dirty="0" err="1" smtClean="0"/>
            <a:t>Sudut</a:t>
          </a:r>
          <a:endParaRPr lang="en-US" dirty="0"/>
        </a:p>
      </dgm:t>
    </dgm:pt>
    <dgm:pt modelId="{CA32E58D-69DE-44C7-BB48-D9227E6E1966}" type="parTrans" cxnId="{21C1CF9C-BF20-44BA-8CC8-19C3BD35F0B8}">
      <dgm:prSet/>
      <dgm:spPr/>
      <dgm:t>
        <a:bodyPr/>
        <a:lstStyle/>
        <a:p>
          <a:endParaRPr lang="en-US"/>
        </a:p>
      </dgm:t>
    </dgm:pt>
    <dgm:pt modelId="{F43B72EC-7718-4D20-BC7E-BC4C1960F240}" type="sibTrans" cxnId="{21C1CF9C-BF20-44BA-8CC8-19C3BD35F0B8}">
      <dgm:prSet/>
      <dgm:spPr/>
      <dgm:t>
        <a:bodyPr/>
        <a:lstStyle/>
        <a:p>
          <a:endParaRPr lang="en-US"/>
        </a:p>
      </dgm:t>
    </dgm:pt>
    <dgm:pt modelId="{6D7BFD4D-191C-415A-B961-873A4526B8BD}">
      <dgm:prSet phldrT="[Text]" custT="1"/>
      <dgm:spPr/>
      <dgm:t>
        <a:bodyPr/>
        <a:lstStyle/>
        <a:p>
          <a:r>
            <a:rPr lang="en-US" sz="2000" dirty="0" err="1" smtClean="0"/>
            <a:t>Kompas</a:t>
          </a:r>
          <a:endParaRPr lang="en-US" sz="2000" dirty="0"/>
        </a:p>
      </dgm:t>
    </dgm:pt>
    <dgm:pt modelId="{60485139-CB22-4505-B611-C0D27DE14999}" type="parTrans" cxnId="{992B64EB-FFFC-4661-83DD-47DE2B08C07F}">
      <dgm:prSet/>
      <dgm:spPr/>
      <dgm:t>
        <a:bodyPr/>
        <a:lstStyle/>
        <a:p>
          <a:endParaRPr lang="en-US"/>
        </a:p>
      </dgm:t>
    </dgm:pt>
    <dgm:pt modelId="{9C6B6FC9-F479-4D01-9098-6B9CD33CCC3D}" type="sibTrans" cxnId="{992B64EB-FFFC-4661-83DD-47DE2B08C07F}">
      <dgm:prSet/>
      <dgm:spPr/>
      <dgm:t>
        <a:bodyPr/>
        <a:lstStyle/>
        <a:p>
          <a:endParaRPr lang="en-US"/>
        </a:p>
      </dgm:t>
    </dgm:pt>
    <dgm:pt modelId="{0D94B4CC-0775-4960-A557-248B03DC75C4}">
      <dgm:prSet phldrT="[Text]" custT="1"/>
      <dgm:spPr/>
      <dgm:t>
        <a:bodyPr/>
        <a:lstStyle/>
        <a:p>
          <a:r>
            <a:rPr lang="en-US" sz="2000" dirty="0" err="1" smtClean="0"/>
            <a:t>Mistar</a:t>
          </a:r>
          <a:r>
            <a:rPr lang="en-US" sz="2000" dirty="0" smtClean="0"/>
            <a:t>/</a:t>
          </a:r>
          <a:r>
            <a:rPr lang="en-US" sz="2000" dirty="0" err="1" smtClean="0"/>
            <a:t>Penggaris</a:t>
          </a:r>
          <a:endParaRPr lang="en-US" sz="2000" dirty="0"/>
        </a:p>
      </dgm:t>
    </dgm:pt>
    <dgm:pt modelId="{CFCA37CD-735C-4F0E-B258-722FB37A6E29}" type="parTrans" cxnId="{F487B782-1070-41DC-931B-17ED8CA384E5}">
      <dgm:prSet/>
      <dgm:spPr/>
      <dgm:t>
        <a:bodyPr/>
        <a:lstStyle/>
        <a:p>
          <a:endParaRPr lang="en-US"/>
        </a:p>
      </dgm:t>
    </dgm:pt>
    <dgm:pt modelId="{5235F528-5219-4174-B934-600E0727CEB2}" type="sibTrans" cxnId="{F487B782-1070-41DC-931B-17ED8CA384E5}">
      <dgm:prSet/>
      <dgm:spPr/>
      <dgm:t>
        <a:bodyPr/>
        <a:lstStyle/>
        <a:p>
          <a:endParaRPr lang="en-US"/>
        </a:p>
      </dgm:t>
    </dgm:pt>
    <dgm:pt modelId="{55AC5EAF-9FEC-4567-9278-A7A00FD9C293}">
      <dgm:prSet phldrT="[Text]" custT="1"/>
      <dgm:spPr/>
      <dgm:t>
        <a:bodyPr/>
        <a:lstStyle/>
        <a:p>
          <a:pPr algn="l"/>
          <a:r>
            <a:rPr lang="en-US" sz="2000" dirty="0" err="1" smtClean="0"/>
            <a:t>Theodolite</a:t>
          </a:r>
          <a:r>
            <a:rPr lang="en-US" sz="2000" dirty="0" smtClean="0"/>
            <a:t>:</a:t>
          </a:r>
        </a:p>
        <a:p>
          <a:pPr algn="l"/>
          <a:r>
            <a:rPr lang="en-US" sz="2000" dirty="0" smtClean="0"/>
            <a:t>1. </a:t>
          </a:r>
          <a:r>
            <a:rPr lang="en-US" sz="2000" dirty="0" err="1" smtClean="0"/>
            <a:t>Theodolite</a:t>
          </a:r>
          <a:r>
            <a:rPr lang="en-US" sz="2000" dirty="0" smtClean="0"/>
            <a:t> </a:t>
          </a:r>
          <a:r>
            <a:rPr lang="en-US" sz="2000" dirty="0" err="1" smtClean="0"/>
            <a:t>reiterasi</a:t>
          </a:r>
          <a:endParaRPr lang="en-US" sz="2000" dirty="0" smtClean="0"/>
        </a:p>
        <a:p>
          <a:pPr algn="l"/>
          <a:r>
            <a:rPr lang="en-US" sz="2000" dirty="0" smtClean="0"/>
            <a:t>2. </a:t>
          </a:r>
          <a:r>
            <a:rPr lang="en-US" sz="2000" dirty="0" err="1" smtClean="0"/>
            <a:t>Theodolite</a:t>
          </a:r>
          <a:r>
            <a:rPr lang="en-US" sz="2000" dirty="0" smtClean="0"/>
            <a:t> </a:t>
          </a:r>
          <a:r>
            <a:rPr lang="en-US" sz="2000" dirty="0" err="1" smtClean="0"/>
            <a:t>repetesi</a:t>
          </a:r>
          <a:endParaRPr lang="en-US" sz="2000" dirty="0" smtClean="0"/>
        </a:p>
        <a:p>
          <a:pPr algn="l"/>
          <a:r>
            <a:rPr lang="en-US" sz="2000" dirty="0" smtClean="0"/>
            <a:t>3. </a:t>
          </a:r>
          <a:r>
            <a:rPr lang="en-US" sz="2000" dirty="0" err="1" smtClean="0"/>
            <a:t>Theodolite</a:t>
          </a:r>
          <a:r>
            <a:rPr lang="en-US" sz="2000" dirty="0" smtClean="0"/>
            <a:t> </a:t>
          </a:r>
          <a:r>
            <a:rPr lang="en-US" sz="2000" dirty="0" err="1" smtClean="0"/>
            <a:t>eloktro</a:t>
          </a:r>
          <a:r>
            <a:rPr lang="en-US" sz="2000" dirty="0" smtClean="0"/>
            <a:t> </a:t>
          </a:r>
          <a:r>
            <a:rPr lang="en-US" sz="2000" dirty="0" err="1" smtClean="0"/>
            <a:t>optis</a:t>
          </a:r>
          <a:endParaRPr lang="en-US" sz="2000" dirty="0" smtClean="0"/>
        </a:p>
        <a:p>
          <a:pPr algn="l"/>
          <a:r>
            <a:rPr lang="en-US" sz="2000" dirty="0" smtClean="0"/>
            <a:t>4. Total </a:t>
          </a:r>
          <a:r>
            <a:rPr lang="en-US" sz="2000" dirty="0" err="1" smtClean="0"/>
            <a:t>stasion</a:t>
          </a:r>
          <a:endParaRPr lang="en-US" sz="2000" dirty="0"/>
        </a:p>
      </dgm:t>
    </dgm:pt>
    <dgm:pt modelId="{827AD937-DA27-45D3-8CC9-AD28A6D181E7}" type="parTrans" cxnId="{16D38133-94F6-440F-ABB1-4340DA4E1232}">
      <dgm:prSet/>
      <dgm:spPr/>
      <dgm:t>
        <a:bodyPr/>
        <a:lstStyle/>
        <a:p>
          <a:endParaRPr lang="en-US"/>
        </a:p>
      </dgm:t>
    </dgm:pt>
    <dgm:pt modelId="{F0DEE82E-C9B9-411A-AC20-FF264528DDD1}" type="sibTrans" cxnId="{16D38133-94F6-440F-ABB1-4340DA4E1232}">
      <dgm:prSet/>
      <dgm:spPr/>
      <dgm:t>
        <a:bodyPr/>
        <a:lstStyle/>
        <a:p>
          <a:endParaRPr lang="en-US"/>
        </a:p>
      </dgm:t>
    </dgm:pt>
    <dgm:pt modelId="{ABE442F5-21FD-4B21-8B41-5DABF05E1F9C}" type="pres">
      <dgm:prSet presAssocID="{30C6957E-C745-4833-9D7D-9A25A0BDB49F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0FDE4949-FF33-466B-BF0E-F891A61B0882}" type="pres">
      <dgm:prSet presAssocID="{CED551CA-FA4A-4E15-9D3F-77FE7F5D3BB7}" presName="root" presStyleCnt="0"/>
      <dgm:spPr/>
    </dgm:pt>
    <dgm:pt modelId="{E8C42787-D1C9-44F0-9F63-D202C38B1A93}" type="pres">
      <dgm:prSet presAssocID="{CED551CA-FA4A-4E15-9D3F-77FE7F5D3BB7}" presName="rootComposite" presStyleCnt="0"/>
      <dgm:spPr/>
    </dgm:pt>
    <dgm:pt modelId="{470D7B09-EBF9-4695-86B3-770D01242746}" type="pres">
      <dgm:prSet presAssocID="{CED551CA-FA4A-4E15-9D3F-77FE7F5D3BB7}" presName="rootText" presStyleLbl="node1" presStyleIdx="0" presStyleCnt="2"/>
      <dgm:spPr/>
      <dgm:t>
        <a:bodyPr/>
        <a:lstStyle/>
        <a:p>
          <a:endParaRPr lang="en-US"/>
        </a:p>
      </dgm:t>
    </dgm:pt>
    <dgm:pt modelId="{9405EBE8-9EA9-4E7D-A385-4DA90E98F3F9}" type="pres">
      <dgm:prSet presAssocID="{CED551CA-FA4A-4E15-9D3F-77FE7F5D3BB7}" presName="rootConnector" presStyleLbl="node1" presStyleIdx="0" presStyleCnt="2"/>
      <dgm:spPr/>
      <dgm:t>
        <a:bodyPr/>
        <a:lstStyle/>
        <a:p>
          <a:endParaRPr lang="en-US"/>
        </a:p>
      </dgm:t>
    </dgm:pt>
    <dgm:pt modelId="{70D3C212-4429-40F4-B7B2-9CB80AE95EC1}" type="pres">
      <dgm:prSet presAssocID="{CED551CA-FA4A-4E15-9D3F-77FE7F5D3BB7}" presName="childShape" presStyleCnt="0"/>
      <dgm:spPr/>
    </dgm:pt>
    <dgm:pt modelId="{558842E7-ADC4-4758-9CCC-650A0A814DBA}" type="pres">
      <dgm:prSet presAssocID="{FA0612B0-053E-43E5-B3CE-84DD91D8FAD8}" presName="Name13" presStyleLbl="parChTrans1D2" presStyleIdx="0" presStyleCnt="5"/>
      <dgm:spPr/>
      <dgm:t>
        <a:bodyPr/>
        <a:lstStyle/>
        <a:p>
          <a:endParaRPr lang="en-US"/>
        </a:p>
      </dgm:t>
    </dgm:pt>
    <dgm:pt modelId="{99BB8EE1-A333-44F2-B102-964CE8E06EC5}" type="pres">
      <dgm:prSet presAssocID="{EB4D2908-B13F-4BE6-A419-257F01B61106}" presName="childText" presStyleLbl="bgAcc1" presStyleIdx="0" presStyleCnt="5" custScaleX="113261" custScaleY="624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35B9BA-F049-4CEB-86F3-4E804A2CA892}" type="pres">
      <dgm:prSet presAssocID="{19AAD1C6-0CBB-40FC-905C-C9ADD25FE94F}" presName="Name13" presStyleLbl="parChTrans1D2" presStyleIdx="1" presStyleCnt="5"/>
      <dgm:spPr/>
      <dgm:t>
        <a:bodyPr/>
        <a:lstStyle/>
        <a:p>
          <a:endParaRPr lang="en-US"/>
        </a:p>
      </dgm:t>
    </dgm:pt>
    <dgm:pt modelId="{62CB09FF-C25C-41CA-9CF4-372EBD983DBD}" type="pres">
      <dgm:prSet presAssocID="{C37F493B-8A3D-46C6-83C6-256E4093F025}" presName="childText" presStyleLbl="bgAcc1" presStyleIdx="1" presStyleCnt="5" custScaleX="110485" custScaleY="429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7F7EAC-67F5-4CAA-8EB9-7B747B0F4C83}" type="pres">
      <dgm:prSet presAssocID="{CFCA37CD-735C-4F0E-B258-722FB37A6E29}" presName="Name13" presStyleLbl="parChTrans1D2" presStyleIdx="2" presStyleCnt="5"/>
      <dgm:spPr/>
      <dgm:t>
        <a:bodyPr/>
        <a:lstStyle/>
        <a:p>
          <a:endParaRPr lang="en-US"/>
        </a:p>
      </dgm:t>
    </dgm:pt>
    <dgm:pt modelId="{1E4CC626-22DA-4E48-8F24-6B9B66278BE5}" type="pres">
      <dgm:prSet presAssocID="{0D94B4CC-0775-4960-A557-248B03DC75C4}" presName="childText" presStyleLbl="bgAcc1" presStyleIdx="2" presStyleCnt="5" custScaleX="109244" custScaleY="352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C45C91-290E-4A59-9BE7-D6A1EC3B4236}" type="pres">
      <dgm:prSet presAssocID="{DFF8E427-F342-4F3D-9957-3DE85967B3F0}" presName="root" presStyleCnt="0"/>
      <dgm:spPr/>
    </dgm:pt>
    <dgm:pt modelId="{E7CDB78D-4676-4880-AB8D-51925C325C0F}" type="pres">
      <dgm:prSet presAssocID="{DFF8E427-F342-4F3D-9957-3DE85967B3F0}" presName="rootComposite" presStyleCnt="0"/>
      <dgm:spPr/>
    </dgm:pt>
    <dgm:pt modelId="{4081CB31-7C5B-46D4-9532-8BFC3CA16664}" type="pres">
      <dgm:prSet presAssocID="{DFF8E427-F342-4F3D-9957-3DE85967B3F0}" presName="rootText" presStyleLbl="node1" presStyleIdx="1" presStyleCnt="2"/>
      <dgm:spPr/>
      <dgm:t>
        <a:bodyPr/>
        <a:lstStyle/>
        <a:p>
          <a:endParaRPr lang="en-US"/>
        </a:p>
      </dgm:t>
    </dgm:pt>
    <dgm:pt modelId="{AA49D232-1C82-45DA-90CE-998B51279513}" type="pres">
      <dgm:prSet presAssocID="{DFF8E427-F342-4F3D-9957-3DE85967B3F0}" presName="rootConnector" presStyleLbl="node1" presStyleIdx="1" presStyleCnt="2"/>
      <dgm:spPr/>
      <dgm:t>
        <a:bodyPr/>
        <a:lstStyle/>
        <a:p>
          <a:endParaRPr lang="en-US"/>
        </a:p>
      </dgm:t>
    </dgm:pt>
    <dgm:pt modelId="{A56740A8-702D-4321-BC26-7EC0E349D2D6}" type="pres">
      <dgm:prSet presAssocID="{DFF8E427-F342-4F3D-9957-3DE85967B3F0}" presName="childShape" presStyleCnt="0"/>
      <dgm:spPr/>
    </dgm:pt>
    <dgm:pt modelId="{92BDAE7B-F254-4021-8A11-086A5C303719}" type="pres">
      <dgm:prSet presAssocID="{60485139-CB22-4505-B611-C0D27DE14999}" presName="Name13" presStyleLbl="parChTrans1D2" presStyleIdx="3" presStyleCnt="5"/>
      <dgm:spPr/>
      <dgm:t>
        <a:bodyPr/>
        <a:lstStyle/>
        <a:p>
          <a:endParaRPr lang="en-US"/>
        </a:p>
      </dgm:t>
    </dgm:pt>
    <dgm:pt modelId="{E2203F74-3DA2-4660-A10C-4DAD98E6583B}" type="pres">
      <dgm:prSet presAssocID="{6D7BFD4D-191C-415A-B961-873A4526B8BD}" presName="childText" presStyleLbl="bgAcc1" presStyleIdx="3" presStyleCnt="5" custScaleY="598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434879-9ADA-4BDF-93A9-04E2D56164B6}" type="pres">
      <dgm:prSet presAssocID="{827AD937-DA27-45D3-8CC9-AD28A6D181E7}" presName="Name13" presStyleLbl="parChTrans1D2" presStyleIdx="4" presStyleCnt="5"/>
      <dgm:spPr/>
      <dgm:t>
        <a:bodyPr/>
        <a:lstStyle/>
        <a:p>
          <a:endParaRPr lang="en-US"/>
        </a:p>
      </dgm:t>
    </dgm:pt>
    <dgm:pt modelId="{B7B7152E-CD0C-4886-8E55-F59FED2FE2C1}" type="pres">
      <dgm:prSet presAssocID="{55AC5EAF-9FEC-4567-9278-A7A00FD9C293}" presName="childText" presStyleLbl="bgAcc1" presStyleIdx="4" presStyleCnt="5" custScaleX="112508" custScaleY="1411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838278D-A31A-421F-A334-D9E270E170AF}" type="presOf" srcId="{30C6957E-C745-4833-9D7D-9A25A0BDB49F}" destId="{ABE442F5-21FD-4B21-8B41-5DABF05E1F9C}" srcOrd="0" destOrd="0" presId="urn:microsoft.com/office/officeart/2005/8/layout/hierarchy3"/>
    <dgm:cxn modelId="{508A4AB1-B131-44E2-8347-126EB4708A6A}" type="presOf" srcId="{FA0612B0-053E-43E5-B3CE-84DD91D8FAD8}" destId="{558842E7-ADC4-4758-9CCC-650A0A814DBA}" srcOrd="0" destOrd="0" presId="urn:microsoft.com/office/officeart/2005/8/layout/hierarchy3"/>
    <dgm:cxn modelId="{1143F7C9-501E-4193-AB8D-13686FDB21A5}" type="presOf" srcId="{6D7BFD4D-191C-415A-B961-873A4526B8BD}" destId="{E2203F74-3DA2-4660-A10C-4DAD98E6583B}" srcOrd="0" destOrd="0" presId="urn:microsoft.com/office/officeart/2005/8/layout/hierarchy3"/>
    <dgm:cxn modelId="{2942E2A8-96C9-45A8-AAFC-36A424780E0D}" type="presOf" srcId="{CED551CA-FA4A-4E15-9D3F-77FE7F5D3BB7}" destId="{9405EBE8-9EA9-4E7D-A385-4DA90E98F3F9}" srcOrd="1" destOrd="0" presId="urn:microsoft.com/office/officeart/2005/8/layout/hierarchy3"/>
    <dgm:cxn modelId="{283A7660-A6FA-40D6-9935-B01B89C27AFF}" type="presOf" srcId="{DFF8E427-F342-4F3D-9957-3DE85967B3F0}" destId="{4081CB31-7C5B-46D4-9532-8BFC3CA16664}" srcOrd="0" destOrd="0" presId="urn:microsoft.com/office/officeart/2005/8/layout/hierarchy3"/>
    <dgm:cxn modelId="{F487B782-1070-41DC-931B-17ED8CA384E5}" srcId="{CED551CA-FA4A-4E15-9D3F-77FE7F5D3BB7}" destId="{0D94B4CC-0775-4960-A557-248B03DC75C4}" srcOrd="2" destOrd="0" parTransId="{CFCA37CD-735C-4F0E-B258-722FB37A6E29}" sibTransId="{5235F528-5219-4174-B934-600E0727CEB2}"/>
    <dgm:cxn modelId="{516BF791-F20A-424F-8DF6-23EC1FA53958}" srcId="{CED551CA-FA4A-4E15-9D3F-77FE7F5D3BB7}" destId="{EB4D2908-B13F-4BE6-A419-257F01B61106}" srcOrd="0" destOrd="0" parTransId="{FA0612B0-053E-43E5-B3CE-84DD91D8FAD8}" sibTransId="{119E3A8B-25AE-4750-94CB-E5C92F8AE032}"/>
    <dgm:cxn modelId="{B17BE379-6C90-4171-84E4-8C63E00AC14A}" type="presOf" srcId="{C37F493B-8A3D-46C6-83C6-256E4093F025}" destId="{62CB09FF-C25C-41CA-9CF4-372EBD983DBD}" srcOrd="0" destOrd="0" presId="urn:microsoft.com/office/officeart/2005/8/layout/hierarchy3"/>
    <dgm:cxn modelId="{C1B18A99-11EB-4978-A302-139BD7E9A020}" srcId="{30C6957E-C745-4833-9D7D-9A25A0BDB49F}" destId="{CED551CA-FA4A-4E15-9D3F-77FE7F5D3BB7}" srcOrd="0" destOrd="0" parTransId="{E3FE7779-D47B-4C99-9357-9B7A39079EF0}" sibTransId="{63F3B3B7-6685-4173-976A-8502021D9F99}"/>
    <dgm:cxn modelId="{BD5B87A4-2346-4C74-9F8C-5F467454E787}" type="presOf" srcId="{60485139-CB22-4505-B611-C0D27DE14999}" destId="{92BDAE7B-F254-4021-8A11-086A5C303719}" srcOrd="0" destOrd="0" presId="urn:microsoft.com/office/officeart/2005/8/layout/hierarchy3"/>
    <dgm:cxn modelId="{E4BE4C98-B554-4D69-B068-62DD585D1395}" srcId="{CED551CA-FA4A-4E15-9D3F-77FE7F5D3BB7}" destId="{C37F493B-8A3D-46C6-83C6-256E4093F025}" srcOrd="1" destOrd="0" parTransId="{19AAD1C6-0CBB-40FC-905C-C9ADD25FE94F}" sibTransId="{76055D6C-50E2-48BF-BEDA-FAEA8F6F7D26}"/>
    <dgm:cxn modelId="{A7E80C47-33E0-423E-A0D5-E654A89537F4}" type="presOf" srcId="{EB4D2908-B13F-4BE6-A419-257F01B61106}" destId="{99BB8EE1-A333-44F2-B102-964CE8E06EC5}" srcOrd="0" destOrd="0" presId="urn:microsoft.com/office/officeart/2005/8/layout/hierarchy3"/>
    <dgm:cxn modelId="{3CAF0B1F-2F90-48AA-A39C-B923BDC2830A}" type="presOf" srcId="{0D94B4CC-0775-4960-A557-248B03DC75C4}" destId="{1E4CC626-22DA-4E48-8F24-6B9B66278BE5}" srcOrd="0" destOrd="0" presId="urn:microsoft.com/office/officeart/2005/8/layout/hierarchy3"/>
    <dgm:cxn modelId="{AA74FC28-D906-4587-A578-7A584DEE708D}" type="presOf" srcId="{19AAD1C6-0CBB-40FC-905C-C9ADD25FE94F}" destId="{5835B9BA-F049-4CEB-86F3-4E804A2CA892}" srcOrd="0" destOrd="0" presId="urn:microsoft.com/office/officeart/2005/8/layout/hierarchy3"/>
    <dgm:cxn modelId="{992B64EB-FFFC-4661-83DD-47DE2B08C07F}" srcId="{DFF8E427-F342-4F3D-9957-3DE85967B3F0}" destId="{6D7BFD4D-191C-415A-B961-873A4526B8BD}" srcOrd="0" destOrd="0" parTransId="{60485139-CB22-4505-B611-C0D27DE14999}" sibTransId="{9C6B6FC9-F479-4D01-9098-6B9CD33CCC3D}"/>
    <dgm:cxn modelId="{370EBA9A-99C2-46C5-995B-B4ABDEDE8ABB}" type="presOf" srcId="{827AD937-DA27-45D3-8CC9-AD28A6D181E7}" destId="{22434879-9ADA-4BDF-93A9-04E2D56164B6}" srcOrd="0" destOrd="0" presId="urn:microsoft.com/office/officeart/2005/8/layout/hierarchy3"/>
    <dgm:cxn modelId="{C2236341-131A-437A-A9FF-079357505712}" type="presOf" srcId="{DFF8E427-F342-4F3D-9957-3DE85967B3F0}" destId="{AA49D232-1C82-45DA-90CE-998B51279513}" srcOrd="1" destOrd="0" presId="urn:microsoft.com/office/officeart/2005/8/layout/hierarchy3"/>
    <dgm:cxn modelId="{A785A9A5-2D51-4BDA-B415-A6D6DDC7F3AF}" type="presOf" srcId="{CFCA37CD-735C-4F0E-B258-722FB37A6E29}" destId="{3B7F7EAC-67F5-4CAA-8EB9-7B747B0F4C83}" srcOrd="0" destOrd="0" presId="urn:microsoft.com/office/officeart/2005/8/layout/hierarchy3"/>
    <dgm:cxn modelId="{E8164DF0-89C0-475C-9D0B-1C240B1B001A}" type="presOf" srcId="{CED551CA-FA4A-4E15-9D3F-77FE7F5D3BB7}" destId="{470D7B09-EBF9-4695-86B3-770D01242746}" srcOrd="0" destOrd="0" presId="urn:microsoft.com/office/officeart/2005/8/layout/hierarchy3"/>
    <dgm:cxn modelId="{38D46535-8B5C-4637-8E0A-0D28DA337E75}" type="presOf" srcId="{55AC5EAF-9FEC-4567-9278-A7A00FD9C293}" destId="{B7B7152E-CD0C-4886-8E55-F59FED2FE2C1}" srcOrd="0" destOrd="0" presId="urn:microsoft.com/office/officeart/2005/8/layout/hierarchy3"/>
    <dgm:cxn modelId="{21C1CF9C-BF20-44BA-8CC8-19C3BD35F0B8}" srcId="{30C6957E-C745-4833-9D7D-9A25A0BDB49F}" destId="{DFF8E427-F342-4F3D-9957-3DE85967B3F0}" srcOrd="1" destOrd="0" parTransId="{CA32E58D-69DE-44C7-BB48-D9227E6E1966}" sibTransId="{F43B72EC-7718-4D20-BC7E-BC4C1960F240}"/>
    <dgm:cxn modelId="{16D38133-94F6-440F-ABB1-4340DA4E1232}" srcId="{DFF8E427-F342-4F3D-9957-3DE85967B3F0}" destId="{55AC5EAF-9FEC-4567-9278-A7A00FD9C293}" srcOrd="1" destOrd="0" parTransId="{827AD937-DA27-45D3-8CC9-AD28A6D181E7}" sibTransId="{F0DEE82E-C9B9-411A-AC20-FF264528DDD1}"/>
    <dgm:cxn modelId="{29D8755B-C2A2-4D80-9D4D-EC166058E00C}" type="presParOf" srcId="{ABE442F5-21FD-4B21-8B41-5DABF05E1F9C}" destId="{0FDE4949-FF33-466B-BF0E-F891A61B0882}" srcOrd="0" destOrd="0" presId="urn:microsoft.com/office/officeart/2005/8/layout/hierarchy3"/>
    <dgm:cxn modelId="{39CE688A-1D4A-4EE3-BBFB-D334F1CCBD9C}" type="presParOf" srcId="{0FDE4949-FF33-466B-BF0E-F891A61B0882}" destId="{E8C42787-D1C9-44F0-9F63-D202C38B1A93}" srcOrd="0" destOrd="0" presId="urn:microsoft.com/office/officeart/2005/8/layout/hierarchy3"/>
    <dgm:cxn modelId="{3AEBDAAC-032A-44E9-9E5C-DC3231075B8C}" type="presParOf" srcId="{E8C42787-D1C9-44F0-9F63-D202C38B1A93}" destId="{470D7B09-EBF9-4695-86B3-770D01242746}" srcOrd="0" destOrd="0" presId="urn:microsoft.com/office/officeart/2005/8/layout/hierarchy3"/>
    <dgm:cxn modelId="{990CA4F3-E308-4C8C-BAC0-5BBF1AC0FC6D}" type="presParOf" srcId="{E8C42787-D1C9-44F0-9F63-D202C38B1A93}" destId="{9405EBE8-9EA9-4E7D-A385-4DA90E98F3F9}" srcOrd="1" destOrd="0" presId="urn:microsoft.com/office/officeart/2005/8/layout/hierarchy3"/>
    <dgm:cxn modelId="{E1C138CF-87EC-4EFF-B82B-5EC514713612}" type="presParOf" srcId="{0FDE4949-FF33-466B-BF0E-F891A61B0882}" destId="{70D3C212-4429-40F4-B7B2-9CB80AE95EC1}" srcOrd="1" destOrd="0" presId="urn:microsoft.com/office/officeart/2005/8/layout/hierarchy3"/>
    <dgm:cxn modelId="{47B9940F-E704-430E-BF31-2807C2E9832C}" type="presParOf" srcId="{70D3C212-4429-40F4-B7B2-9CB80AE95EC1}" destId="{558842E7-ADC4-4758-9CCC-650A0A814DBA}" srcOrd="0" destOrd="0" presId="urn:microsoft.com/office/officeart/2005/8/layout/hierarchy3"/>
    <dgm:cxn modelId="{1AD52E11-68D8-4A27-8049-2B60062E6F20}" type="presParOf" srcId="{70D3C212-4429-40F4-B7B2-9CB80AE95EC1}" destId="{99BB8EE1-A333-44F2-B102-964CE8E06EC5}" srcOrd="1" destOrd="0" presId="urn:microsoft.com/office/officeart/2005/8/layout/hierarchy3"/>
    <dgm:cxn modelId="{897B8B50-D34A-4F36-87F5-384CE3462145}" type="presParOf" srcId="{70D3C212-4429-40F4-B7B2-9CB80AE95EC1}" destId="{5835B9BA-F049-4CEB-86F3-4E804A2CA892}" srcOrd="2" destOrd="0" presId="urn:microsoft.com/office/officeart/2005/8/layout/hierarchy3"/>
    <dgm:cxn modelId="{9B416BC3-BF3A-4B8D-9A2D-7BC822B842AA}" type="presParOf" srcId="{70D3C212-4429-40F4-B7B2-9CB80AE95EC1}" destId="{62CB09FF-C25C-41CA-9CF4-372EBD983DBD}" srcOrd="3" destOrd="0" presId="urn:microsoft.com/office/officeart/2005/8/layout/hierarchy3"/>
    <dgm:cxn modelId="{7D6E78E3-0BFD-45DA-8000-955995584650}" type="presParOf" srcId="{70D3C212-4429-40F4-B7B2-9CB80AE95EC1}" destId="{3B7F7EAC-67F5-4CAA-8EB9-7B747B0F4C83}" srcOrd="4" destOrd="0" presId="urn:microsoft.com/office/officeart/2005/8/layout/hierarchy3"/>
    <dgm:cxn modelId="{CECBD42F-17DD-4307-B32C-D35B285D5EF0}" type="presParOf" srcId="{70D3C212-4429-40F4-B7B2-9CB80AE95EC1}" destId="{1E4CC626-22DA-4E48-8F24-6B9B66278BE5}" srcOrd="5" destOrd="0" presId="urn:microsoft.com/office/officeart/2005/8/layout/hierarchy3"/>
    <dgm:cxn modelId="{D8CC769B-FDAA-4548-A6F6-F4E3DB62CDD5}" type="presParOf" srcId="{ABE442F5-21FD-4B21-8B41-5DABF05E1F9C}" destId="{B3C45C91-290E-4A59-9BE7-D6A1EC3B4236}" srcOrd="1" destOrd="0" presId="urn:microsoft.com/office/officeart/2005/8/layout/hierarchy3"/>
    <dgm:cxn modelId="{609C7F92-77FF-4CC0-814B-5BF5FD107FA1}" type="presParOf" srcId="{B3C45C91-290E-4A59-9BE7-D6A1EC3B4236}" destId="{E7CDB78D-4676-4880-AB8D-51925C325C0F}" srcOrd="0" destOrd="0" presId="urn:microsoft.com/office/officeart/2005/8/layout/hierarchy3"/>
    <dgm:cxn modelId="{C268A62D-02FD-4C6A-B57A-98460547FE66}" type="presParOf" srcId="{E7CDB78D-4676-4880-AB8D-51925C325C0F}" destId="{4081CB31-7C5B-46D4-9532-8BFC3CA16664}" srcOrd="0" destOrd="0" presId="urn:microsoft.com/office/officeart/2005/8/layout/hierarchy3"/>
    <dgm:cxn modelId="{EA0F33D6-31B9-4F78-B5A4-E659FAFD8502}" type="presParOf" srcId="{E7CDB78D-4676-4880-AB8D-51925C325C0F}" destId="{AA49D232-1C82-45DA-90CE-998B51279513}" srcOrd="1" destOrd="0" presId="urn:microsoft.com/office/officeart/2005/8/layout/hierarchy3"/>
    <dgm:cxn modelId="{08E2B98E-3592-4E53-98AE-539E3F53FF7F}" type="presParOf" srcId="{B3C45C91-290E-4A59-9BE7-D6A1EC3B4236}" destId="{A56740A8-702D-4321-BC26-7EC0E349D2D6}" srcOrd="1" destOrd="0" presId="urn:microsoft.com/office/officeart/2005/8/layout/hierarchy3"/>
    <dgm:cxn modelId="{442D4C1B-7492-4440-A9A0-59DB177906C9}" type="presParOf" srcId="{A56740A8-702D-4321-BC26-7EC0E349D2D6}" destId="{92BDAE7B-F254-4021-8A11-086A5C303719}" srcOrd="0" destOrd="0" presId="urn:microsoft.com/office/officeart/2005/8/layout/hierarchy3"/>
    <dgm:cxn modelId="{47ADF14E-44F5-46BA-A94B-D9FC11BDE117}" type="presParOf" srcId="{A56740A8-702D-4321-BC26-7EC0E349D2D6}" destId="{E2203F74-3DA2-4660-A10C-4DAD98E6583B}" srcOrd="1" destOrd="0" presId="urn:microsoft.com/office/officeart/2005/8/layout/hierarchy3"/>
    <dgm:cxn modelId="{953D367A-14A8-4971-98C2-04EDBDEFBE51}" type="presParOf" srcId="{A56740A8-702D-4321-BC26-7EC0E349D2D6}" destId="{22434879-9ADA-4BDF-93A9-04E2D56164B6}" srcOrd="2" destOrd="0" presId="urn:microsoft.com/office/officeart/2005/8/layout/hierarchy3"/>
    <dgm:cxn modelId="{1A55B422-670B-4FEB-B9AD-BDFF83913ADF}" type="presParOf" srcId="{A56740A8-702D-4321-BC26-7EC0E349D2D6}" destId="{B7B7152E-CD0C-4886-8E55-F59FED2FE2C1}" srcOrd="3" destOrd="0" presId="urn:microsoft.com/office/officeart/2005/8/layout/hierarchy3"/>
  </dgm:cxnLst>
  <dgm:bg/>
  <dgm:whole/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F0D43039-0EE3-4687-BD3E-2043BAF33776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07855A7-17DB-4681-8F50-64BB0009072E}">
      <dgm:prSet phldrT="[Text]"/>
      <dgm:spPr/>
      <dgm:t>
        <a:bodyPr/>
        <a:lstStyle/>
        <a:p>
          <a:r>
            <a:rPr lang="en-US" dirty="0" err="1" smtClean="0"/>
            <a:t>Penentuan</a:t>
          </a:r>
          <a:r>
            <a:rPr lang="en-US" dirty="0" smtClean="0"/>
            <a:t> </a:t>
          </a:r>
          <a:r>
            <a:rPr lang="en-US" dirty="0" err="1" smtClean="0"/>
            <a:t>Posisi</a:t>
          </a:r>
          <a:r>
            <a:rPr lang="en-US" dirty="0" smtClean="0"/>
            <a:t> </a:t>
          </a:r>
          <a:r>
            <a:rPr lang="en-US" dirty="0" err="1" smtClean="0"/>
            <a:t>Vertikal</a:t>
          </a:r>
          <a:r>
            <a:rPr lang="en-US" dirty="0" smtClean="0"/>
            <a:t> (</a:t>
          </a:r>
          <a:r>
            <a:rPr lang="en-US" dirty="0" err="1" smtClean="0"/>
            <a:t>Kerangka</a:t>
          </a:r>
          <a:r>
            <a:rPr lang="en-US" dirty="0" smtClean="0"/>
            <a:t> </a:t>
          </a:r>
          <a:r>
            <a:rPr lang="en-US" dirty="0" err="1" smtClean="0"/>
            <a:t>Dasar</a:t>
          </a:r>
          <a:r>
            <a:rPr lang="en-US" dirty="0" smtClean="0"/>
            <a:t> </a:t>
          </a:r>
          <a:r>
            <a:rPr lang="en-US" dirty="0" err="1" smtClean="0"/>
            <a:t>Vertikal</a:t>
          </a:r>
          <a:r>
            <a:rPr lang="en-US" dirty="0" smtClean="0"/>
            <a:t> ) . </a:t>
          </a:r>
          <a:r>
            <a:rPr lang="en-US" dirty="0" err="1" smtClean="0"/>
            <a:t>Dilakukan</a:t>
          </a:r>
          <a:r>
            <a:rPr lang="en-US" dirty="0" smtClean="0"/>
            <a:t> </a:t>
          </a:r>
          <a:r>
            <a:rPr lang="en-US" dirty="0" err="1" smtClean="0"/>
            <a:t>dengan</a:t>
          </a:r>
          <a:r>
            <a:rPr lang="en-US" dirty="0" smtClean="0"/>
            <a:t> </a:t>
          </a:r>
          <a:r>
            <a:rPr lang="en-US" dirty="0" err="1" smtClean="0"/>
            <a:t>pengukuran</a:t>
          </a:r>
          <a:r>
            <a:rPr lang="en-US" dirty="0" smtClean="0"/>
            <a:t> </a:t>
          </a:r>
          <a:r>
            <a:rPr lang="en-US" dirty="0" err="1" smtClean="0"/>
            <a:t>beda</a:t>
          </a:r>
          <a:r>
            <a:rPr lang="en-US" dirty="0" smtClean="0"/>
            <a:t> </a:t>
          </a:r>
          <a:r>
            <a:rPr lang="en-US" dirty="0" err="1" smtClean="0"/>
            <a:t>tinggi</a:t>
          </a:r>
          <a:endParaRPr lang="en-US" dirty="0" smtClean="0"/>
        </a:p>
        <a:p>
          <a:endParaRPr lang="en-US" dirty="0"/>
        </a:p>
      </dgm:t>
    </dgm:pt>
    <dgm:pt modelId="{3BCCD2D4-8970-4188-98CA-44DAB4603B83}" type="parTrans" cxnId="{F43D5649-5666-461A-AE52-D2956EB2917A}">
      <dgm:prSet/>
      <dgm:spPr/>
      <dgm:t>
        <a:bodyPr/>
        <a:lstStyle/>
        <a:p>
          <a:endParaRPr lang="en-US"/>
        </a:p>
      </dgm:t>
    </dgm:pt>
    <dgm:pt modelId="{209984F6-8FFB-402C-947F-E89CC4262868}" type="sibTrans" cxnId="{F43D5649-5666-461A-AE52-D2956EB2917A}">
      <dgm:prSet/>
      <dgm:spPr/>
      <dgm:t>
        <a:bodyPr/>
        <a:lstStyle/>
        <a:p>
          <a:endParaRPr lang="en-US"/>
        </a:p>
      </dgm:t>
    </dgm:pt>
    <dgm:pt modelId="{7D01DB47-1E75-4BED-812F-F35887119777}">
      <dgm:prSet phldrT="[Text]"/>
      <dgm:spPr/>
      <dgm:t>
        <a:bodyPr/>
        <a:lstStyle/>
        <a:p>
          <a:r>
            <a:rPr lang="en-US" dirty="0" err="1" smtClean="0"/>
            <a:t>Sipat</a:t>
          </a:r>
          <a:r>
            <a:rPr lang="en-US" dirty="0" smtClean="0"/>
            <a:t> </a:t>
          </a:r>
          <a:r>
            <a:rPr lang="en-US" dirty="0" err="1" smtClean="0"/>
            <a:t>Datar</a:t>
          </a:r>
          <a:endParaRPr lang="en-US" dirty="0" smtClean="0"/>
        </a:p>
        <a:p>
          <a:r>
            <a:rPr lang="en-US" dirty="0" smtClean="0"/>
            <a:t> </a:t>
          </a:r>
          <a:r>
            <a:rPr lang="en-US" i="1" dirty="0" smtClean="0"/>
            <a:t>(Spirit </a:t>
          </a:r>
          <a:r>
            <a:rPr lang="en-US" i="1" dirty="0" err="1" smtClean="0"/>
            <a:t>levelling</a:t>
          </a:r>
          <a:r>
            <a:rPr lang="en-US" i="1" dirty="0" smtClean="0"/>
            <a:t>)</a:t>
          </a:r>
        </a:p>
        <a:p>
          <a:endParaRPr lang="en-US" i="1" dirty="0"/>
        </a:p>
      </dgm:t>
    </dgm:pt>
    <dgm:pt modelId="{42723423-09E6-48C9-B5B1-F4976A0E881F}" type="parTrans" cxnId="{96776597-8E4E-4243-94C3-D59D6DAFFF3B}">
      <dgm:prSet/>
      <dgm:spPr/>
      <dgm:t>
        <a:bodyPr/>
        <a:lstStyle/>
        <a:p>
          <a:endParaRPr lang="en-US"/>
        </a:p>
      </dgm:t>
    </dgm:pt>
    <dgm:pt modelId="{7410895B-531F-49DE-9583-0286A031DF61}" type="sibTrans" cxnId="{96776597-8E4E-4243-94C3-D59D6DAFFF3B}">
      <dgm:prSet/>
      <dgm:spPr/>
      <dgm:t>
        <a:bodyPr/>
        <a:lstStyle/>
        <a:p>
          <a:endParaRPr lang="en-US"/>
        </a:p>
      </dgm:t>
    </dgm:pt>
    <dgm:pt modelId="{A3D73916-7AEC-47DA-9215-71CC5D6EF835}">
      <dgm:prSet phldrT="[Text]"/>
      <dgm:spPr/>
      <dgm:t>
        <a:bodyPr/>
        <a:lstStyle/>
        <a:p>
          <a:r>
            <a:rPr lang="en-US" dirty="0" err="1" smtClean="0"/>
            <a:t>Barometrik</a:t>
          </a:r>
          <a:endParaRPr lang="en-US" dirty="0" smtClean="0"/>
        </a:p>
        <a:p>
          <a:r>
            <a:rPr lang="en-US" dirty="0" smtClean="0"/>
            <a:t>(Barometric </a:t>
          </a:r>
          <a:r>
            <a:rPr lang="en-US" dirty="0" err="1" smtClean="0"/>
            <a:t>levelling</a:t>
          </a:r>
          <a:r>
            <a:rPr lang="en-US" dirty="0" smtClean="0"/>
            <a:t>)</a:t>
          </a:r>
        </a:p>
        <a:p>
          <a:r>
            <a:rPr lang="en-US" dirty="0" err="1" smtClean="0"/>
            <a:t>Mengukur</a:t>
          </a:r>
          <a:r>
            <a:rPr lang="en-US" dirty="0" smtClean="0"/>
            <a:t> </a:t>
          </a:r>
          <a:r>
            <a:rPr lang="en-US" dirty="0" err="1" smtClean="0"/>
            <a:t>tekanan</a:t>
          </a:r>
          <a:r>
            <a:rPr lang="en-US" dirty="0" smtClean="0"/>
            <a:t> </a:t>
          </a:r>
          <a:r>
            <a:rPr lang="en-US" dirty="0" err="1" smtClean="0"/>
            <a:t>atmosfer</a:t>
          </a:r>
          <a:r>
            <a:rPr lang="en-US" dirty="0" smtClean="0"/>
            <a:t> </a:t>
          </a:r>
          <a:r>
            <a:rPr lang="en-US" dirty="0" err="1" smtClean="0"/>
            <a:t>udara</a:t>
          </a:r>
          <a:r>
            <a:rPr lang="en-US" dirty="0" smtClean="0"/>
            <a:t> </a:t>
          </a:r>
          <a:r>
            <a:rPr lang="en-US" dirty="0" err="1" smtClean="0"/>
            <a:t>pada</a:t>
          </a:r>
          <a:r>
            <a:rPr lang="en-US" dirty="0" smtClean="0"/>
            <a:t> </a:t>
          </a:r>
          <a:r>
            <a:rPr lang="en-US" dirty="0" err="1" smtClean="0"/>
            <a:t>dua</a:t>
          </a:r>
          <a:r>
            <a:rPr lang="en-US" dirty="0" smtClean="0"/>
            <a:t> </a:t>
          </a:r>
          <a:r>
            <a:rPr lang="en-US" dirty="0" err="1" smtClean="0"/>
            <a:t>titik</a:t>
          </a:r>
          <a:endParaRPr lang="en-US" dirty="0"/>
        </a:p>
      </dgm:t>
    </dgm:pt>
    <dgm:pt modelId="{077E261C-4AA4-43A8-BB39-0CF6468E3AFD}" type="parTrans" cxnId="{41FE2731-90E1-4456-8092-C72BBFBEBDA7}">
      <dgm:prSet/>
      <dgm:spPr/>
      <dgm:t>
        <a:bodyPr/>
        <a:lstStyle/>
        <a:p>
          <a:endParaRPr lang="en-US"/>
        </a:p>
      </dgm:t>
    </dgm:pt>
    <dgm:pt modelId="{BB92F78F-A59E-44BC-B4CD-2D6C7A34A97F}" type="sibTrans" cxnId="{41FE2731-90E1-4456-8092-C72BBFBEBDA7}">
      <dgm:prSet/>
      <dgm:spPr/>
      <dgm:t>
        <a:bodyPr/>
        <a:lstStyle/>
        <a:p>
          <a:endParaRPr lang="en-US"/>
        </a:p>
      </dgm:t>
    </dgm:pt>
    <dgm:pt modelId="{8C1546A2-6C2D-48B3-BEB2-85A01C478E56}">
      <dgm:prSet phldrT="[Text]"/>
      <dgm:spPr/>
      <dgm:t>
        <a:bodyPr/>
        <a:lstStyle/>
        <a:p>
          <a:r>
            <a:rPr lang="en-US" dirty="0" err="1" smtClean="0"/>
            <a:t>Takhimetrik</a:t>
          </a:r>
          <a:endParaRPr lang="en-US" dirty="0" smtClean="0"/>
        </a:p>
        <a:p>
          <a:r>
            <a:rPr lang="en-US" dirty="0" smtClean="0"/>
            <a:t>(</a:t>
          </a:r>
          <a:r>
            <a:rPr lang="en-US" i="1" dirty="0" err="1" smtClean="0"/>
            <a:t>Tachymetric</a:t>
          </a:r>
          <a:r>
            <a:rPr lang="en-US" i="1" dirty="0" smtClean="0"/>
            <a:t> </a:t>
          </a:r>
          <a:r>
            <a:rPr lang="en-US" i="1" dirty="0" err="1" smtClean="0"/>
            <a:t>levelling</a:t>
          </a:r>
          <a:r>
            <a:rPr lang="en-US" i="1" dirty="0" smtClean="0"/>
            <a:t>)</a:t>
          </a:r>
          <a:endParaRPr lang="en-US" i="1" dirty="0"/>
        </a:p>
      </dgm:t>
    </dgm:pt>
    <dgm:pt modelId="{EB66791B-9680-4387-B334-8326B0CDCD63}" type="parTrans" cxnId="{F4243815-0B5E-4DB3-92D1-1217231EBDD7}">
      <dgm:prSet/>
      <dgm:spPr/>
      <dgm:t>
        <a:bodyPr/>
        <a:lstStyle/>
        <a:p>
          <a:endParaRPr lang="en-US"/>
        </a:p>
      </dgm:t>
    </dgm:pt>
    <dgm:pt modelId="{3EDD4E2B-A1C4-478F-990B-8AD349388C70}" type="sibTrans" cxnId="{F4243815-0B5E-4DB3-92D1-1217231EBDD7}">
      <dgm:prSet/>
      <dgm:spPr/>
      <dgm:t>
        <a:bodyPr/>
        <a:lstStyle/>
        <a:p>
          <a:endParaRPr lang="en-US"/>
        </a:p>
      </dgm:t>
    </dgm:pt>
    <dgm:pt modelId="{21454BC2-DCCC-46DC-99B7-607B74800042}">
      <dgm:prSet phldrT="[Text]"/>
      <dgm:spPr/>
      <dgm:t>
        <a:bodyPr/>
        <a:lstStyle/>
        <a:p>
          <a:r>
            <a:rPr lang="en-US" dirty="0" err="1" smtClean="0"/>
            <a:t>Trigonometrik</a:t>
          </a:r>
          <a:r>
            <a:rPr lang="en-US" dirty="0" smtClean="0"/>
            <a:t> </a:t>
          </a:r>
        </a:p>
        <a:p>
          <a:r>
            <a:rPr lang="en-US" i="1" dirty="0" smtClean="0"/>
            <a:t>(Trigonometric </a:t>
          </a:r>
          <a:r>
            <a:rPr lang="en-US" i="1" dirty="0" err="1" smtClean="0"/>
            <a:t>levelling</a:t>
          </a:r>
          <a:r>
            <a:rPr lang="en-US" i="1" dirty="0" smtClean="0"/>
            <a:t>)</a:t>
          </a:r>
        </a:p>
        <a:p>
          <a:r>
            <a:rPr lang="en-US" i="1" dirty="0" err="1" smtClean="0"/>
            <a:t>Sudut</a:t>
          </a:r>
          <a:r>
            <a:rPr lang="en-US" i="1" dirty="0" smtClean="0"/>
            <a:t> miring/</a:t>
          </a:r>
          <a:r>
            <a:rPr lang="en-US" i="1" dirty="0" err="1" smtClean="0"/>
            <a:t>zenit</a:t>
          </a:r>
          <a:endParaRPr lang="en-US" i="1" dirty="0" smtClean="0"/>
        </a:p>
        <a:p>
          <a:r>
            <a:rPr lang="en-US" i="1" dirty="0" err="1" smtClean="0"/>
            <a:t>Jika</a:t>
          </a:r>
          <a:r>
            <a:rPr lang="en-US" i="1" dirty="0" smtClean="0"/>
            <a:t> </a:t>
          </a:r>
          <a:r>
            <a:rPr lang="en-US" i="1" dirty="0" err="1" smtClean="0"/>
            <a:t>jarak</a:t>
          </a:r>
          <a:r>
            <a:rPr lang="en-US" i="1" dirty="0" smtClean="0"/>
            <a:t> miring/</a:t>
          </a:r>
          <a:r>
            <a:rPr lang="en-US" i="1" dirty="0" err="1" smtClean="0"/>
            <a:t>datar</a:t>
          </a:r>
          <a:r>
            <a:rPr lang="en-US" i="1" dirty="0" smtClean="0"/>
            <a:t> </a:t>
          </a:r>
          <a:r>
            <a:rPr lang="en-US" i="1" dirty="0" err="1" smtClean="0"/>
            <a:t>diketahui</a:t>
          </a:r>
          <a:r>
            <a:rPr lang="en-US" i="1" dirty="0" smtClean="0"/>
            <a:t>, </a:t>
          </a:r>
          <a:r>
            <a:rPr lang="en-US" i="1" dirty="0" err="1" smtClean="0"/>
            <a:t>dengan</a:t>
          </a:r>
          <a:r>
            <a:rPr lang="en-US" i="1" dirty="0" smtClean="0"/>
            <a:t> hub </a:t>
          </a:r>
          <a:r>
            <a:rPr lang="en-US" i="1" dirty="0" err="1" smtClean="0"/>
            <a:t>geometris</a:t>
          </a:r>
          <a:r>
            <a:rPr lang="en-US" i="1" dirty="0" smtClean="0"/>
            <a:t> </a:t>
          </a:r>
          <a:r>
            <a:rPr lang="en-US" i="1" dirty="0" err="1" smtClean="0"/>
            <a:t>dapat</a:t>
          </a:r>
          <a:r>
            <a:rPr lang="en-US" i="1" dirty="0" smtClean="0"/>
            <a:t> </a:t>
          </a:r>
          <a:r>
            <a:rPr lang="en-US" i="1" dirty="0" err="1" smtClean="0"/>
            <a:t>dikettahui</a:t>
          </a:r>
          <a:r>
            <a:rPr lang="en-US" i="1" dirty="0" smtClean="0"/>
            <a:t> </a:t>
          </a:r>
          <a:r>
            <a:rPr lang="en-US" i="1" dirty="0" err="1" smtClean="0"/>
            <a:t>beda</a:t>
          </a:r>
          <a:r>
            <a:rPr lang="en-US" i="1" dirty="0" smtClean="0"/>
            <a:t> </a:t>
          </a:r>
          <a:r>
            <a:rPr lang="en-US" i="1" dirty="0" err="1" smtClean="0"/>
            <a:t>tingginya</a:t>
          </a:r>
          <a:endParaRPr lang="en-US" i="1" dirty="0"/>
        </a:p>
      </dgm:t>
    </dgm:pt>
    <dgm:pt modelId="{51FA3B8C-1E02-4229-AA81-8528D0AE871D}" type="parTrans" cxnId="{E3E2CFDC-85BE-4411-8F84-C8F741EBE7E1}">
      <dgm:prSet/>
      <dgm:spPr/>
      <dgm:t>
        <a:bodyPr/>
        <a:lstStyle/>
        <a:p>
          <a:endParaRPr lang="en-US"/>
        </a:p>
      </dgm:t>
    </dgm:pt>
    <dgm:pt modelId="{34F04131-A107-4A19-B3E5-54058C868D08}" type="sibTrans" cxnId="{E3E2CFDC-85BE-4411-8F84-C8F741EBE7E1}">
      <dgm:prSet/>
      <dgm:spPr/>
      <dgm:t>
        <a:bodyPr/>
        <a:lstStyle/>
        <a:p>
          <a:endParaRPr lang="en-US"/>
        </a:p>
      </dgm:t>
    </dgm:pt>
    <dgm:pt modelId="{256DBC46-342A-42B7-AFF1-E59448C86C36}" type="pres">
      <dgm:prSet presAssocID="{F0D43039-0EE3-4687-BD3E-2043BAF33776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A2EE7D0-AECF-426A-B1E6-7DA595537743}" type="pres">
      <dgm:prSet presAssocID="{607855A7-17DB-4681-8F50-64BB0009072E}" presName="root1" presStyleCnt="0"/>
      <dgm:spPr/>
    </dgm:pt>
    <dgm:pt modelId="{18935055-62CF-45A6-B2E7-274951468166}" type="pres">
      <dgm:prSet presAssocID="{607855A7-17DB-4681-8F50-64BB0009072E}" presName="LevelOneTextNode" presStyleLbl="node0" presStyleIdx="0" presStyleCnt="1" custScaleX="164958" custScaleY="24598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2D9EA0E-B4A9-424F-A213-52F22A0158CA}" type="pres">
      <dgm:prSet presAssocID="{607855A7-17DB-4681-8F50-64BB0009072E}" presName="level2hierChild" presStyleCnt="0"/>
      <dgm:spPr/>
    </dgm:pt>
    <dgm:pt modelId="{CDCE1D8B-5C57-4A2F-BB48-8A144F61D27F}" type="pres">
      <dgm:prSet presAssocID="{42723423-09E6-48C9-B5B1-F4976A0E881F}" presName="conn2-1" presStyleLbl="parChTrans1D2" presStyleIdx="0" presStyleCnt="4"/>
      <dgm:spPr/>
      <dgm:t>
        <a:bodyPr/>
        <a:lstStyle/>
        <a:p>
          <a:endParaRPr lang="en-US"/>
        </a:p>
      </dgm:t>
    </dgm:pt>
    <dgm:pt modelId="{28CF0870-93E6-4DB7-82D0-02DF2BCEDFE8}" type="pres">
      <dgm:prSet presAssocID="{42723423-09E6-48C9-B5B1-F4976A0E881F}" presName="connTx" presStyleLbl="parChTrans1D2" presStyleIdx="0" presStyleCnt="4"/>
      <dgm:spPr/>
      <dgm:t>
        <a:bodyPr/>
        <a:lstStyle/>
        <a:p>
          <a:endParaRPr lang="en-US"/>
        </a:p>
      </dgm:t>
    </dgm:pt>
    <dgm:pt modelId="{F41A7C5E-15A1-4B9B-B75E-46E161D22752}" type="pres">
      <dgm:prSet presAssocID="{7D01DB47-1E75-4BED-812F-F35887119777}" presName="root2" presStyleCnt="0"/>
      <dgm:spPr/>
    </dgm:pt>
    <dgm:pt modelId="{7B019997-E2BE-40FA-B005-04644383489A}" type="pres">
      <dgm:prSet presAssocID="{7D01DB47-1E75-4BED-812F-F35887119777}" presName="LevelTwoTextNode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5516E25-203B-47DD-8144-3280F5B718BA}" type="pres">
      <dgm:prSet presAssocID="{7D01DB47-1E75-4BED-812F-F35887119777}" presName="level3hierChild" presStyleCnt="0"/>
      <dgm:spPr/>
    </dgm:pt>
    <dgm:pt modelId="{E0EB6D66-5FF1-49A7-842A-07CE63BC23CD}" type="pres">
      <dgm:prSet presAssocID="{51FA3B8C-1E02-4229-AA81-8528D0AE871D}" presName="conn2-1" presStyleLbl="parChTrans1D2" presStyleIdx="1" presStyleCnt="4"/>
      <dgm:spPr/>
      <dgm:t>
        <a:bodyPr/>
        <a:lstStyle/>
        <a:p>
          <a:endParaRPr lang="en-US"/>
        </a:p>
      </dgm:t>
    </dgm:pt>
    <dgm:pt modelId="{86C54360-CB36-4AFC-82CF-25BBEE64DC3A}" type="pres">
      <dgm:prSet presAssocID="{51FA3B8C-1E02-4229-AA81-8528D0AE871D}" presName="connTx" presStyleLbl="parChTrans1D2" presStyleIdx="1" presStyleCnt="4"/>
      <dgm:spPr/>
      <dgm:t>
        <a:bodyPr/>
        <a:lstStyle/>
        <a:p>
          <a:endParaRPr lang="en-US"/>
        </a:p>
      </dgm:t>
    </dgm:pt>
    <dgm:pt modelId="{77C3C774-8DC1-49D4-82CF-DA9FCB0A835A}" type="pres">
      <dgm:prSet presAssocID="{21454BC2-DCCC-46DC-99B7-607B74800042}" presName="root2" presStyleCnt="0"/>
      <dgm:spPr/>
    </dgm:pt>
    <dgm:pt modelId="{C9F16984-11F4-4243-A7FB-2DC9015DCB25}" type="pres">
      <dgm:prSet presAssocID="{21454BC2-DCCC-46DC-99B7-607B74800042}" presName="LevelTwoTextNode" presStyleLbl="node2" presStyleIdx="1" presStyleCnt="4" custScaleX="11342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CC135C6-34C5-4C43-B062-BF3FA7811750}" type="pres">
      <dgm:prSet presAssocID="{21454BC2-DCCC-46DC-99B7-607B74800042}" presName="level3hierChild" presStyleCnt="0"/>
      <dgm:spPr/>
    </dgm:pt>
    <dgm:pt modelId="{C3FF82F8-2E65-48BD-B13E-7F3C292D3D57}" type="pres">
      <dgm:prSet presAssocID="{EB66791B-9680-4387-B334-8326B0CDCD63}" presName="conn2-1" presStyleLbl="parChTrans1D2" presStyleIdx="2" presStyleCnt="4"/>
      <dgm:spPr/>
      <dgm:t>
        <a:bodyPr/>
        <a:lstStyle/>
        <a:p>
          <a:endParaRPr lang="en-US"/>
        </a:p>
      </dgm:t>
    </dgm:pt>
    <dgm:pt modelId="{2DCA63CE-8DB0-4409-8B45-7498E53151B9}" type="pres">
      <dgm:prSet presAssocID="{EB66791B-9680-4387-B334-8326B0CDCD63}" presName="connTx" presStyleLbl="parChTrans1D2" presStyleIdx="2" presStyleCnt="4"/>
      <dgm:spPr/>
      <dgm:t>
        <a:bodyPr/>
        <a:lstStyle/>
        <a:p>
          <a:endParaRPr lang="en-US"/>
        </a:p>
      </dgm:t>
    </dgm:pt>
    <dgm:pt modelId="{86AA609A-3638-4E45-8F2C-73B39D99629E}" type="pres">
      <dgm:prSet presAssocID="{8C1546A2-6C2D-48B3-BEB2-85A01C478E56}" presName="root2" presStyleCnt="0"/>
      <dgm:spPr/>
    </dgm:pt>
    <dgm:pt modelId="{8A2B114B-57A9-4FD7-B4AC-6C8760EF4176}" type="pres">
      <dgm:prSet presAssocID="{8C1546A2-6C2D-48B3-BEB2-85A01C478E56}" presName="LevelTwoTextNode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351D278-33A7-4378-A734-AA15D86ABD57}" type="pres">
      <dgm:prSet presAssocID="{8C1546A2-6C2D-48B3-BEB2-85A01C478E56}" presName="level3hierChild" presStyleCnt="0"/>
      <dgm:spPr/>
    </dgm:pt>
    <dgm:pt modelId="{BCD7E0DD-57F6-4E4C-880F-ED1156740DFA}" type="pres">
      <dgm:prSet presAssocID="{077E261C-4AA4-43A8-BB39-0CF6468E3AFD}" presName="conn2-1" presStyleLbl="parChTrans1D2" presStyleIdx="3" presStyleCnt="4"/>
      <dgm:spPr/>
      <dgm:t>
        <a:bodyPr/>
        <a:lstStyle/>
        <a:p>
          <a:endParaRPr lang="en-US"/>
        </a:p>
      </dgm:t>
    </dgm:pt>
    <dgm:pt modelId="{6F668ACB-4CB7-4190-897B-5F1287DC28D9}" type="pres">
      <dgm:prSet presAssocID="{077E261C-4AA4-43A8-BB39-0CF6468E3AFD}" presName="connTx" presStyleLbl="parChTrans1D2" presStyleIdx="3" presStyleCnt="4"/>
      <dgm:spPr/>
      <dgm:t>
        <a:bodyPr/>
        <a:lstStyle/>
        <a:p>
          <a:endParaRPr lang="en-US"/>
        </a:p>
      </dgm:t>
    </dgm:pt>
    <dgm:pt modelId="{C7746858-918A-4473-97C5-79D4B6BFEA26}" type="pres">
      <dgm:prSet presAssocID="{A3D73916-7AEC-47DA-9215-71CC5D6EF835}" presName="root2" presStyleCnt="0"/>
      <dgm:spPr/>
    </dgm:pt>
    <dgm:pt modelId="{19C6EC96-24CF-4C1E-A1D8-E77CC5EFA8FB}" type="pres">
      <dgm:prSet presAssocID="{A3D73916-7AEC-47DA-9215-71CC5D6EF835}" presName="LevelTwoTextNode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ECD286B-A3B4-4C81-A2C6-695A101CDABC}" type="pres">
      <dgm:prSet presAssocID="{A3D73916-7AEC-47DA-9215-71CC5D6EF835}" presName="level3hierChild" presStyleCnt="0"/>
      <dgm:spPr/>
    </dgm:pt>
  </dgm:ptLst>
  <dgm:cxnLst>
    <dgm:cxn modelId="{54C725F0-8DC1-4009-ABEA-FF51428AF13E}" type="presOf" srcId="{7D01DB47-1E75-4BED-812F-F35887119777}" destId="{7B019997-E2BE-40FA-B005-04644383489A}" srcOrd="0" destOrd="0" presId="urn:microsoft.com/office/officeart/2005/8/layout/hierarchy2"/>
    <dgm:cxn modelId="{96776597-8E4E-4243-94C3-D59D6DAFFF3B}" srcId="{607855A7-17DB-4681-8F50-64BB0009072E}" destId="{7D01DB47-1E75-4BED-812F-F35887119777}" srcOrd="0" destOrd="0" parTransId="{42723423-09E6-48C9-B5B1-F4976A0E881F}" sibTransId="{7410895B-531F-49DE-9583-0286A031DF61}"/>
    <dgm:cxn modelId="{2BCBC583-ECB5-4F8C-81DD-9CDCB310BBF8}" type="presOf" srcId="{51FA3B8C-1E02-4229-AA81-8528D0AE871D}" destId="{E0EB6D66-5FF1-49A7-842A-07CE63BC23CD}" srcOrd="0" destOrd="0" presId="urn:microsoft.com/office/officeart/2005/8/layout/hierarchy2"/>
    <dgm:cxn modelId="{82594993-EF2B-4AB6-B9B5-3CEEF6DB2C40}" type="presOf" srcId="{F0D43039-0EE3-4687-BD3E-2043BAF33776}" destId="{256DBC46-342A-42B7-AFF1-E59448C86C36}" srcOrd="0" destOrd="0" presId="urn:microsoft.com/office/officeart/2005/8/layout/hierarchy2"/>
    <dgm:cxn modelId="{F4243815-0B5E-4DB3-92D1-1217231EBDD7}" srcId="{607855A7-17DB-4681-8F50-64BB0009072E}" destId="{8C1546A2-6C2D-48B3-BEB2-85A01C478E56}" srcOrd="2" destOrd="0" parTransId="{EB66791B-9680-4387-B334-8326B0CDCD63}" sibTransId="{3EDD4E2B-A1C4-478F-990B-8AD349388C70}"/>
    <dgm:cxn modelId="{D6FAC862-32DB-4540-9794-576BDE9E91EB}" type="presOf" srcId="{8C1546A2-6C2D-48B3-BEB2-85A01C478E56}" destId="{8A2B114B-57A9-4FD7-B4AC-6C8760EF4176}" srcOrd="0" destOrd="0" presId="urn:microsoft.com/office/officeart/2005/8/layout/hierarchy2"/>
    <dgm:cxn modelId="{D9208989-3CD0-44A7-B7A7-185D2613212B}" type="presOf" srcId="{077E261C-4AA4-43A8-BB39-0CF6468E3AFD}" destId="{6F668ACB-4CB7-4190-897B-5F1287DC28D9}" srcOrd="1" destOrd="0" presId="urn:microsoft.com/office/officeart/2005/8/layout/hierarchy2"/>
    <dgm:cxn modelId="{BE4CC2BF-F40E-4932-A13E-B3BCB6E5B4D5}" type="presOf" srcId="{42723423-09E6-48C9-B5B1-F4976A0E881F}" destId="{28CF0870-93E6-4DB7-82D0-02DF2BCEDFE8}" srcOrd="1" destOrd="0" presId="urn:microsoft.com/office/officeart/2005/8/layout/hierarchy2"/>
    <dgm:cxn modelId="{8106356D-CD80-4ED2-8659-6E890970C692}" type="presOf" srcId="{51FA3B8C-1E02-4229-AA81-8528D0AE871D}" destId="{86C54360-CB36-4AFC-82CF-25BBEE64DC3A}" srcOrd="1" destOrd="0" presId="urn:microsoft.com/office/officeart/2005/8/layout/hierarchy2"/>
    <dgm:cxn modelId="{41FE2731-90E1-4456-8092-C72BBFBEBDA7}" srcId="{607855A7-17DB-4681-8F50-64BB0009072E}" destId="{A3D73916-7AEC-47DA-9215-71CC5D6EF835}" srcOrd="3" destOrd="0" parTransId="{077E261C-4AA4-43A8-BB39-0CF6468E3AFD}" sibTransId="{BB92F78F-A59E-44BC-B4CD-2D6C7A34A97F}"/>
    <dgm:cxn modelId="{E3E2CFDC-85BE-4411-8F84-C8F741EBE7E1}" srcId="{607855A7-17DB-4681-8F50-64BB0009072E}" destId="{21454BC2-DCCC-46DC-99B7-607B74800042}" srcOrd="1" destOrd="0" parTransId="{51FA3B8C-1E02-4229-AA81-8528D0AE871D}" sibTransId="{34F04131-A107-4A19-B3E5-54058C868D08}"/>
    <dgm:cxn modelId="{800A5F2F-0280-4C6E-ABA0-2A1F9BFEB4C1}" type="presOf" srcId="{077E261C-4AA4-43A8-BB39-0CF6468E3AFD}" destId="{BCD7E0DD-57F6-4E4C-880F-ED1156740DFA}" srcOrd="0" destOrd="0" presId="urn:microsoft.com/office/officeart/2005/8/layout/hierarchy2"/>
    <dgm:cxn modelId="{784A139C-B687-4CF0-9916-29F8E032FE74}" type="presOf" srcId="{21454BC2-DCCC-46DC-99B7-607B74800042}" destId="{C9F16984-11F4-4243-A7FB-2DC9015DCB25}" srcOrd="0" destOrd="0" presId="urn:microsoft.com/office/officeart/2005/8/layout/hierarchy2"/>
    <dgm:cxn modelId="{F43D5649-5666-461A-AE52-D2956EB2917A}" srcId="{F0D43039-0EE3-4687-BD3E-2043BAF33776}" destId="{607855A7-17DB-4681-8F50-64BB0009072E}" srcOrd="0" destOrd="0" parTransId="{3BCCD2D4-8970-4188-98CA-44DAB4603B83}" sibTransId="{209984F6-8FFB-402C-947F-E89CC4262868}"/>
    <dgm:cxn modelId="{27150DD7-BA6D-4A04-8AA4-8FD37397418D}" type="presOf" srcId="{EB66791B-9680-4387-B334-8326B0CDCD63}" destId="{2DCA63CE-8DB0-4409-8B45-7498E53151B9}" srcOrd="1" destOrd="0" presId="urn:microsoft.com/office/officeart/2005/8/layout/hierarchy2"/>
    <dgm:cxn modelId="{61F534EC-4816-42D8-A784-D4C4FD4100A3}" type="presOf" srcId="{42723423-09E6-48C9-B5B1-F4976A0E881F}" destId="{CDCE1D8B-5C57-4A2F-BB48-8A144F61D27F}" srcOrd="0" destOrd="0" presId="urn:microsoft.com/office/officeart/2005/8/layout/hierarchy2"/>
    <dgm:cxn modelId="{93F0F778-45DF-41C1-B59D-889B730ED8E1}" type="presOf" srcId="{A3D73916-7AEC-47DA-9215-71CC5D6EF835}" destId="{19C6EC96-24CF-4C1E-A1D8-E77CC5EFA8FB}" srcOrd="0" destOrd="0" presId="urn:microsoft.com/office/officeart/2005/8/layout/hierarchy2"/>
    <dgm:cxn modelId="{26D8842D-EC7C-453B-96FB-D40C355DCA17}" type="presOf" srcId="{EB66791B-9680-4387-B334-8326B0CDCD63}" destId="{C3FF82F8-2E65-48BD-B13E-7F3C292D3D57}" srcOrd="0" destOrd="0" presId="urn:microsoft.com/office/officeart/2005/8/layout/hierarchy2"/>
    <dgm:cxn modelId="{F3138E81-07CD-4898-9E1C-98C642AD2628}" type="presOf" srcId="{607855A7-17DB-4681-8F50-64BB0009072E}" destId="{18935055-62CF-45A6-B2E7-274951468166}" srcOrd="0" destOrd="0" presId="urn:microsoft.com/office/officeart/2005/8/layout/hierarchy2"/>
    <dgm:cxn modelId="{83B02CCD-0080-463B-85E1-D63DD5C0C38F}" type="presParOf" srcId="{256DBC46-342A-42B7-AFF1-E59448C86C36}" destId="{EA2EE7D0-AECF-426A-B1E6-7DA595537743}" srcOrd="0" destOrd="0" presId="urn:microsoft.com/office/officeart/2005/8/layout/hierarchy2"/>
    <dgm:cxn modelId="{7C808CE4-8ED1-4DC4-B72C-6D7357807DA4}" type="presParOf" srcId="{EA2EE7D0-AECF-426A-B1E6-7DA595537743}" destId="{18935055-62CF-45A6-B2E7-274951468166}" srcOrd="0" destOrd="0" presId="urn:microsoft.com/office/officeart/2005/8/layout/hierarchy2"/>
    <dgm:cxn modelId="{B765762B-0579-4ACA-B72C-F4D18D0F0489}" type="presParOf" srcId="{EA2EE7D0-AECF-426A-B1E6-7DA595537743}" destId="{32D9EA0E-B4A9-424F-A213-52F22A0158CA}" srcOrd="1" destOrd="0" presId="urn:microsoft.com/office/officeart/2005/8/layout/hierarchy2"/>
    <dgm:cxn modelId="{A41CC3B7-03A8-410D-9B82-B6FABC7A708E}" type="presParOf" srcId="{32D9EA0E-B4A9-424F-A213-52F22A0158CA}" destId="{CDCE1D8B-5C57-4A2F-BB48-8A144F61D27F}" srcOrd="0" destOrd="0" presId="urn:microsoft.com/office/officeart/2005/8/layout/hierarchy2"/>
    <dgm:cxn modelId="{26E8EF6D-F578-42D4-8CB6-5473621271D5}" type="presParOf" srcId="{CDCE1D8B-5C57-4A2F-BB48-8A144F61D27F}" destId="{28CF0870-93E6-4DB7-82D0-02DF2BCEDFE8}" srcOrd="0" destOrd="0" presId="urn:microsoft.com/office/officeart/2005/8/layout/hierarchy2"/>
    <dgm:cxn modelId="{7BCA232B-C26C-4771-A301-5C7B487D4B73}" type="presParOf" srcId="{32D9EA0E-B4A9-424F-A213-52F22A0158CA}" destId="{F41A7C5E-15A1-4B9B-B75E-46E161D22752}" srcOrd="1" destOrd="0" presId="urn:microsoft.com/office/officeart/2005/8/layout/hierarchy2"/>
    <dgm:cxn modelId="{461DFA89-2D56-460F-903B-4A01D55060EE}" type="presParOf" srcId="{F41A7C5E-15A1-4B9B-B75E-46E161D22752}" destId="{7B019997-E2BE-40FA-B005-04644383489A}" srcOrd="0" destOrd="0" presId="urn:microsoft.com/office/officeart/2005/8/layout/hierarchy2"/>
    <dgm:cxn modelId="{DA3656D0-34E3-4C7C-89F7-DF05E878E72E}" type="presParOf" srcId="{F41A7C5E-15A1-4B9B-B75E-46E161D22752}" destId="{C5516E25-203B-47DD-8144-3280F5B718BA}" srcOrd="1" destOrd="0" presId="urn:microsoft.com/office/officeart/2005/8/layout/hierarchy2"/>
    <dgm:cxn modelId="{9B1C7CEC-D707-47DA-9A3B-E402374CE24E}" type="presParOf" srcId="{32D9EA0E-B4A9-424F-A213-52F22A0158CA}" destId="{E0EB6D66-5FF1-49A7-842A-07CE63BC23CD}" srcOrd="2" destOrd="0" presId="urn:microsoft.com/office/officeart/2005/8/layout/hierarchy2"/>
    <dgm:cxn modelId="{EE291542-B140-4DB7-B145-C64DFF498761}" type="presParOf" srcId="{E0EB6D66-5FF1-49A7-842A-07CE63BC23CD}" destId="{86C54360-CB36-4AFC-82CF-25BBEE64DC3A}" srcOrd="0" destOrd="0" presId="urn:microsoft.com/office/officeart/2005/8/layout/hierarchy2"/>
    <dgm:cxn modelId="{0C71C71C-9B02-4C18-AB3F-36829E0842CC}" type="presParOf" srcId="{32D9EA0E-B4A9-424F-A213-52F22A0158CA}" destId="{77C3C774-8DC1-49D4-82CF-DA9FCB0A835A}" srcOrd="3" destOrd="0" presId="urn:microsoft.com/office/officeart/2005/8/layout/hierarchy2"/>
    <dgm:cxn modelId="{AE201099-E03E-48DB-9037-4A2486A2C86A}" type="presParOf" srcId="{77C3C774-8DC1-49D4-82CF-DA9FCB0A835A}" destId="{C9F16984-11F4-4243-A7FB-2DC9015DCB25}" srcOrd="0" destOrd="0" presId="urn:microsoft.com/office/officeart/2005/8/layout/hierarchy2"/>
    <dgm:cxn modelId="{BBFF16F6-83D7-4630-996C-43E0AC384CB0}" type="presParOf" srcId="{77C3C774-8DC1-49D4-82CF-DA9FCB0A835A}" destId="{FCC135C6-34C5-4C43-B062-BF3FA7811750}" srcOrd="1" destOrd="0" presId="urn:microsoft.com/office/officeart/2005/8/layout/hierarchy2"/>
    <dgm:cxn modelId="{CEFEA2F5-1D64-40C7-8F29-E77F7A938031}" type="presParOf" srcId="{32D9EA0E-B4A9-424F-A213-52F22A0158CA}" destId="{C3FF82F8-2E65-48BD-B13E-7F3C292D3D57}" srcOrd="4" destOrd="0" presId="urn:microsoft.com/office/officeart/2005/8/layout/hierarchy2"/>
    <dgm:cxn modelId="{790F06B6-0FE9-4AB4-B154-53EE82E73E54}" type="presParOf" srcId="{C3FF82F8-2E65-48BD-B13E-7F3C292D3D57}" destId="{2DCA63CE-8DB0-4409-8B45-7498E53151B9}" srcOrd="0" destOrd="0" presId="urn:microsoft.com/office/officeart/2005/8/layout/hierarchy2"/>
    <dgm:cxn modelId="{D5F32C93-9626-43A9-B2B3-27BE74A8A731}" type="presParOf" srcId="{32D9EA0E-B4A9-424F-A213-52F22A0158CA}" destId="{86AA609A-3638-4E45-8F2C-73B39D99629E}" srcOrd="5" destOrd="0" presId="urn:microsoft.com/office/officeart/2005/8/layout/hierarchy2"/>
    <dgm:cxn modelId="{8895C7E2-2D03-469D-A1D4-91CB1344C061}" type="presParOf" srcId="{86AA609A-3638-4E45-8F2C-73B39D99629E}" destId="{8A2B114B-57A9-4FD7-B4AC-6C8760EF4176}" srcOrd="0" destOrd="0" presId="urn:microsoft.com/office/officeart/2005/8/layout/hierarchy2"/>
    <dgm:cxn modelId="{962779F7-00AF-4790-9E10-7FE95EA531F2}" type="presParOf" srcId="{86AA609A-3638-4E45-8F2C-73B39D99629E}" destId="{4351D278-33A7-4378-A734-AA15D86ABD57}" srcOrd="1" destOrd="0" presId="urn:microsoft.com/office/officeart/2005/8/layout/hierarchy2"/>
    <dgm:cxn modelId="{3B03E8BD-D21D-4CD9-BFE7-923EECFF12AB}" type="presParOf" srcId="{32D9EA0E-B4A9-424F-A213-52F22A0158CA}" destId="{BCD7E0DD-57F6-4E4C-880F-ED1156740DFA}" srcOrd="6" destOrd="0" presId="urn:microsoft.com/office/officeart/2005/8/layout/hierarchy2"/>
    <dgm:cxn modelId="{B7902161-9F45-4FAF-893E-C2E52E27AFFE}" type="presParOf" srcId="{BCD7E0DD-57F6-4E4C-880F-ED1156740DFA}" destId="{6F668ACB-4CB7-4190-897B-5F1287DC28D9}" srcOrd="0" destOrd="0" presId="urn:microsoft.com/office/officeart/2005/8/layout/hierarchy2"/>
    <dgm:cxn modelId="{1C3F01FE-E90C-4286-8826-B579BBD60BE2}" type="presParOf" srcId="{32D9EA0E-B4A9-424F-A213-52F22A0158CA}" destId="{C7746858-918A-4473-97C5-79D4B6BFEA26}" srcOrd="7" destOrd="0" presId="urn:microsoft.com/office/officeart/2005/8/layout/hierarchy2"/>
    <dgm:cxn modelId="{E07B13B0-C7AC-4B2D-A680-C610D54E91F1}" type="presParOf" srcId="{C7746858-918A-4473-97C5-79D4B6BFEA26}" destId="{19C6EC96-24CF-4C1E-A1D8-E77CC5EFA8FB}" srcOrd="0" destOrd="0" presId="urn:microsoft.com/office/officeart/2005/8/layout/hierarchy2"/>
    <dgm:cxn modelId="{CDB064A5-3F87-43EF-8837-B2CF5475919F}" type="presParOf" srcId="{C7746858-918A-4473-97C5-79D4B6BFEA26}" destId="{AECD286B-A3B4-4C81-A2C6-695A101CDABC}" srcOrd="1" destOrd="0" presId="urn:microsoft.com/office/officeart/2005/8/layout/hierarchy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E6987E1-42F3-468F-9CE4-D75A64622878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5EFAD4A-1F30-4DBF-B8EA-DB278D3CCDA8}">
      <dgm:prSet phldrT="[Text]"/>
      <dgm:spPr/>
      <dgm:t>
        <a:bodyPr/>
        <a:lstStyle/>
        <a:p>
          <a:r>
            <a:rPr lang="en-US" dirty="0" err="1" smtClean="0"/>
            <a:t>Absensi</a:t>
          </a:r>
          <a:r>
            <a:rPr lang="en-US" dirty="0" smtClean="0"/>
            <a:t> </a:t>
          </a:r>
          <a:r>
            <a:rPr lang="en-US" dirty="0" err="1" smtClean="0"/>
            <a:t>kehadiran</a:t>
          </a:r>
          <a:r>
            <a:rPr lang="en-US" dirty="0" smtClean="0"/>
            <a:t>  minimal 75-80%</a:t>
          </a:r>
          <a:endParaRPr lang="en-US" dirty="0"/>
        </a:p>
      </dgm:t>
    </dgm:pt>
    <dgm:pt modelId="{D23D4E14-D629-49C4-99DF-8C4287B906B2}" type="parTrans" cxnId="{A772CFE9-400A-44AA-9979-5AEBEE3E4F03}">
      <dgm:prSet/>
      <dgm:spPr/>
      <dgm:t>
        <a:bodyPr/>
        <a:lstStyle/>
        <a:p>
          <a:endParaRPr lang="en-US"/>
        </a:p>
      </dgm:t>
    </dgm:pt>
    <dgm:pt modelId="{E6631D5F-19DA-4D9C-B6D9-F8CF3E8AC60C}" type="sibTrans" cxnId="{A772CFE9-400A-44AA-9979-5AEBEE3E4F03}">
      <dgm:prSet/>
      <dgm:spPr/>
      <dgm:t>
        <a:bodyPr/>
        <a:lstStyle/>
        <a:p>
          <a:endParaRPr lang="en-US"/>
        </a:p>
      </dgm:t>
    </dgm:pt>
    <dgm:pt modelId="{461918E9-41F0-410A-BA74-F000310ED840}">
      <dgm:prSet phldrT="[Text]"/>
      <dgm:spPr/>
      <dgm:t>
        <a:bodyPr/>
        <a:lstStyle/>
        <a:p>
          <a:r>
            <a:rPr lang="en-US" dirty="0" err="1" smtClean="0"/>
            <a:t>Tugas</a:t>
          </a:r>
          <a:r>
            <a:rPr lang="en-US" dirty="0" smtClean="0"/>
            <a:t> 2 x</a:t>
          </a:r>
          <a:endParaRPr lang="en-US" dirty="0"/>
        </a:p>
      </dgm:t>
    </dgm:pt>
    <dgm:pt modelId="{410E2E92-B4B6-4004-95BB-68A6DA1B1CD8}" type="parTrans" cxnId="{30E739DE-C9CC-4667-AC45-83CE074B90B1}">
      <dgm:prSet/>
      <dgm:spPr/>
      <dgm:t>
        <a:bodyPr/>
        <a:lstStyle/>
        <a:p>
          <a:endParaRPr lang="en-US"/>
        </a:p>
      </dgm:t>
    </dgm:pt>
    <dgm:pt modelId="{D77EDD34-DA89-463A-8A55-AE822A7BF87C}" type="sibTrans" cxnId="{30E739DE-C9CC-4667-AC45-83CE074B90B1}">
      <dgm:prSet/>
      <dgm:spPr/>
      <dgm:t>
        <a:bodyPr/>
        <a:lstStyle/>
        <a:p>
          <a:endParaRPr lang="en-US"/>
        </a:p>
      </dgm:t>
    </dgm:pt>
    <dgm:pt modelId="{79369CB6-0596-40D3-8871-FC408C0643F3}">
      <dgm:prSet phldrT="[Text]"/>
      <dgm:spPr/>
      <dgm:t>
        <a:bodyPr/>
        <a:lstStyle/>
        <a:p>
          <a:r>
            <a:rPr lang="en-US" dirty="0" err="1" smtClean="0"/>
            <a:t>Kuis</a:t>
          </a:r>
          <a:r>
            <a:rPr lang="en-US" dirty="0" smtClean="0"/>
            <a:t> 2x</a:t>
          </a:r>
          <a:endParaRPr lang="en-US" dirty="0"/>
        </a:p>
      </dgm:t>
    </dgm:pt>
    <dgm:pt modelId="{526117F9-B6A7-482A-90C4-9791E8FB920F}" type="parTrans" cxnId="{E3398E34-FAE4-47CB-8F2F-9C03206510A5}">
      <dgm:prSet/>
      <dgm:spPr/>
      <dgm:t>
        <a:bodyPr/>
        <a:lstStyle/>
        <a:p>
          <a:endParaRPr lang="en-US"/>
        </a:p>
      </dgm:t>
    </dgm:pt>
    <dgm:pt modelId="{B03FA021-0D33-4FA0-959E-07DA1BA678B4}" type="sibTrans" cxnId="{E3398E34-FAE4-47CB-8F2F-9C03206510A5}">
      <dgm:prSet/>
      <dgm:spPr/>
      <dgm:t>
        <a:bodyPr/>
        <a:lstStyle/>
        <a:p>
          <a:endParaRPr lang="en-US"/>
        </a:p>
      </dgm:t>
    </dgm:pt>
    <dgm:pt modelId="{858957D8-61CD-4A32-AB7F-0E2F0148818B}">
      <dgm:prSet phldrT="[Text]"/>
      <dgm:spPr/>
      <dgm:t>
        <a:bodyPr/>
        <a:lstStyle/>
        <a:p>
          <a:r>
            <a:rPr lang="en-US" dirty="0" smtClean="0"/>
            <a:t>Mid </a:t>
          </a:r>
          <a:r>
            <a:rPr lang="en-US" dirty="0" err="1" smtClean="0"/>
            <a:t>dan</a:t>
          </a:r>
          <a:r>
            <a:rPr lang="en-US" dirty="0" smtClean="0"/>
            <a:t> Final Test</a:t>
          </a:r>
          <a:endParaRPr lang="en-US" dirty="0"/>
        </a:p>
      </dgm:t>
    </dgm:pt>
    <dgm:pt modelId="{D1F03B35-B9F8-47DD-986E-51B4DB54EEEF}" type="parTrans" cxnId="{A0CA0BA3-F536-47A4-847A-72BFB01F9E3E}">
      <dgm:prSet/>
      <dgm:spPr/>
      <dgm:t>
        <a:bodyPr/>
        <a:lstStyle/>
        <a:p>
          <a:endParaRPr lang="en-US"/>
        </a:p>
      </dgm:t>
    </dgm:pt>
    <dgm:pt modelId="{12CFB69F-C6CA-492F-9D1C-80662A3DBB08}" type="sibTrans" cxnId="{A0CA0BA3-F536-47A4-847A-72BFB01F9E3E}">
      <dgm:prSet/>
      <dgm:spPr/>
      <dgm:t>
        <a:bodyPr/>
        <a:lstStyle/>
        <a:p>
          <a:endParaRPr lang="en-US"/>
        </a:p>
      </dgm:t>
    </dgm:pt>
    <dgm:pt modelId="{794CD944-EB50-4810-AE1B-8C77F5FF0BFA}" type="pres">
      <dgm:prSet presAssocID="{CE6987E1-42F3-468F-9CE4-D75A64622878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B3F94F9-4264-438A-87E6-1891F1FEE7BB}" type="pres">
      <dgm:prSet presAssocID="{CE6987E1-42F3-468F-9CE4-D75A64622878}" presName="dummyMaxCanvas" presStyleCnt="0">
        <dgm:presLayoutVars/>
      </dgm:prSet>
      <dgm:spPr/>
    </dgm:pt>
    <dgm:pt modelId="{EBEB299F-6A0C-4A49-B600-1C34BBD5108E}" type="pres">
      <dgm:prSet presAssocID="{CE6987E1-42F3-468F-9CE4-D75A64622878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F3DD19-F941-4215-8DD8-40A8CBDAA9FC}" type="pres">
      <dgm:prSet presAssocID="{CE6987E1-42F3-468F-9CE4-D75A64622878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4E3FD3-8280-47F2-A0CB-57D18D95EE05}" type="pres">
      <dgm:prSet presAssocID="{CE6987E1-42F3-468F-9CE4-D75A64622878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ED2E2A-BB10-4B55-B7A1-DAEBEA1993DA}" type="pres">
      <dgm:prSet presAssocID="{CE6987E1-42F3-468F-9CE4-D75A64622878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B36EB2-850E-4C78-82AB-FD313092E864}" type="pres">
      <dgm:prSet presAssocID="{CE6987E1-42F3-468F-9CE4-D75A64622878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3684C8-0547-43FF-A07F-49D6D0FCCB69}" type="pres">
      <dgm:prSet presAssocID="{CE6987E1-42F3-468F-9CE4-D75A64622878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CB7478-CF57-4807-816A-65209FD3B2D6}" type="pres">
      <dgm:prSet presAssocID="{CE6987E1-42F3-468F-9CE4-D75A64622878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9E5B08-E5D5-4A7C-9276-2147C035FBA3}" type="pres">
      <dgm:prSet presAssocID="{CE6987E1-42F3-468F-9CE4-D75A64622878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C61B3B-C332-4C49-B5E3-7E04536EC7FA}" type="pres">
      <dgm:prSet presAssocID="{CE6987E1-42F3-468F-9CE4-D75A64622878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EA8E21-68C7-424F-9E73-89A47CBE70C4}" type="pres">
      <dgm:prSet presAssocID="{CE6987E1-42F3-468F-9CE4-D75A64622878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F2BC1F-16E8-41AA-B70E-80C6A3CFF570}" type="pres">
      <dgm:prSet presAssocID="{CE6987E1-42F3-468F-9CE4-D75A64622878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C37FD94-DE96-434F-8EC2-4BAABF2003B6}" type="presOf" srcId="{79369CB6-0596-40D3-8871-FC408C0643F3}" destId="{2D4E3FD3-8280-47F2-A0CB-57D18D95EE05}" srcOrd="0" destOrd="0" presId="urn:microsoft.com/office/officeart/2005/8/layout/vProcess5"/>
    <dgm:cxn modelId="{0C559E74-3A65-4546-BDE7-FDD551DCC5A9}" type="presOf" srcId="{B03FA021-0D33-4FA0-959E-07DA1BA678B4}" destId="{B8CB7478-CF57-4807-816A-65209FD3B2D6}" srcOrd="0" destOrd="0" presId="urn:microsoft.com/office/officeart/2005/8/layout/vProcess5"/>
    <dgm:cxn modelId="{E9E8C8AF-B8BD-4AED-8A81-2DB929B9C498}" type="presOf" srcId="{858957D8-61CD-4A32-AB7F-0E2F0148818B}" destId="{8EF2BC1F-16E8-41AA-B70E-80C6A3CFF570}" srcOrd="1" destOrd="0" presId="urn:microsoft.com/office/officeart/2005/8/layout/vProcess5"/>
    <dgm:cxn modelId="{F797898D-739C-4615-8D6D-2EA346A1037F}" type="presOf" srcId="{D5EFAD4A-1F30-4DBF-B8EA-DB278D3CCDA8}" destId="{E49E5B08-E5D5-4A7C-9276-2147C035FBA3}" srcOrd="1" destOrd="0" presId="urn:microsoft.com/office/officeart/2005/8/layout/vProcess5"/>
    <dgm:cxn modelId="{5DB0A5DD-4FAA-47CA-B2B8-24D87F464C13}" type="presOf" srcId="{461918E9-41F0-410A-BA74-F000310ED840}" destId="{2BF3DD19-F941-4215-8DD8-40A8CBDAA9FC}" srcOrd="0" destOrd="0" presId="urn:microsoft.com/office/officeart/2005/8/layout/vProcess5"/>
    <dgm:cxn modelId="{66BF4052-EAFA-4DD0-9B51-10932C081EB6}" type="presOf" srcId="{D77EDD34-DA89-463A-8A55-AE822A7BF87C}" destId="{883684C8-0547-43FF-A07F-49D6D0FCCB69}" srcOrd="0" destOrd="0" presId="urn:microsoft.com/office/officeart/2005/8/layout/vProcess5"/>
    <dgm:cxn modelId="{A0CA0BA3-F536-47A4-847A-72BFB01F9E3E}" srcId="{CE6987E1-42F3-468F-9CE4-D75A64622878}" destId="{858957D8-61CD-4A32-AB7F-0E2F0148818B}" srcOrd="3" destOrd="0" parTransId="{D1F03B35-B9F8-47DD-986E-51B4DB54EEEF}" sibTransId="{12CFB69F-C6CA-492F-9D1C-80662A3DBB08}"/>
    <dgm:cxn modelId="{E3398E34-FAE4-47CB-8F2F-9C03206510A5}" srcId="{CE6987E1-42F3-468F-9CE4-D75A64622878}" destId="{79369CB6-0596-40D3-8871-FC408C0643F3}" srcOrd="2" destOrd="0" parTransId="{526117F9-B6A7-482A-90C4-9791E8FB920F}" sibTransId="{B03FA021-0D33-4FA0-959E-07DA1BA678B4}"/>
    <dgm:cxn modelId="{ECC58F85-49F7-439F-8F75-2B7DD2F55227}" type="presOf" srcId="{E6631D5F-19DA-4D9C-B6D9-F8CF3E8AC60C}" destId="{1FB36EB2-850E-4C78-82AB-FD313092E864}" srcOrd="0" destOrd="0" presId="urn:microsoft.com/office/officeart/2005/8/layout/vProcess5"/>
    <dgm:cxn modelId="{677A45FF-DB29-45D6-9DCB-86760E647DB2}" type="presOf" srcId="{461918E9-41F0-410A-BA74-F000310ED840}" destId="{34C61B3B-C332-4C49-B5E3-7E04536EC7FA}" srcOrd="1" destOrd="0" presId="urn:microsoft.com/office/officeart/2005/8/layout/vProcess5"/>
    <dgm:cxn modelId="{A772CFE9-400A-44AA-9979-5AEBEE3E4F03}" srcId="{CE6987E1-42F3-468F-9CE4-D75A64622878}" destId="{D5EFAD4A-1F30-4DBF-B8EA-DB278D3CCDA8}" srcOrd="0" destOrd="0" parTransId="{D23D4E14-D629-49C4-99DF-8C4287B906B2}" sibTransId="{E6631D5F-19DA-4D9C-B6D9-F8CF3E8AC60C}"/>
    <dgm:cxn modelId="{FF811CA9-6CC3-4CF2-9294-DD95687F85FD}" type="presOf" srcId="{CE6987E1-42F3-468F-9CE4-D75A64622878}" destId="{794CD944-EB50-4810-AE1B-8C77F5FF0BFA}" srcOrd="0" destOrd="0" presId="urn:microsoft.com/office/officeart/2005/8/layout/vProcess5"/>
    <dgm:cxn modelId="{30E739DE-C9CC-4667-AC45-83CE074B90B1}" srcId="{CE6987E1-42F3-468F-9CE4-D75A64622878}" destId="{461918E9-41F0-410A-BA74-F000310ED840}" srcOrd="1" destOrd="0" parTransId="{410E2E92-B4B6-4004-95BB-68A6DA1B1CD8}" sibTransId="{D77EDD34-DA89-463A-8A55-AE822A7BF87C}"/>
    <dgm:cxn modelId="{4130B435-2CA8-4521-914E-14E9B9FDCB8B}" type="presOf" srcId="{D5EFAD4A-1F30-4DBF-B8EA-DB278D3CCDA8}" destId="{EBEB299F-6A0C-4A49-B600-1C34BBD5108E}" srcOrd="0" destOrd="0" presId="urn:microsoft.com/office/officeart/2005/8/layout/vProcess5"/>
    <dgm:cxn modelId="{4B4E20A6-381F-4624-B7E0-5DA66A3913CA}" type="presOf" srcId="{858957D8-61CD-4A32-AB7F-0E2F0148818B}" destId="{CEED2E2A-BB10-4B55-B7A1-DAEBEA1993DA}" srcOrd="0" destOrd="0" presId="urn:microsoft.com/office/officeart/2005/8/layout/vProcess5"/>
    <dgm:cxn modelId="{6E3648A8-21C7-4A6F-AE1D-E3D5887FCFCC}" type="presOf" srcId="{79369CB6-0596-40D3-8871-FC408C0643F3}" destId="{3AEA8E21-68C7-424F-9E73-89A47CBE70C4}" srcOrd="1" destOrd="0" presId="urn:microsoft.com/office/officeart/2005/8/layout/vProcess5"/>
    <dgm:cxn modelId="{917CE72F-AE5D-4BC0-B86E-D3ACD501F61B}" type="presParOf" srcId="{794CD944-EB50-4810-AE1B-8C77F5FF0BFA}" destId="{FB3F94F9-4264-438A-87E6-1891F1FEE7BB}" srcOrd="0" destOrd="0" presId="urn:microsoft.com/office/officeart/2005/8/layout/vProcess5"/>
    <dgm:cxn modelId="{1801AA9F-0A56-49E5-B42C-EF5C359DCBC1}" type="presParOf" srcId="{794CD944-EB50-4810-AE1B-8C77F5FF0BFA}" destId="{EBEB299F-6A0C-4A49-B600-1C34BBD5108E}" srcOrd="1" destOrd="0" presId="urn:microsoft.com/office/officeart/2005/8/layout/vProcess5"/>
    <dgm:cxn modelId="{C94E11B2-AB3C-48FE-8A8B-A574E216E8FE}" type="presParOf" srcId="{794CD944-EB50-4810-AE1B-8C77F5FF0BFA}" destId="{2BF3DD19-F941-4215-8DD8-40A8CBDAA9FC}" srcOrd="2" destOrd="0" presId="urn:microsoft.com/office/officeart/2005/8/layout/vProcess5"/>
    <dgm:cxn modelId="{B748A135-4BA3-4FCF-8AD2-8E0BFECB2AAD}" type="presParOf" srcId="{794CD944-EB50-4810-AE1B-8C77F5FF0BFA}" destId="{2D4E3FD3-8280-47F2-A0CB-57D18D95EE05}" srcOrd="3" destOrd="0" presId="urn:microsoft.com/office/officeart/2005/8/layout/vProcess5"/>
    <dgm:cxn modelId="{C833FCB8-05D8-408E-98BE-3703EACD6673}" type="presParOf" srcId="{794CD944-EB50-4810-AE1B-8C77F5FF0BFA}" destId="{CEED2E2A-BB10-4B55-B7A1-DAEBEA1993DA}" srcOrd="4" destOrd="0" presId="urn:microsoft.com/office/officeart/2005/8/layout/vProcess5"/>
    <dgm:cxn modelId="{79AE7566-7B50-422F-AD2A-61C015E4D005}" type="presParOf" srcId="{794CD944-EB50-4810-AE1B-8C77F5FF0BFA}" destId="{1FB36EB2-850E-4C78-82AB-FD313092E864}" srcOrd="5" destOrd="0" presId="urn:microsoft.com/office/officeart/2005/8/layout/vProcess5"/>
    <dgm:cxn modelId="{8EC4F476-324B-4FD1-93B4-91AA108D8209}" type="presParOf" srcId="{794CD944-EB50-4810-AE1B-8C77F5FF0BFA}" destId="{883684C8-0547-43FF-A07F-49D6D0FCCB69}" srcOrd="6" destOrd="0" presId="urn:microsoft.com/office/officeart/2005/8/layout/vProcess5"/>
    <dgm:cxn modelId="{297B4BDC-1565-4758-82C5-C12464A6AD6A}" type="presParOf" srcId="{794CD944-EB50-4810-AE1B-8C77F5FF0BFA}" destId="{B8CB7478-CF57-4807-816A-65209FD3B2D6}" srcOrd="7" destOrd="0" presId="urn:microsoft.com/office/officeart/2005/8/layout/vProcess5"/>
    <dgm:cxn modelId="{00153D47-0606-4E44-8682-7CFDA451EAA0}" type="presParOf" srcId="{794CD944-EB50-4810-AE1B-8C77F5FF0BFA}" destId="{E49E5B08-E5D5-4A7C-9276-2147C035FBA3}" srcOrd="8" destOrd="0" presId="urn:microsoft.com/office/officeart/2005/8/layout/vProcess5"/>
    <dgm:cxn modelId="{3332697B-E64E-4F5C-8552-B0E678815560}" type="presParOf" srcId="{794CD944-EB50-4810-AE1B-8C77F5FF0BFA}" destId="{34C61B3B-C332-4C49-B5E3-7E04536EC7FA}" srcOrd="9" destOrd="0" presId="urn:microsoft.com/office/officeart/2005/8/layout/vProcess5"/>
    <dgm:cxn modelId="{2D408F0E-1FBC-4833-9EB7-48D3DD5AFE13}" type="presParOf" srcId="{794CD944-EB50-4810-AE1B-8C77F5FF0BFA}" destId="{3AEA8E21-68C7-424F-9E73-89A47CBE70C4}" srcOrd="10" destOrd="0" presId="urn:microsoft.com/office/officeart/2005/8/layout/vProcess5"/>
    <dgm:cxn modelId="{E80CAFE3-2253-4A69-A3C6-2A503657B142}" type="presParOf" srcId="{794CD944-EB50-4810-AE1B-8C77F5FF0BFA}" destId="{8EF2BC1F-16E8-41AA-B70E-80C6A3CFF570}" srcOrd="11" destOrd="0" presId="urn:microsoft.com/office/officeart/2005/8/layout/vProcess5"/>
  </dgm:cxnLst>
  <dgm:bg/>
  <dgm:whole/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7FA54E71-D7DD-491A-B68E-C0032D2B204B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0A93105-9790-4056-A229-5CE9CAB54958}">
      <dgm:prSet phldrT="[Text]"/>
      <dgm:spPr/>
      <dgm:t>
        <a:bodyPr/>
        <a:lstStyle/>
        <a:p>
          <a:r>
            <a:rPr lang="en-US" dirty="0" smtClean="0"/>
            <a:t>1.</a:t>
          </a:r>
          <a:endParaRPr lang="en-US" dirty="0"/>
        </a:p>
      </dgm:t>
    </dgm:pt>
    <dgm:pt modelId="{BBD28909-292D-4AC4-8819-E42C2C9BCBB4}" type="parTrans" cxnId="{8A886D6E-6AF4-4F21-AFE6-A4C9D85FF06E}">
      <dgm:prSet/>
      <dgm:spPr/>
      <dgm:t>
        <a:bodyPr/>
        <a:lstStyle/>
        <a:p>
          <a:endParaRPr lang="en-US"/>
        </a:p>
      </dgm:t>
    </dgm:pt>
    <dgm:pt modelId="{F7161E8D-CFB2-4D1E-B12C-45F141A9B49E}" type="sibTrans" cxnId="{8A886D6E-6AF4-4F21-AFE6-A4C9D85FF06E}">
      <dgm:prSet/>
      <dgm:spPr/>
      <dgm:t>
        <a:bodyPr/>
        <a:lstStyle/>
        <a:p>
          <a:endParaRPr lang="en-US"/>
        </a:p>
      </dgm:t>
    </dgm:pt>
    <dgm:pt modelId="{2973B495-A635-4A1B-9651-45AC8D3D0765}">
      <dgm:prSet phldrT="[Text]"/>
      <dgm:spPr/>
      <dgm:t>
        <a:bodyPr/>
        <a:lstStyle/>
        <a:p>
          <a:r>
            <a:rPr lang="en-US" dirty="0" err="1" smtClean="0"/>
            <a:t>Sipat</a:t>
          </a:r>
          <a:r>
            <a:rPr lang="en-US" dirty="0" smtClean="0"/>
            <a:t> </a:t>
          </a:r>
          <a:r>
            <a:rPr lang="en-US" dirty="0" err="1" smtClean="0"/>
            <a:t>Datar</a:t>
          </a:r>
          <a:endParaRPr lang="en-US" dirty="0"/>
        </a:p>
      </dgm:t>
    </dgm:pt>
    <dgm:pt modelId="{1DF691B1-630C-4B94-9B98-C916D21D8C52}" type="parTrans" cxnId="{3963D259-ADA7-40F0-9F01-238A05AECE0F}">
      <dgm:prSet/>
      <dgm:spPr/>
      <dgm:t>
        <a:bodyPr/>
        <a:lstStyle/>
        <a:p>
          <a:endParaRPr lang="en-US"/>
        </a:p>
      </dgm:t>
    </dgm:pt>
    <dgm:pt modelId="{7BC9A27B-4BB5-47FB-A0FA-C51B83729D4C}" type="sibTrans" cxnId="{3963D259-ADA7-40F0-9F01-238A05AECE0F}">
      <dgm:prSet/>
      <dgm:spPr/>
      <dgm:t>
        <a:bodyPr/>
        <a:lstStyle/>
        <a:p>
          <a:endParaRPr lang="en-US"/>
        </a:p>
      </dgm:t>
    </dgm:pt>
    <dgm:pt modelId="{CC0B6E67-3BBB-4B6B-8691-72DBD491982C}" type="pres">
      <dgm:prSet presAssocID="{7FA54E71-D7DD-491A-B68E-C0032D2B204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463023F-B672-494C-9686-81E7BD30A143}" type="pres">
      <dgm:prSet presAssocID="{30A93105-9790-4056-A229-5CE9CAB54958}" presName="composite" presStyleCnt="0"/>
      <dgm:spPr/>
    </dgm:pt>
    <dgm:pt modelId="{D74E7F63-ADFE-4823-BB93-C7FB8FDF8334}" type="pres">
      <dgm:prSet presAssocID="{30A93105-9790-4056-A229-5CE9CAB54958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B028BC-8E5F-401C-8C19-EE221716C591}" type="pres">
      <dgm:prSet presAssocID="{30A93105-9790-4056-A229-5CE9CAB54958}" presName="descendantText" presStyleLbl="alignAcc1" presStyleIdx="0" presStyleCnt="1" custLinFactNeighborX="16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963D259-ADA7-40F0-9F01-238A05AECE0F}" srcId="{30A93105-9790-4056-A229-5CE9CAB54958}" destId="{2973B495-A635-4A1B-9651-45AC8D3D0765}" srcOrd="0" destOrd="0" parTransId="{1DF691B1-630C-4B94-9B98-C916D21D8C52}" sibTransId="{7BC9A27B-4BB5-47FB-A0FA-C51B83729D4C}"/>
    <dgm:cxn modelId="{4255A8AC-6A50-4603-ADED-B02E2AF9BC23}" type="presOf" srcId="{30A93105-9790-4056-A229-5CE9CAB54958}" destId="{D74E7F63-ADFE-4823-BB93-C7FB8FDF8334}" srcOrd="0" destOrd="0" presId="urn:microsoft.com/office/officeart/2005/8/layout/chevron2"/>
    <dgm:cxn modelId="{620AC688-C44A-47D0-B6BB-206ACB18A661}" type="presOf" srcId="{7FA54E71-D7DD-491A-B68E-C0032D2B204B}" destId="{CC0B6E67-3BBB-4B6B-8691-72DBD491982C}" srcOrd="0" destOrd="0" presId="urn:microsoft.com/office/officeart/2005/8/layout/chevron2"/>
    <dgm:cxn modelId="{0D3B27AC-7424-4B76-ACC6-625EBDC4CFDC}" type="presOf" srcId="{2973B495-A635-4A1B-9651-45AC8D3D0765}" destId="{0CB028BC-8E5F-401C-8C19-EE221716C591}" srcOrd="0" destOrd="0" presId="urn:microsoft.com/office/officeart/2005/8/layout/chevron2"/>
    <dgm:cxn modelId="{8A886D6E-6AF4-4F21-AFE6-A4C9D85FF06E}" srcId="{7FA54E71-D7DD-491A-B68E-C0032D2B204B}" destId="{30A93105-9790-4056-A229-5CE9CAB54958}" srcOrd="0" destOrd="0" parTransId="{BBD28909-292D-4AC4-8819-E42C2C9BCBB4}" sibTransId="{F7161E8D-CFB2-4D1E-B12C-45F141A9B49E}"/>
    <dgm:cxn modelId="{996F5091-B7C3-4CCC-A6AE-199F1773A451}" type="presParOf" srcId="{CC0B6E67-3BBB-4B6B-8691-72DBD491982C}" destId="{D463023F-B672-494C-9686-81E7BD30A143}" srcOrd="0" destOrd="0" presId="urn:microsoft.com/office/officeart/2005/8/layout/chevron2"/>
    <dgm:cxn modelId="{A381228E-23D1-4D15-A71E-775C510BD8CF}" type="presParOf" srcId="{D463023F-B672-494C-9686-81E7BD30A143}" destId="{D74E7F63-ADFE-4823-BB93-C7FB8FDF8334}" srcOrd="0" destOrd="0" presId="urn:microsoft.com/office/officeart/2005/8/layout/chevron2"/>
    <dgm:cxn modelId="{4D7BFBAF-05E0-404A-BFDA-E22B77B51B56}" type="presParOf" srcId="{D463023F-B672-494C-9686-81E7BD30A143}" destId="{0CB028BC-8E5F-401C-8C19-EE221716C591}" srcOrd="1" destOrd="0" presId="urn:microsoft.com/office/officeart/2005/8/layout/chevron2"/>
  </dgm:cxnLst>
  <dgm:bg/>
  <dgm:whole/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7FA54E71-D7DD-491A-B68E-C0032D2B204B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0A93105-9790-4056-A229-5CE9CAB54958}">
      <dgm:prSet phldrT="[Text]"/>
      <dgm:spPr/>
      <dgm:t>
        <a:bodyPr/>
        <a:lstStyle/>
        <a:p>
          <a:r>
            <a:rPr lang="en-US" dirty="0" smtClean="0"/>
            <a:t>1.</a:t>
          </a:r>
          <a:endParaRPr lang="en-US" dirty="0"/>
        </a:p>
      </dgm:t>
    </dgm:pt>
    <dgm:pt modelId="{BBD28909-292D-4AC4-8819-E42C2C9BCBB4}" type="parTrans" cxnId="{8A886D6E-6AF4-4F21-AFE6-A4C9D85FF06E}">
      <dgm:prSet/>
      <dgm:spPr/>
      <dgm:t>
        <a:bodyPr/>
        <a:lstStyle/>
        <a:p>
          <a:endParaRPr lang="en-US"/>
        </a:p>
      </dgm:t>
    </dgm:pt>
    <dgm:pt modelId="{F7161E8D-CFB2-4D1E-B12C-45F141A9B49E}" type="sibTrans" cxnId="{8A886D6E-6AF4-4F21-AFE6-A4C9D85FF06E}">
      <dgm:prSet/>
      <dgm:spPr/>
      <dgm:t>
        <a:bodyPr/>
        <a:lstStyle/>
        <a:p>
          <a:endParaRPr lang="en-US"/>
        </a:p>
      </dgm:t>
    </dgm:pt>
    <dgm:pt modelId="{2973B495-A635-4A1B-9651-45AC8D3D0765}">
      <dgm:prSet phldrT="[Text]"/>
      <dgm:spPr/>
      <dgm:t>
        <a:bodyPr/>
        <a:lstStyle/>
        <a:p>
          <a:r>
            <a:rPr lang="en-US" dirty="0" err="1" smtClean="0"/>
            <a:t>Sipat</a:t>
          </a:r>
          <a:r>
            <a:rPr lang="en-US" dirty="0" smtClean="0"/>
            <a:t> </a:t>
          </a:r>
          <a:r>
            <a:rPr lang="en-US" dirty="0" err="1" smtClean="0"/>
            <a:t>Datar</a:t>
          </a:r>
          <a:endParaRPr lang="en-US" dirty="0"/>
        </a:p>
      </dgm:t>
    </dgm:pt>
    <dgm:pt modelId="{1DF691B1-630C-4B94-9B98-C916D21D8C52}" type="parTrans" cxnId="{3963D259-ADA7-40F0-9F01-238A05AECE0F}">
      <dgm:prSet/>
      <dgm:spPr/>
      <dgm:t>
        <a:bodyPr/>
        <a:lstStyle/>
        <a:p>
          <a:endParaRPr lang="en-US"/>
        </a:p>
      </dgm:t>
    </dgm:pt>
    <dgm:pt modelId="{7BC9A27B-4BB5-47FB-A0FA-C51B83729D4C}" type="sibTrans" cxnId="{3963D259-ADA7-40F0-9F01-238A05AECE0F}">
      <dgm:prSet/>
      <dgm:spPr/>
      <dgm:t>
        <a:bodyPr/>
        <a:lstStyle/>
        <a:p>
          <a:endParaRPr lang="en-US"/>
        </a:p>
      </dgm:t>
    </dgm:pt>
    <dgm:pt modelId="{CC0B6E67-3BBB-4B6B-8691-72DBD491982C}" type="pres">
      <dgm:prSet presAssocID="{7FA54E71-D7DD-491A-B68E-C0032D2B204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463023F-B672-494C-9686-81E7BD30A143}" type="pres">
      <dgm:prSet presAssocID="{30A93105-9790-4056-A229-5CE9CAB54958}" presName="composite" presStyleCnt="0"/>
      <dgm:spPr/>
    </dgm:pt>
    <dgm:pt modelId="{D74E7F63-ADFE-4823-BB93-C7FB8FDF8334}" type="pres">
      <dgm:prSet presAssocID="{30A93105-9790-4056-A229-5CE9CAB54958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B028BC-8E5F-401C-8C19-EE221716C591}" type="pres">
      <dgm:prSet presAssocID="{30A93105-9790-4056-A229-5CE9CAB54958}" presName="descendantText" presStyleLbl="alignAcc1" presStyleIdx="0" presStyleCnt="1" custLinFactNeighborX="16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963D259-ADA7-40F0-9F01-238A05AECE0F}" srcId="{30A93105-9790-4056-A229-5CE9CAB54958}" destId="{2973B495-A635-4A1B-9651-45AC8D3D0765}" srcOrd="0" destOrd="0" parTransId="{1DF691B1-630C-4B94-9B98-C916D21D8C52}" sibTransId="{7BC9A27B-4BB5-47FB-A0FA-C51B83729D4C}"/>
    <dgm:cxn modelId="{8A886D6E-6AF4-4F21-AFE6-A4C9D85FF06E}" srcId="{7FA54E71-D7DD-491A-B68E-C0032D2B204B}" destId="{30A93105-9790-4056-A229-5CE9CAB54958}" srcOrd="0" destOrd="0" parTransId="{BBD28909-292D-4AC4-8819-E42C2C9BCBB4}" sibTransId="{F7161E8D-CFB2-4D1E-B12C-45F141A9B49E}"/>
    <dgm:cxn modelId="{16066BD0-DB1E-4678-AA00-7EF64D2A276E}" type="presOf" srcId="{30A93105-9790-4056-A229-5CE9CAB54958}" destId="{D74E7F63-ADFE-4823-BB93-C7FB8FDF8334}" srcOrd="0" destOrd="0" presId="urn:microsoft.com/office/officeart/2005/8/layout/chevron2"/>
    <dgm:cxn modelId="{1788054B-046D-4077-9518-1380314AE59E}" type="presOf" srcId="{2973B495-A635-4A1B-9651-45AC8D3D0765}" destId="{0CB028BC-8E5F-401C-8C19-EE221716C591}" srcOrd="0" destOrd="0" presId="urn:microsoft.com/office/officeart/2005/8/layout/chevron2"/>
    <dgm:cxn modelId="{2DAA6C9B-B04B-4EC2-85BD-83FBDD2AD4F3}" type="presOf" srcId="{7FA54E71-D7DD-491A-B68E-C0032D2B204B}" destId="{CC0B6E67-3BBB-4B6B-8691-72DBD491982C}" srcOrd="0" destOrd="0" presId="urn:microsoft.com/office/officeart/2005/8/layout/chevron2"/>
    <dgm:cxn modelId="{70CCF164-C1DA-444A-A187-94AF0BF32CB0}" type="presParOf" srcId="{CC0B6E67-3BBB-4B6B-8691-72DBD491982C}" destId="{D463023F-B672-494C-9686-81E7BD30A143}" srcOrd="0" destOrd="0" presId="urn:microsoft.com/office/officeart/2005/8/layout/chevron2"/>
    <dgm:cxn modelId="{FE310940-3C1F-40FA-8128-160058F07BF0}" type="presParOf" srcId="{D463023F-B672-494C-9686-81E7BD30A143}" destId="{D74E7F63-ADFE-4823-BB93-C7FB8FDF8334}" srcOrd="0" destOrd="0" presId="urn:microsoft.com/office/officeart/2005/8/layout/chevron2"/>
    <dgm:cxn modelId="{DE42F9AF-4897-4D1E-A198-FFE0CD8A0A6D}" type="presParOf" srcId="{D463023F-B672-494C-9686-81E7BD30A143}" destId="{0CB028BC-8E5F-401C-8C19-EE221716C591}" srcOrd="1" destOrd="0" presId="urn:microsoft.com/office/officeart/2005/8/layout/chevron2"/>
  </dgm:cxnLst>
  <dgm:bg/>
  <dgm:whole/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7FA54E71-D7DD-491A-B68E-C0032D2B204B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0A93105-9790-4056-A229-5CE9CAB54958}">
      <dgm:prSet phldrT="[Text]"/>
      <dgm:spPr/>
      <dgm:t>
        <a:bodyPr/>
        <a:lstStyle/>
        <a:p>
          <a:r>
            <a:rPr lang="en-US" dirty="0" smtClean="0"/>
            <a:t>2.</a:t>
          </a:r>
          <a:endParaRPr lang="en-US" dirty="0"/>
        </a:p>
      </dgm:t>
    </dgm:pt>
    <dgm:pt modelId="{BBD28909-292D-4AC4-8819-E42C2C9BCBB4}" type="parTrans" cxnId="{8A886D6E-6AF4-4F21-AFE6-A4C9D85FF06E}">
      <dgm:prSet/>
      <dgm:spPr/>
      <dgm:t>
        <a:bodyPr/>
        <a:lstStyle/>
        <a:p>
          <a:endParaRPr lang="en-US"/>
        </a:p>
      </dgm:t>
    </dgm:pt>
    <dgm:pt modelId="{F7161E8D-CFB2-4D1E-B12C-45F141A9B49E}" type="sibTrans" cxnId="{8A886D6E-6AF4-4F21-AFE6-A4C9D85FF06E}">
      <dgm:prSet/>
      <dgm:spPr/>
      <dgm:t>
        <a:bodyPr/>
        <a:lstStyle/>
        <a:p>
          <a:endParaRPr lang="en-US"/>
        </a:p>
      </dgm:t>
    </dgm:pt>
    <dgm:pt modelId="{2973B495-A635-4A1B-9651-45AC8D3D0765}">
      <dgm:prSet phldrT="[Text]"/>
      <dgm:spPr/>
      <dgm:t>
        <a:bodyPr/>
        <a:lstStyle/>
        <a:p>
          <a:r>
            <a:rPr lang="en-US" dirty="0" err="1" smtClean="0"/>
            <a:t>Trigonometrik</a:t>
          </a:r>
          <a:endParaRPr lang="en-US" dirty="0"/>
        </a:p>
      </dgm:t>
    </dgm:pt>
    <dgm:pt modelId="{1DF691B1-630C-4B94-9B98-C916D21D8C52}" type="parTrans" cxnId="{3963D259-ADA7-40F0-9F01-238A05AECE0F}">
      <dgm:prSet/>
      <dgm:spPr/>
      <dgm:t>
        <a:bodyPr/>
        <a:lstStyle/>
        <a:p>
          <a:endParaRPr lang="en-US"/>
        </a:p>
      </dgm:t>
    </dgm:pt>
    <dgm:pt modelId="{7BC9A27B-4BB5-47FB-A0FA-C51B83729D4C}" type="sibTrans" cxnId="{3963D259-ADA7-40F0-9F01-238A05AECE0F}">
      <dgm:prSet/>
      <dgm:spPr/>
      <dgm:t>
        <a:bodyPr/>
        <a:lstStyle/>
        <a:p>
          <a:endParaRPr lang="en-US"/>
        </a:p>
      </dgm:t>
    </dgm:pt>
    <dgm:pt modelId="{CC0B6E67-3BBB-4B6B-8691-72DBD491982C}" type="pres">
      <dgm:prSet presAssocID="{7FA54E71-D7DD-491A-B68E-C0032D2B204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463023F-B672-494C-9686-81E7BD30A143}" type="pres">
      <dgm:prSet presAssocID="{30A93105-9790-4056-A229-5CE9CAB54958}" presName="composite" presStyleCnt="0"/>
      <dgm:spPr/>
    </dgm:pt>
    <dgm:pt modelId="{D74E7F63-ADFE-4823-BB93-C7FB8FDF8334}" type="pres">
      <dgm:prSet presAssocID="{30A93105-9790-4056-A229-5CE9CAB54958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B028BC-8E5F-401C-8C19-EE221716C591}" type="pres">
      <dgm:prSet presAssocID="{30A93105-9790-4056-A229-5CE9CAB54958}" presName="descendantText" presStyleLbl="alignAcc1" presStyleIdx="0" presStyleCnt="1" custLinFactNeighborX="16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35A1FDB-DEBD-460F-AB5E-7AF7ABD03D31}" type="presOf" srcId="{7FA54E71-D7DD-491A-B68E-C0032D2B204B}" destId="{CC0B6E67-3BBB-4B6B-8691-72DBD491982C}" srcOrd="0" destOrd="0" presId="urn:microsoft.com/office/officeart/2005/8/layout/chevron2"/>
    <dgm:cxn modelId="{ECB50879-6291-4E6D-B9C8-D087566CBB12}" type="presOf" srcId="{30A93105-9790-4056-A229-5CE9CAB54958}" destId="{D74E7F63-ADFE-4823-BB93-C7FB8FDF8334}" srcOrd="0" destOrd="0" presId="urn:microsoft.com/office/officeart/2005/8/layout/chevron2"/>
    <dgm:cxn modelId="{8A886D6E-6AF4-4F21-AFE6-A4C9D85FF06E}" srcId="{7FA54E71-D7DD-491A-B68E-C0032D2B204B}" destId="{30A93105-9790-4056-A229-5CE9CAB54958}" srcOrd="0" destOrd="0" parTransId="{BBD28909-292D-4AC4-8819-E42C2C9BCBB4}" sibTransId="{F7161E8D-CFB2-4D1E-B12C-45F141A9B49E}"/>
    <dgm:cxn modelId="{86952CC2-290D-4EC4-BABA-90EC62563AFB}" type="presOf" srcId="{2973B495-A635-4A1B-9651-45AC8D3D0765}" destId="{0CB028BC-8E5F-401C-8C19-EE221716C591}" srcOrd="0" destOrd="0" presId="urn:microsoft.com/office/officeart/2005/8/layout/chevron2"/>
    <dgm:cxn modelId="{3963D259-ADA7-40F0-9F01-238A05AECE0F}" srcId="{30A93105-9790-4056-A229-5CE9CAB54958}" destId="{2973B495-A635-4A1B-9651-45AC8D3D0765}" srcOrd="0" destOrd="0" parTransId="{1DF691B1-630C-4B94-9B98-C916D21D8C52}" sibTransId="{7BC9A27B-4BB5-47FB-A0FA-C51B83729D4C}"/>
    <dgm:cxn modelId="{FEABCDF7-0FA0-41C0-AC99-5C1884DFB9B2}" type="presParOf" srcId="{CC0B6E67-3BBB-4B6B-8691-72DBD491982C}" destId="{D463023F-B672-494C-9686-81E7BD30A143}" srcOrd="0" destOrd="0" presId="urn:microsoft.com/office/officeart/2005/8/layout/chevron2"/>
    <dgm:cxn modelId="{DBCD3DE6-D862-4662-B1D3-0F8E9F4FDB90}" type="presParOf" srcId="{D463023F-B672-494C-9686-81E7BD30A143}" destId="{D74E7F63-ADFE-4823-BB93-C7FB8FDF8334}" srcOrd="0" destOrd="0" presId="urn:microsoft.com/office/officeart/2005/8/layout/chevron2"/>
    <dgm:cxn modelId="{05459E58-361C-4598-9D40-A21CFA139A03}" type="presParOf" srcId="{D463023F-B672-494C-9686-81E7BD30A143}" destId="{0CB028BC-8E5F-401C-8C19-EE221716C591}" srcOrd="1" destOrd="0" presId="urn:microsoft.com/office/officeart/2005/8/layout/chevron2"/>
  </dgm:cxnLst>
  <dgm:bg/>
  <dgm:whole/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7FA54E71-D7DD-491A-B68E-C0032D2B204B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0A93105-9790-4056-A229-5CE9CAB54958}">
      <dgm:prSet phldrT="[Text]"/>
      <dgm:spPr/>
      <dgm:t>
        <a:bodyPr/>
        <a:lstStyle/>
        <a:p>
          <a:r>
            <a:rPr lang="en-US" dirty="0" smtClean="0"/>
            <a:t>3.</a:t>
          </a:r>
          <a:endParaRPr lang="en-US" dirty="0"/>
        </a:p>
      </dgm:t>
    </dgm:pt>
    <dgm:pt modelId="{BBD28909-292D-4AC4-8819-E42C2C9BCBB4}" type="parTrans" cxnId="{8A886D6E-6AF4-4F21-AFE6-A4C9D85FF06E}">
      <dgm:prSet/>
      <dgm:spPr/>
      <dgm:t>
        <a:bodyPr/>
        <a:lstStyle/>
        <a:p>
          <a:endParaRPr lang="en-US"/>
        </a:p>
      </dgm:t>
    </dgm:pt>
    <dgm:pt modelId="{F7161E8D-CFB2-4D1E-B12C-45F141A9B49E}" type="sibTrans" cxnId="{8A886D6E-6AF4-4F21-AFE6-A4C9D85FF06E}">
      <dgm:prSet/>
      <dgm:spPr/>
      <dgm:t>
        <a:bodyPr/>
        <a:lstStyle/>
        <a:p>
          <a:endParaRPr lang="en-US"/>
        </a:p>
      </dgm:t>
    </dgm:pt>
    <dgm:pt modelId="{2973B495-A635-4A1B-9651-45AC8D3D0765}">
      <dgm:prSet phldrT="[Text]"/>
      <dgm:spPr/>
      <dgm:t>
        <a:bodyPr/>
        <a:lstStyle/>
        <a:p>
          <a:r>
            <a:rPr lang="en-US" dirty="0" err="1" smtClean="0"/>
            <a:t>Takhimetri</a:t>
          </a:r>
          <a:endParaRPr lang="en-US" dirty="0"/>
        </a:p>
      </dgm:t>
    </dgm:pt>
    <dgm:pt modelId="{1DF691B1-630C-4B94-9B98-C916D21D8C52}" type="parTrans" cxnId="{3963D259-ADA7-40F0-9F01-238A05AECE0F}">
      <dgm:prSet/>
      <dgm:spPr/>
      <dgm:t>
        <a:bodyPr/>
        <a:lstStyle/>
        <a:p>
          <a:endParaRPr lang="en-US"/>
        </a:p>
      </dgm:t>
    </dgm:pt>
    <dgm:pt modelId="{7BC9A27B-4BB5-47FB-A0FA-C51B83729D4C}" type="sibTrans" cxnId="{3963D259-ADA7-40F0-9F01-238A05AECE0F}">
      <dgm:prSet/>
      <dgm:spPr/>
      <dgm:t>
        <a:bodyPr/>
        <a:lstStyle/>
        <a:p>
          <a:endParaRPr lang="en-US"/>
        </a:p>
      </dgm:t>
    </dgm:pt>
    <dgm:pt modelId="{CC0B6E67-3BBB-4B6B-8691-72DBD491982C}" type="pres">
      <dgm:prSet presAssocID="{7FA54E71-D7DD-491A-B68E-C0032D2B204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463023F-B672-494C-9686-81E7BD30A143}" type="pres">
      <dgm:prSet presAssocID="{30A93105-9790-4056-A229-5CE9CAB54958}" presName="composite" presStyleCnt="0"/>
      <dgm:spPr/>
    </dgm:pt>
    <dgm:pt modelId="{D74E7F63-ADFE-4823-BB93-C7FB8FDF8334}" type="pres">
      <dgm:prSet presAssocID="{30A93105-9790-4056-A229-5CE9CAB54958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B028BC-8E5F-401C-8C19-EE221716C591}" type="pres">
      <dgm:prSet presAssocID="{30A93105-9790-4056-A229-5CE9CAB54958}" presName="descendantText" presStyleLbl="alignAcc1" presStyleIdx="0" presStyleCnt="1" custLinFactNeighborX="16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D73352F-828B-404E-B7FB-2E681808D1E0}" type="presOf" srcId="{2973B495-A635-4A1B-9651-45AC8D3D0765}" destId="{0CB028BC-8E5F-401C-8C19-EE221716C591}" srcOrd="0" destOrd="0" presId="urn:microsoft.com/office/officeart/2005/8/layout/chevron2"/>
    <dgm:cxn modelId="{8A886D6E-6AF4-4F21-AFE6-A4C9D85FF06E}" srcId="{7FA54E71-D7DD-491A-B68E-C0032D2B204B}" destId="{30A93105-9790-4056-A229-5CE9CAB54958}" srcOrd="0" destOrd="0" parTransId="{BBD28909-292D-4AC4-8819-E42C2C9BCBB4}" sibTransId="{F7161E8D-CFB2-4D1E-B12C-45F141A9B49E}"/>
    <dgm:cxn modelId="{03B71695-A93D-4A84-A81C-B79C2D8B52E1}" type="presOf" srcId="{7FA54E71-D7DD-491A-B68E-C0032D2B204B}" destId="{CC0B6E67-3BBB-4B6B-8691-72DBD491982C}" srcOrd="0" destOrd="0" presId="urn:microsoft.com/office/officeart/2005/8/layout/chevron2"/>
    <dgm:cxn modelId="{BE42B438-F70D-4D5A-A8A8-A2DE23F1EA81}" type="presOf" srcId="{30A93105-9790-4056-A229-5CE9CAB54958}" destId="{D74E7F63-ADFE-4823-BB93-C7FB8FDF8334}" srcOrd="0" destOrd="0" presId="urn:microsoft.com/office/officeart/2005/8/layout/chevron2"/>
    <dgm:cxn modelId="{3963D259-ADA7-40F0-9F01-238A05AECE0F}" srcId="{30A93105-9790-4056-A229-5CE9CAB54958}" destId="{2973B495-A635-4A1B-9651-45AC8D3D0765}" srcOrd="0" destOrd="0" parTransId="{1DF691B1-630C-4B94-9B98-C916D21D8C52}" sibTransId="{7BC9A27B-4BB5-47FB-A0FA-C51B83729D4C}"/>
    <dgm:cxn modelId="{C12F03A8-4857-4114-999A-5370E59BF1A2}" type="presParOf" srcId="{CC0B6E67-3BBB-4B6B-8691-72DBD491982C}" destId="{D463023F-B672-494C-9686-81E7BD30A143}" srcOrd="0" destOrd="0" presId="urn:microsoft.com/office/officeart/2005/8/layout/chevron2"/>
    <dgm:cxn modelId="{46A28F8D-B124-4A7C-817F-504EB4995235}" type="presParOf" srcId="{D463023F-B672-494C-9686-81E7BD30A143}" destId="{D74E7F63-ADFE-4823-BB93-C7FB8FDF8334}" srcOrd="0" destOrd="0" presId="urn:microsoft.com/office/officeart/2005/8/layout/chevron2"/>
    <dgm:cxn modelId="{EEC24C85-A5F0-4846-A954-F6D649D7A0C9}" type="presParOf" srcId="{D463023F-B672-494C-9686-81E7BD30A143}" destId="{0CB028BC-8E5F-401C-8C19-EE221716C591}" srcOrd="1" destOrd="0" presId="urn:microsoft.com/office/officeart/2005/8/layout/chevron2"/>
  </dgm:cxnLst>
  <dgm:bg/>
  <dgm:whole/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7FA54E71-D7DD-491A-B68E-C0032D2B204B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0A93105-9790-4056-A229-5CE9CAB54958}">
      <dgm:prSet phldrT="[Text]"/>
      <dgm:spPr/>
      <dgm:t>
        <a:bodyPr/>
        <a:lstStyle/>
        <a:p>
          <a:r>
            <a:rPr lang="en-US" dirty="0" smtClean="0"/>
            <a:t>4.</a:t>
          </a:r>
          <a:endParaRPr lang="en-US" dirty="0"/>
        </a:p>
      </dgm:t>
    </dgm:pt>
    <dgm:pt modelId="{BBD28909-292D-4AC4-8819-E42C2C9BCBB4}" type="parTrans" cxnId="{8A886D6E-6AF4-4F21-AFE6-A4C9D85FF06E}">
      <dgm:prSet/>
      <dgm:spPr/>
      <dgm:t>
        <a:bodyPr/>
        <a:lstStyle/>
        <a:p>
          <a:endParaRPr lang="en-US"/>
        </a:p>
      </dgm:t>
    </dgm:pt>
    <dgm:pt modelId="{F7161E8D-CFB2-4D1E-B12C-45F141A9B49E}" type="sibTrans" cxnId="{8A886D6E-6AF4-4F21-AFE6-A4C9D85FF06E}">
      <dgm:prSet/>
      <dgm:spPr/>
      <dgm:t>
        <a:bodyPr/>
        <a:lstStyle/>
        <a:p>
          <a:endParaRPr lang="en-US"/>
        </a:p>
      </dgm:t>
    </dgm:pt>
    <dgm:pt modelId="{2973B495-A635-4A1B-9651-45AC8D3D0765}">
      <dgm:prSet phldrT="[Text]"/>
      <dgm:spPr/>
      <dgm:t>
        <a:bodyPr/>
        <a:lstStyle/>
        <a:p>
          <a:r>
            <a:rPr lang="en-US" dirty="0" smtClean="0"/>
            <a:t>Barometer</a:t>
          </a:r>
          <a:endParaRPr lang="en-US" dirty="0"/>
        </a:p>
      </dgm:t>
    </dgm:pt>
    <dgm:pt modelId="{1DF691B1-630C-4B94-9B98-C916D21D8C52}" type="parTrans" cxnId="{3963D259-ADA7-40F0-9F01-238A05AECE0F}">
      <dgm:prSet/>
      <dgm:spPr/>
      <dgm:t>
        <a:bodyPr/>
        <a:lstStyle/>
        <a:p>
          <a:endParaRPr lang="en-US"/>
        </a:p>
      </dgm:t>
    </dgm:pt>
    <dgm:pt modelId="{7BC9A27B-4BB5-47FB-A0FA-C51B83729D4C}" type="sibTrans" cxnId="{3963D259-ADA7-40F0-9F01-238A05AECE0F}">
      <dgm:prSet/>
      <dgm:spPr/>
      <dgm:t>
        <a:bodyPr/>
        <a:lstStyle/>
        <a:p>
          <a:endParaRPr lang="en-US"/>
        </a:p>
      </dgm:t>
    </dgm:pt>
    <dgm:pt modelId="{CC0B6E67-3BBB-4B6B-8691-72DBD491982C}" type="pres">
      <dgm:prSet presAssocID="{7FA54E71-D7DD-491A-B68E-C0032D2B204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463023F-B672-494C-9686-81E7BD30A143}" type="pres">
      <dgm:prSet presAssocID="{30A93105-9790-4056-A229-5CE9CAB54958}" presName="composite" presStyleCnt="0"/>
      <dgm:spPr/>
    </dgm:pt>
    <dgm:pt modelId="{D74E7F63-ADFE-4823-BB93-C7FB8FDF8334}" type="pres">
      <dgm:prSet presAssocID="{30A93105-9790-4056-A229-5CE9CAB54958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B028BC-8E5F-401C-8C19-EE221716C591}" type="pres">
      <dgm:prSet presAssocID="{30A93105-9790-4056-A229-5CE9CAB54958}" presName="descendantText" presStyleLbl="alignAcc1" presStyleIdx="0" presStyleCnt="1" custLinFactNeighborX="16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963D259-ADA7-40F0-9F01-238A05AECE0F}" srcId="{30A93105-9790-4056-A229-5CE9CAB54958}" destId="{2973B495-A635-4A1B-9651-45AC8D3D0765}" srcOrd="0" destOrd="0" parTransId="{1DF691B1-630C-4B94-9B98-C916D21D8C52}" sibTransId="{7BC9A27B-4BB5-47FB-A0FA-C51B83729D4C}"/>
    <dgm:cxn modelId="{8A886D6E-6AF4-4F21-AFE6-A4C9D85FF06E}" srcId="{7FA54E71-D7DD-491A-B68E-C0032D2B204B}" destId="{30A93105-9790-4056-A229-5CE9CAB54958}" srcOrd="0" destOrd="0" parTransId="{BBD28909-292D-4AC4-8819-E42C2C9BCBB4}" sibTransId="{F7161E8D-CFB2-4D1E-B12C-45F141A9B49E}"/>
    <dgm:cxn modelId="{C1C358D3-D8DF-499B-A022-73F7A4BE01DE}" type="presOf" srcId="{7FA54E71-D7DD-491A-B68E-C0032D2B204B}" destId="{CC0B6E67-3BBB-4B6B-8691-72DBD491982C}" srcOrd="0" destOrd="0" presId="urn:microsoft.com/office/officeart/2005/8/layout/chevron2"/>
    <dgm:cxn modelId="{79BB5589-0995-4E8A-BCB5-BEA8A368D049}" type="presOf" srcId="{30A93105-9790-4056-A229-5CE9CAB54958}" destId="{D74E7F63-ADFE-4823-BB93-C7FB8FDF8334}" srcOrd="0" destOrd="0" presId="urn:microsoft.com/office/officeart/2005/8/layout/chevron2"/>
    <dgm:cxn modelId="{1CD71710-ADD0-47B2-8649-AE0F4436CF62}" type="presOf" srcId="{2973B495-A635-4A1B-9651-45AC8D3D0765}" destId="{0CB028BC-8E5F-401C-8C19-EE221716C591}" srcOrd="0" destOrd="0" presId="urn:microsoft.com/office/officeart/2005/8/layout/chevron2"/>
    <dgm:cxn modelId="{CA92CAB2-DAFD-4CE8-A70D-7C44D1891DAB}" type="presParOf" srcId="{CC0B6E67-3BBB-4B6B-8691-72DBD491982C}" destId="{D463023F-B672-494C-9686-81E7BD30A143}" srcOrd="0" destOrd="0" presId="urn:microsoft.com/office/officeart/2005/8/layout/chevron2"/>
    <dgm:cxn modelId="{130341BC-C1C9-4FBB-850F-FE740FDDDE70}" type="presParOf" srcId="{D463023F-B672-494C-9686-81E7BD30A143}" destId="{D74E7F63-ADFE-4823-BB93-C7FB8FDF8334}" srcOrd="0" destOrd="0" presId="urn:microsoft.com/office/officeart/2005/8/layout/chevron2"/>
    <dgm:cxn modelId="{952A50EA-9F7F-4FEA-A377-2C222D83E822}" type="presParOf" srcId="{D463023F-B672-494C-9686-81E7BD30A143}" destId="{0CB028BC-8E5F-401C-8C19-EE221716C591}" srcOrd="1" destOrd="0" presId="urn:microsoft.com/office/officeart/2005/8/layout/chevron2"/>
  </dgm:cxnLst>
  <dgm:bg/>
  <dgm:whole/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F0D43039-0EE3-4687-BD3E-2043BAF33776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07855A7-17DB-4681-8F50-64BB0009072E}">
      <dgm:prSet phldrT="[Text]" custT="1"/>
      <dgm:spPr/>
      <dgm:t>
        <a:bodyPr/>
        <a:lstStyle/>
        <a:p>
          <a:r>
            <a:rPr lang="en-US" sz="2400" dirty="0" err="1" smtClean="0"/>
            <a:t>Penentuan</a:t>
          </a:r>
          <a:r>
            <a:rPr lang="en-US" sz="2400" dirty="0" smtClean="0"/>
            <a:t> </a:t>
          </a:r>
          <a:r>
            <a:rPr lang="en-US" sz="2400" dirty="0" err="1" smtClean="0"/>
            <a:t>Posisi</a:t>
          </a:r>
          <a:r>
            <a:rPr lang="en-US" sz="2400" dirty="0" smtClean="0"/>
            <a:t> </a:t>
          </a:r>
          <a:r>
            <a:rPr lang="en-US" sz="2400" dirty="0" err="1" smtClean="0"/>
            <a:t>Horisontal</a:t>
          </a:r>
          <a:r>
            <a:rPr lang="en-US" sz="2400" dirty="0" smtClean="0"/>
            <a:t> (</a:t>
          </a:r>
          <a:r>
            <a:rPr lang="en-US" sz="2400" dirty="0" err="1" smtClean="0"/>
            <a:t>Kerangka</a:t>
          </a:r>
          <a:r>
            <a:rPr lang="en-US" sz="2400" dirty="0" smtClean="0"/>
            <a:t> </a:t>
          </a:r>
          <a:r>
            <a:rPr lang="en-US" sz="2400" dirty="0" err="1" smtClean="0"/>
            <a:t>Dasar</a:t>
          </a:r>
          <a:r>
            <a:rPr lang="en-US" sz="2400" dirty="0" smtClean="0"/>
            <a:t> </a:t>
          </a:r>
          <a:r>
            <a:rPr lang="en-US" sz="2400" dirty="0" err="1" smtClean="0"/>
            <a:t>horisontal</a:t>
          </a:r>
          <a:r>
            <a:rPr lang="en-US" sz="2400" dirty="0" smtClean="0"/>
            <a:t> ) . </a:t>
          </a:r>
          <a:r>
            <a:rPr lang="en-US" sz="2400" dirty="0" err="1" smtClean="0"/>
            <a:t>Dilakukan</a:t>
          </a:r>
          <a:r>
            <a:rPr lang="en-US" sz="2400" dirty="0" smtClean="0"/>
            <a:t> </a:t>
          </a:r>
          <a:r>
            <a:rPr lang="en-US" sz="2400" dirty="0" err="1" smtClean="0"/>
            <a:t>dengan</a:t>
          </a:r>
          <a:r>
            <a:rPr lang="en-US" sz="2400" dirty="0" smtClean="0"/>
            <a:t> </a:t>
          </a:r>
          <a:r>
            <a:rPr lang="en-US" sz="2400" dirty="0" err="1" smtClean="0"/>
            <a:t>pengukuran</a:t>
          </a:r>
          <a:r>
            <a:rPr lang="en-US" sz="2400" dirty="0" smtClean="0"/>
            <a:t> </a:t>
          </a:r>
          <a:r>
            <a:rPr lang="en-US" sz="2400" dirty="0" err="1" smtClean="0"/>
            <a:t>planimetris</a:t>
          </a:r>
          <a:endParaRPr lang="en-US" sz="2400" dirty="0" smtClean="0"/>
        </a:p>
        <a:p>
          <a:endParaRPr lang="en-US" sz="1100" dirty="0"/>
        </a:p>
      </dgm:t>
    </dgm:pt>
    <dgm:pt modelId="{3BCCD2D4-8970-4188-98CA-44DAB4603B83}" type="parTrans" cxnId="{F43D5649-5666-461A-AE52-D2956EB2917A}">
      <dgm:prSet/>
      <dgm:spPr/>
      <dgm:t>
        <a:bodyPr/>
        <a:lstStyle/>
        <a:p>
          <a:endParaRPr lang="en-US"/>
        </a:p>
      </dgm:t>
    </dgm:pt>
    <dgm:pt modelId="{209984F6-8FFB-402C-947F-E89CC4262868}" type="sibTrans" cxnId="{F43D5649-5666-461A-AE52-D2956EB2917A}">
      <dgm:prSet/>
      <dgm:spPr/>
      <dgm:t>
        <a:bodyPr/>
        <a:lstStyle/>
        <a:p>
          <a:endParaRPr lang="en-US"/>
        </a:p>
      </dgm:t>
    </dgm:pt>
    <dgm:pt modelId="{7D01DB47-1E75-4BED-812F-F35887119777}">
      <dgm:prSet phldrT="[Text]"/>
      <dgm:spPr/>
      <dgm:t>
        <a:bodyPr/>
        <a:lstStyle/>
        <a:p>
          <a:r>
            <a:rPr lang="en-US" i="1" dirty="0" err="1" smtClean="0"/>
            <a:t>Triangulasi</a:t>
          </a:r>
          <a:endParaRPr lang="en-US" i="1" dirty="0" smtClean="0"/>
        </a:p>
        <a:p>
          <a:r>
            <a:rPr lang="en-US" i="1" dirty="0" smtClean="0"/>
            <a:t>- </a:t>
          </a:r>
          <a:r>
            <a:rPr lang="en-US" i="1" dirty="0" err="1" smtClean="0"/>
            <a:t>Dilakukan</a:t>
          </a:r>
          <a:r>
            <a:rPr lang="en-US" i="1" dirty="0" smtClean="0"/>
            <a:t> </a:t>
          </a:r>
          <a:r>
            <a:rPr lang="en-US" i="1" dirty="0" err="1" smtClean="0"/>
            <a:t>dengn</a:t>
          </a:r>
          <a:r>
            <a:rPr lang="en-US" i="1" dirty="0" smtClean="0"/>
            <a:t> </a:t>
          </a:r>
          <a:r>
            <a:rPr lang="en-US" i="1" dirty="0" err="1" smtClean="0"/>
            <a:t>banyak</a:t>
          </a:r>
          <a:r>
            <a:rPr lang="en-US" i="1" dirty="0" smtClean="0"/>
            <a:t> </a:t>
          </a:r>
          <a:r>
            <a:rPr lang="en-US" i="1" dirty="0" err="1" smtClean="0"/>
            <a:t>titik</a:t>
          </a:r>
          <a:endParaRPr lang="en-US" i="1" dirty="0" smtClean="0"/>
        </a:p>
        <a:p>
          <a:r>
            <a:rPr lang="en-US" i="1" dirty="0" smtClean="0"/>
            <a:t>- </a:t>
          </a:r>
          <a:r>
            <a:rPr lang="en-US" i="1" dirty="0" err="1" smtClean="0"/>
            <a:t>Titik</a:t>
          </a:r>
          <a:r>
            <a:rPr lang="en-US" i="1" dirty="0" smtClean="0"/>
            <a:t> </a:t>
          </a:r>
          <a:r>
            <a:rPr lang="en-US" i="1" dirty="0" err="1" smtClean="0"/>
            <a:t>satu</a:t>
          </a:r>
          <a:r>
            <a:rPr lang="en-US" i="1" dirty="0" smtClean="0"/>
            <a:t> </a:t>
          </a:r>
          <a:r>
            <a:rPr lang="en-US" i="1" dirty="0" err="1" smtClean="0"/>
            <a:t>dengan</a:t>
          </a:r>
          <a:r>
            <a:rPr lang="en-US" i="1" dirty="0" smtClean="0"/>
            <a:t> yang lain</a:t>
          </a:r>
        </a:p>
        <a:p>
          <a:r>
            <a:rPr lang="en-US" i="1" dirty="0" smtClean="0"/>
            <a:t>-</a:t>
          </a:r>
          <a:r>
            <a:rPr lang="en-US" i="1" dirty="0" err="1" smtClean="0"/>
            <a:t>jaringan</a:t>
          </a:r>
          <a:r>
            <a:rPr lang="en-US" i="1" dirty="0" smtClean="0"/>
            <a:t> /</a:t>
          </a:r>
          <a:r>
            <a:rPr lang="en-US" i="1" dirty="0" err="1" smtClean="0"/>
            <a:t>rangkaian</a:t>
          </a:r>
          <a:r>
            <a:rPr lang="en-US" i="1" dirty="0" smtClean="0"/>
            <a:t> </a:t>
          </a:r>
          <a:r>
            <a:rPr lang="en-US" i="1" dirty="0" err="1" smtClean="0"/>
            <a:t>segitiga</a:t>
          </a:r>
          <a:endParaRPr lang="en-US" i="1" dirty="0" smtClean="0"/>
        </a:p>
        <a:p>
          <a:r>
            <a:rPr lang="en-US" i="1" dirty="0" smtClean="0"/>
            <a:t>- </a:t>
          </a:r>
          <a:r>
            <a:rPr lang="en-US" i="1" dirty="0" err="1" smtClean="0"/>
            <a:t>Ketiga</a:t>
          </a:r>
          <a:r>
            <a:rPr lang="en-US" i="1" dirty="0" smtClean="0"/>
            <a:t> </a:t>
          </a:r>
          <a:r>
            <a:rPr lang="en-US" i="1" dirty="0" err="1" smtClean="0"/>
            <a:t>sudut</a:t>
          </a:r>
          <a:r>
            <a:rPr lang="en-US" i="1" dirty="0" smtClean="0"/>
            <a:t> </a:t>
          </a:r>
          <a:r>
            <a:rPr lang="en-US" i="1" dirty="0" err="1" smtClean="0"/>
            <a:t>di</a:t>
          </a:r>
          <a:r>
            <a:rPr lang="en-US" i="1" dirty="0" smtClean="0"/>
            <a:t> </a:t>
          </a:r>
          <a:r>
            <a:rPr lang="en-US" i="1" dirty="0" err="1" smtClean="0"/>
            <a:t>ukur</a:t>
          </a:r>
          <a:r>
            <a:rPr lang="en-US" i="1" dirty="0" smtClean="0"/>
            <a:t> </a:t>
          </a:r>
          <a:endParaRPr lang="en-US" i="1" dirty="0"/>
        </a:p>
      </dgm:t>
    </dgm:pt>
    <dgm:pt modelId="{42723423-09E6-48C9-B5B1-F4976A0E881F}" type="parTrans" cxnId="{96776597-8E4E-4243-94C3-D59D6DAFFF3B}">
      <dgm:prSet/>
      <dgm:spPr/>
      <dgm:t>
        <a:bodyPr/>
        <a:lstStyle/>
        <a:p>
          <a:endParaRPr lang="en-US"/>
        </a:p>
      </dgm:t>
    </dgm:pt>
    <dgm:pt modelId="{7410895B-531F-49DE-9583-0286A031DF61}" type="sibTrans" cxnId="{96776597-8E4E-4243-94C3-D59D6DAFFF3B}">
      <dgm:prSet/>
      <dgm:spPr/>
      <dgm:t>
        <a:bodyPr/>
        <a:lstStyle/>
        <a:p>
          <a:endParaRPr lang="en-US"/>
        </a:p>
      </dgm:t>
    </dgm:pt>
    <dgm:pt modelId="{A3D73916-7AEC-47DA-9215-71CC5D6EF835}">
      <dgm:prSet phldrT="[Text]"/>
      <dgm:spPr/>
      <dgm:t>
        <a:bodyPr/>
        <a:lstStyle/>
        <a:p>
          <a:r>
            <a:rPr lang="en-US" dirty="0" err="1" smtClean="0"/>
            <a:t>Barometrik</a:t>
          </a:r>
          <a:endParaRPr lang="en-US" dirty="0" smtClean="0"/>
        </a:p>
        <a:p>
          <a:r>
            <a:rPr lang="en-US" dirty="0" smtClean="0"/>
            <a:t>(Barometric </a:t>
          </a:r>
          <a:r>
            <a:rPr lang="en-US" dirty="0" err="1" smtClean="0"/>
            <a:t>levelling</a:t>
          </a:r>
          <a:r>
            <a:rPr lang="en-US" dirty="0" smtClean="0"/>
            <a:t>)</a:t>
          </a:r>
        </a:p>
        <a:p>
          <a:r>
            <a:rPr lang="en-US" dirty="0" err="1" smtClean="0"/>
            <a:t>Mengukur</a:t>
          </a:r>
          <a:r>
            <a:rPr lang="en-US" dirty="0" smtClean="0"/>
            <a:t> </a:t>
          </a:r>
          <a:r>
            <a:rPr lang="en-US" dirty="0" err="1" smtClean="0"/>
            <a:t>tekanan</a:t>
          </a:r>
          <a:r>
            <a:rPr lang="en-US" dirty="0" smtClean="0"/>
            <a:t> </a:t>
          </a:r>
          <a:r>
            <a:rPr lang="en-US" dirty="0" err="1" smtClean="0"/>
            <a:t>atmosfer</a:t>
          </a:r>
          <a:r>
            <a:rPr lang="en-US" dirty="0" smtClean="0"/>
            <a:t> </a:t>
          </a:r>
          <a:r>
            <a:rPr lang="en-US" dirty="0" err="1" smtClean="0"/>
            <a:t>udara</a:t>
          </a:r>
          <a:r>
            <a:rPr lang="en-US" dirty="0" smtClean="0"/>
            <a:t> </a:t>
          </a:r>
          <a:r>
            <a:rPr lang="en-US" dirty="0" err="1" smtClean="0"/>
            <a:t>pada</a:t>
          </a:r>
          <a:r>
            <a:rPr lang="en-US" dirty="0" smtClean="0"/>
            <a:t> </a:t>
          </a:r>
          <a:r>
            <a:rPr lang="en-US" dirty="0" err="1" smtClean="0"/>
            <a:t>dua</a:t>
          </a:r>
          <a:r>
            <a:rPr lang="en-US" dirty="0" smtClean="0"/>
            <a:t> </a:t>
          </a:r>
          <a:r>
            <a:rPr lang="en-US" dirty="0" err="1" smtClean="0"/>
            <a:t>titik</a:t>
          </a:r>
          <a:endParaRPr lang="en-US" dirty="0"/>
        </a:p>
      </dgm:t>
    </dgm:pt>
    <dgm:pt modelId="{077E261C-4AA4-43A8-BB39-0CF6468E3AFD}" type="parTrans" cxnId="{41FE2731-90E1-4456-8092-C72BBFBEBDA7}">
      <dgm:prSet/>
      <dgm:spPr/>
      <dgm:t>
        <a:bodyPr/>
        <a:lstStyle/>
        <a:p>
          <a:endParaRPr lang="en-US"/>
        </a:p>
      </dgm:t>
    </dgm:pt>
    <dgm:pt modelId="{BB92F78F-A59E-44BC-B4CD-2D6C7A34A97F}" type="sibTrans" cxnId="{41FE2731-90E1-4456-8092-C72BBFBEBDA7}">
      <dgm:prSet/>
      <dgm:spPr/>
      <dgm:t>
        <a:bodyPr/>
        <a:lstStyle/>
        <a:p>
          <a:endParaRPr lang="en-US"/>
        </a:p>
      </dgm:t>
    </dgm:pt>
    <dgm:pt modelId="{8C1546A2-6C2D-48B3-BEB2-85A01C478E56}">
      <dgm:prSet phldrT="[Text]"/>
      <dgm:spPr/>
      <dgm:t>
        <a:bodyPr/>
        <a:lstStyle/>
        <a:p>
          <a:r>
            <a:rPr lang="en-US" dirty="0" err="1" smtClean="0"/>
            <a:t>Rangkian</a:t>
          </a:r>
          <a:r>
            <a:rPr lang="en-US" dirty="0" smtClean="0"/>
            <a:t> </a:t>
          </a:r>
          <a:r>
            <a:rPr lang="en-US" dirty="0" err="1" smtClean="0"/>
            <a:t>segitiga</a:t>
          </a:r>
          <a:r>
            <a:rPr lang="en-US" dirty="0" smtClean="0"/>
            <a:t> </a:t>
          </a:r>
        </a:p>
        <a:p>
          <a:r>
            <a:rPr lang="en-US" i="1" dirty="0" err="1" smtClean="0"/>
            <a:t>Diukur</a:t>
          </a:r>
          <a:r>
            <a:rPr lang="en-US" i="1" dirty="0" smtClean="0"/>
            <a:t>  </a:t>
          </a:r>
          <a:r>
            <a:rPr lang="en-US" i="1" dirty="0" err="1" smtClean="0"/>
            <a:t>semua</a:t>
          </a:r>
          <a:r>
            <a:rPr lang="en-US" i="1" dirty="0" smtClean="0"/>
            <a:t> </a:t>
          </a:r>
          <a:r>
            <a:rPr lang="en-US" i="1" dirty="0" err="1" smtClean="0"/>
            <a:t>sudut-sudutnya</a:t>
          </a:r>
          <a:r>
            <a:rPr lang="en-US" i="1" dirty="0" smtClean="0"/>
            <a:t> </a:t>
          </a:r>
          <a:r>
            <a:rPr lang="en-US" i="1" dirty="0" err="1" smtClean="0"/>
            <a:t>dan</a:t>
          </a:r>
          <a:r>
            <a:rPr lang="en-US" i="1" dirty="0" smtClean="0"/>
            <a:t> </a:t>
          </a:r>
          <a:r>
            <a:rPr lang="en-US" i="1" dirty="0" err="1" smtClean="0"/>
            <a:t>jarak</a:t>
          </a:r>
          <a:r>
            <a:rPr lang="en-US" i="1" dirty="0" smtClean="0"/>
            <a:t> </a:t>
          </a:r>
          <a:r>
            <a:rPr lang="en-US" i="1" dirty="0" err="1" smtClean="0"/>
            <a:t>sebuah</a:t>
          </a:r>
          <a:r>
            <a:rPr lang="en-US" i="1" dirty="0" smtClean="0"/>
            <a:t> </a:t>
          </a:r>
          <a:r>
            <a:rPr lang="en-US" i="1" dirty="0" err="1" smtClean="0"/>
            <a:t>sisinya</a:t>
          </a:r>
          <a:endParaRPr lang="en-US" i="1" dirty="0"/>
        </a:p>
      </dgm:t>
    </dgm:pt>
    <dgm:pt modelId="{EB66791B-9680-4387-B334-8326B0CDCD63}" type="parTrans" cxnId="{F4243815-0B5E-4DB3-92D1-1217231EBDD7}">
      <dgm:prSet/>
      <dgm:spPr/>
      <dgm:t>
        <a:bodyPr/>
        <a:lstStyle/>
        <a:p>
          <a:endParaRPr lang="en-US"/>
        </a:p>
      </dgm:t>
    </dgm:pt>
    <dgm:pt modelId="{3EDD4E2B-A1C4-478F-990B-8AD349388C70}" type="sibTrans" cxnId="{F4243815-0B5E-4DB3-92D1-1217231EBDD7}">
      <dgm:prSet/>
      <dgm:spPr/>
      <dgm:t>
        <a:bodyPr/>
        <a:lstStyle/>
        <a:p>
          <a:endParaRPr lang="en-US"/>
        </a:p>
      </dgm:t>
    </dgm:pt>
    <dgm:pt modelId="{21454BC2-DCCC-46DC-99B7-607B74800042}">
      <dgm:prSet phldrT="[Text]"/>
      <dgm:spPr/>
      <dgm:t>
        <a:bodyPr/>
        <a:lstStyle/>
        <a:p>
          <a:r>
            <a:rPr lang="en-US" i="1" dirty="0" err="1" smtClean="0"/>
            <a:t>Trilaterasi</a:t>
          </a:r>
          <a:endParaRPr lang="en-US" i="1" dirty="0" smtClean="0"/>
        </a:p>
        <a:p>
          <a:r>
            <a:rPr lang="en-US" i="1" dirty="0" smtClean="0"/>
            <a:t>-</a:t>
          </a:r>
          <a:r>
            <a:rPr lang="en-US" i="1" dirty="0" err="1" smtClean="0"/>
            <a:t>sama</a:t>
          </a:r>
          <a:endParaRPr lang="en-US" i="1" dirty="0" smtClean="0"/>
        </a:p>
        <a:p>
          <a:r>
            <a:rPr lang="en-US" i="1" dirty="0" smtClean="0"/>
            <a:t>-yang </a:t>
          </a:r>
          <a:r>
            <a:rPr lang="en-US" i="1" dirty="0" err="1" smtClean="0"/>
            <a:t>diukur</a:t>
          </a:r>
          <a:r>
            <a:rPr lang="en-US" i="1" dirty="0" smtClean="0"/>
            <a:t> </a:t>
          </a:r>
          <a:r>
            <a:rPr lang="en-US" i="1" dirty="0" err="1" smtClean="0"/>
            <a:t>jarak</a:t>
          </a:r>
          <a:r>
            <a:rPr lang="en-US" i="1" dirty="0" smtClean="0"/>
            <a:t>  </a:t>
          </a:r>
          <a:r>
            <a:rPr lang="en-US" i="1" dirty="0" err="1" smtClean="0"/>
            <a:t>semua</a:t>
          </a:r>
          <a:r>
            <a:rPr lang="en-US" i="1" dirty="0" smtClean="0"/>
            <a:t> </a:t>
          </a:r>
          <a:r>
            <a:rPr lang="en-US" i="1" dirty="0" err="1" smtClean="0"/>
            <a:t>sisinya</a:t>
          </a:r>
          <a:endParaRPr lang="en-US" i="1" dirty="0"/>
        </a:p>
      </dgm:t>
    </dgm:pt>
    <dgm:pt modelId="{51FA3B8C-1E02-4229-AA81-8528D0AE871D}" type="parTrans" cxnId="{E3E2CFDC-85BE-4411-8F84-C8F741EBE7E1}">
      <dgm:prSet/>
      <dgm:spPr/>
      <dgm:t>
        <a:bodyPr/>
        <a:lstStyle/>
        <a:p>
          <a:endParaRPr lang="en-US"/>
        </a:p>
      </dgm:t>
    </dgm:pt>
    <dgm:pt modelId="{34F04131-A107-4A19-B3E5-54058C868D08}" type="sibTrans" cxnId="{E3E2CFDC-85BE-4411-8F84-C8F741EBE7E1}">
      <dgm:prSet/>
      <dgm:spPr/>
      <dgm:t>
        <a:bodyPr/>
        <a:lstStyle/>
        <a:p>
          <a:endParaRPr lang="en-US"/>
        </a:p>
      </dgm:t>
    </dgm:pt>
    <dgm:pt modelId="{256DBC46-342A-42B7-AFF1-E59448C86C36}" type="pres">
      <dgm:prSet presAssocID="{F0D43039-0EE3-4687-BD3E-2043BAF33776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A2EE7D0-AECF-426A-B1E6-7DA595537743}" type="pres">
      <dgm:prSet presAssocID="{607855A7-17DB-4681-8F50-64BB0009072E}" presName="root1" presStyleCnt="0"/>
      <dgm:spPr/>
    </dgm:pt>
    <dgm:pt modelId="{18935055-62CF-45A6-B2E7-274951468166}" type="pres">
      <dgm:prSet presAssocID="{607855A7-17DB-4681-8F50-64BB0009072E}" presName="LevelOneTextNode" presStyleLbl="node0" presStyleIdx="0" presStyleCnt="1" custScaleX="164958" custScaleY="24598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2D9EA0E-B4A9-424F-A213-52F22A0158CA}" type="pres">
      <dgm:prSet presAssocID="{607855A7-17DB-4681-8F50-64BB0009072E}" presName="level2hierChild" presStyleCnt="0"/>
      <dgm:spPr/>
    </dgm:pt>
    <dgm:pt modelId="{CDCE1D8B-5C57-4A2F-BB48-8A144F61D27F}" type="pres">
      <dgm:prSet presAssocID="{42723423-09E6-48C9-B5B1-F4976A0E881F}" presName="conn2-1" presStyleLbl="parChTrans1D2" presStyleIdx="0" presStyleCnt="4"/>
      <dgm:spPr/>
      <dgm:t>
        <a:bodyPr/>
        <a:lstStyle/>
        <a:p>
          <a:endParaRPr lang="en-US"/>
        </a:p>
      </dgm:t>
    </dgm:pt>
    <dgm:pt modelId="{28CF0870-93E6-4DB7-82D0-02DF2BCEDFE8}" type="pres">
      <dgm:prSet presAssocID="{42723423-09E6-48C9-B5B1-F4976A0E881F}" presName="connTx" presStyleLbl="parChTrans1D2" presStyleIdx="0" presStyleCnt="4"/>
      <dgm:spPr/>
      <dgm:t>
        <a:bodyPr/>
        <a:lstStyle/>
        <a:p>
          <a:endParaRPr lang="en-US"/>
        </a:p>
      </dgm:t>
    </dgm:pt>
    <dgm:pt modelId="{F41A7C5E-15A1-4B9B-B75E-46E161D22752}" type="pres">
      <dgm:prSet presAssocID="{7D01DB47-1E75-4BED-812F-F35887119777}" presName="root2" presStyleCnt="0"/>
      <dgm:spPr/>
    </dgm:pt>
    <dgm:pt modelId="{7B019997-E2BE-40FA-B005-04644383489A}" type="pres">
      <dgm:prSet presAssocID="{7D01DB47-1E75-4BED-812F-F35887119777}" presName="LevelTwoTextNode" presStyleLbl="node2" presStyleIdx="0" presStyleCnt="4" custScaleX="14365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5516E25-203B-47DD-8144-3280F5B718BA}" type="pres">
      <dgm:prSet presAssocID="{7D01DB47-1E75-4BED-812F-F35887119777}" presName="level3hierChild" presStyleCnt="0"/>
      <dgm:spPr/>
    </dgm:pt>
    <dgm:pt modelId="{E0EB6D66-5FF1-49A7-842A-07CE63BC23CD}" type="pres">
      <dgm:prSet presAssocID="{51FA3B8C-1E02-4229-AA81-8528D0AE871D}" presName="conn2-1" presStyleLbl="parChTrans1D2" presStyleIdx="1" presStyleCnt="4"/>
      <dgm:spPr/>
      <dgm:t>
        <a:bodyPr/>
        <a:lstStyle/>
        <a:p>
          <a:endParaRPr lang="en-US"/>
        </a:p>
      </dgm:t>
    </dgm:pt>
    <dgm:pt modelId="{86C54360-CB36-4AFC-82CF-25BBEE64DC3A}" type="pres">
      <dgm:prSet presAssocID="{51FA3B8C-1E02-4229-AA81-8528D0AE871D}" presName="connTx" presStyleLbl="parChTrans1D2" presStyleIdx="1" presStyleCnt="4"/>
      <dgm:spPr/>
      <dgm:t>
        <a:bodyPr/>
        <a:lstStyle/>
        <a:p>
          <a:endParaRPr lang="en-US"/>
        </a:p>
      </dgm:t>
    </dgm:pt>
    <dgm:pt modelId="{77C3C774-8DC1-49D4-82CF-DA9FCB0A835A}" type="pres">
      <dgm:prSet presAssocID="{21454BC2-DCCC-46DC-99B7-607B74800042}" presName="root2" presStyleCnt="0"/>
      <dgm:spPr/>
    </dgm:pt>
    <dgm:pt modelId="{C9F16984-11F4-4243-A7FB-2DC9015DCB25}" type="pres">
      <dgm:prSet presAssocID="{21454BC2-DCCC-46DC-99B7-607B74800042}" presName="LevelTwoTextNode" presStyleLbl="node2" presStyleIdx="1" presStyleCnt="4" custScaleX="143323" custLinFactNeighborX="588" custLinFactNeighborY="-1527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CC135C6-34C5-4C43-B062-BF3FA7811750}" type="pres">
      <dgm:prSet presAssocID="{21454BC2-DCCC-46DC-99B7-607B74800042}" presName="level3hierChild" presStyleCnt="0"/>
      <dgm:spPr/>
    </dgm:pt>
    <dgm:pt modelId="{C3FF82F8-2E65-48BD-B13E-7F3C292D3D57}" type="pres">
      <dgm:prSet presAssocID="{EB66791B-9680-4387-B334-8326B0CDCD63}" presName="conn2-1" presStyleLbl="parChTrans1D2" presStyleIdx="2" presStyleCnt="4"/>
      <dgm:spPr/>
      <dgm:t>
        <a:bodyPr/>
        <a:lstStyle/>
        <a:p>
          <a:endParaRPr lang="en-US"/>
        </a:p>
      </dgm:t>
    </dgm:pt>
    <dgm:pt modelId="{2DCA63CE-8DB0-4409-8B45-7498E53151B9}" type="pres">
      <dgm:prSet presAssocID="{EB66791B-9680-4387-B334-8326B0CDCD63}" presName="connTx" presStyleLbl="parChTrans1D2" presStyleIdx="2" presStyleCnt="4"/>
      <dgm:spPr/>
      <dgm:t>
        <a:bodyPr/>
        <a:lstStyle/>
        <a:p>
          <a:endParaRPr lang="en-US"/>
        </a:p>
      </dgm:t>
    </dgm:pt>
    <dgm:pt modelId="{86AA609A-3638-4E45-8F2C-73B39D99629E}" type="pres">
      <dgm:prSet presAssocID="{8C1546A2-6C2D-48B3-BEB2-85A01C478E56}" presName="root2" presStyleCnt="0"/>
      <dgm:spPr/>
    </dgm:pt>
    <dgm:pt modelId="{8A2B114B-57A9-4FD7-B4AC-6C8760EF4176}" type="pres">
      <dgm:prSet presAssocID="{8C1546A2-6C2D-48B3-BEB2-85A01C478E56}" presName="LevelTwoTextNode" presStyleLbl="node2" presStyleIdx="2" presStyleCnt="4" custScaleX="143657" custLinFactNeighborX="588" custLinFactNeighborY="-3043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351D278-33A7-4378-A734-AA15D86ABD57}" type="pres">
      <dgm:prSet presAssocID="{8C1546A2-6C2D-48B3-BEB2-85A01C478E56}" presName="level3hierChild" presStyleCnt="0"/>
      <dgm:spPr/>
    </dgm:pt>
    <dgm:pt modelId="{BCD7E0DD-57F6-4E4C-880F-ED1156740DFA}" type="pres">
      <dgm:prSet presAssocID="{077E261C-4AA4-43A8-BB39-0CF6468E3AFD}" presName="conn2-1" presStyleLbl="parChTrans1D2" presStyleIdx="3" presStyleCnt="4"/>
      <dgm:spPr/>
      <dgm:t>
        <a:bodyPr/>
        <a:lstStyle/>
        <a:p>
          <a:endParaRPr lang="en-US"/>
        </a:p>
      </dgm:t>
    </dgm:pt>
    <dgm:pt modelId="{6F668ACB-4CB7-4190-897B-5F1287DC28D9}" type="pres">
      <dgm:prSet presAssocID="{077E261C-4AA4-43A8-BB39-0CF6468E3AFD}" presName="connTx" presStyleLbl="parChTrans1D2" presStyleIdx="3" presStyleCnt="4"/>
      <dgm:spPr/>
      <dgm:t>
        <a:bodyPr/>
        <a:lstStyle/>
        <a:p>
          <a:endParaRPr lang="en-US"/>
        </a:p>
      </dgm:t>
    </dgm:pt>
    <dgm:pt modelId="{C7746858-918A-4473-97C5-79D4B6BFEA26}" type="pres">
      <dgm:prSet presAssocID="{A3D73916-7AEC-47DA-9215-71CC5D6EF835}" presName="root2" presStyleCnt="0"/>
      <dgm:spPr/>
    </dgm:pt>
    <dgm:pt modelId="{19C6EC96-24CF-4C1E-A1D8-E77CC5EFA8FB}" type="pres">
      <dgm:prSet presAssocID="{A3D73916-7AEC-47DA-9215-71CC5D6EF835}" presName="LevelTwoTextNode" presStyleLbl="node2" presStyleIdx="3" presStyleCnt="4" custScaleX="142790" custLinFactNeighborX="588" custLinFactNeighborY="-4558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ECD286B-A3B4-4C81-A2C6-695A101CDABC}" type="pres">
      <dgm:prSet presAssocID="{A3D73916-7AEC-47DA-9215-71CC5D6EF835}" presName="level3hierChild" presStyleCnt="0"/>
      <dgm:spPr/>
    </dgm:pt>
  </dgm:ptLst>
  <dgm:cxnLst>
    <dgm:cxn modelId="{DD8E06F5-CC50-4EB6-94B1-574A516C5356}" type="presOf" srcId="{21454BC2-DCCC-46DC-99B7-607B74800042}" destId="{C9F16984-11F4-4243-A7FB-2DC9015DCB25}" srcOrd="0" destOrd="0" presId="urn:microsoft.com/office/officeart/2005/8/layout/hierarchy2"/>
    <dgm:cxn modelId="{0CA7AD7D-CA3A-4493-A194-404478057E9A}" type="presOf" srcId="{607855A7-17DB-4681-8F50-64BB0009072E}" destId="{18935055-62CF-45A6-B2E7-274951468166}" srcOrd="0" destOrd="0" presId="urn:microsoft.com/office/officeart/2005/8/layout/hierarchy2"/>
    <dgm:cxn modelId="{F4243815-0B5E-4DB3-92D1-1217231EBDD7}" srcId="{607855A7-17DB-4681-8F50-64BB0009072E}" destId="{8C1546A2-6C2D-48B3-BEB2-85A01C478E56}" srcOrd="2" destOrd="0" parTransId="{EB66791B-9680-4387-B334-8326B0CDCD63}" sibTransId="{3EDD4E2B-A1C4-478F-990B-8AD349388C70}"/>
    <dgm:cxn modelId="{A71EA397-365E-43D3-98CB-2CDF71068A49}" type="presOf" srcId="{A3D73916-7AEC-47DA-9215-71CC5D6EF835}" destId="{19C6EC96-24CF-4C1E-A1D8-E77CC5EFA8FB}" srcOrd="0" destOrd="0" presId="urn:microsoft.com/office/officeart/2005/8/layout/hierarchy2"/>
    <dgm:cxn modelId="{22A14720-9AE4-4501-89BA-E32476075E06}" type="presOf" srcId="{51FA3B8C-1E02-4229-AA81-8528D0AE871D}" destId="{E0EB6D66-5FF1-49A7-842A-07CE63BC23CD}" srcOrd="0" destOrd="0" presId="urn:microsoft.com/office/officeart/2005/8/layout/hierarchy2"/>
    <dgm:cxn modelId="{75CAE232-7FE5-4CCA-9429-42E9A74F9577}" type="presOf" srcId="{EB66791B-9680-4387-B334-8326B0CDCD63}" destId="{C3FF82F8-2E65-48BD-B13E-7F3C292D3D57}" srcOrd="0" destOrd="0" presId="urn:microsoft.com/office/officeart/2005/8/layout/hierarchy2"/>
    <dgm:cxn modelId="{88DDA647-E652-47AB-90C9-6B6E9F23B598}" type="presOf" srcId="{42723423-09E6-48C9-B5B1-F4976A0E881F}" destId="{CDCE1D8B-5C57-4A2F-BB48-8A144F61D27F}" srcOrd="0" destOrd="0" presId="urn:microsoft.com/office/officeart/2005/8/layout/hierarchy2"/>
    <dgm:cxn modelId="{3057D6D7-6599-42FD-B31C-97149877B6E6}" type="presOf" srcId="{51FA3B8C-1E02-4229-AA81-8528D0AE871D}" destId="{86C54360-CB36-4AFC-82CF-25BBEE64DC3A}" srcOrd="1" destOrd="0" presId="urn:microsoft.com/office/officeart/2005/8/layout/hierarchy2"/>
    <dgm:cxn modelId="{96776597-8E4E-4243-94C3-D59D6DAFFF3B}" srcId="{607855A7-17DB-4681-8F50-64BB0009072E}" destId="{7D01DB47-1E75-4BED-812F-F35887119777}" srcOrd="0" destOrd="0" parTransId="{42723423-09E6-48C9-B5B1-F4976A0E881F}" sibTransId="{7410895B-531F-49DE-9583-0286A031DF61}"/>
    <dgm:cxn modelId="{5D014075-826B-4D78-B28A-EA6EE43F6A3B}" type="presOf" srcId="{EB66791B-9680-4387-B334-8326B0CDCD63}" destId="{2DCA63CE-8DB0-4409-8B45-7498E53151B9}" srcOrd="1" destOrd="0" presId="urn:microsoft.com/office/officeart/2005/8/layout/hierarchy2"/>
    <dgm:cxn modelId="{41FE2731-90E1-4456-8092-C72BBFBEBDA7}" srcId="{607855A7-17DB-4681-8F50-64BB0009072E}" destId="{A3D73916-7AEC-47DA-9215-71CC5D6EF835}" srcOrd="3" destOrd="0" parTransId="{077E261C-4AA4-43A8-BB39-0CF6468E3AFD}" sibTransId="{BB92F78F-A59E-44BC-B4CD-2D6C7A34A97F}"/>
    <dgm:cxn modelId="{91A60B94-4F0F-4510-BBC8-9D743BE01B5A}" type="presOf" srcId="{42723423-09E6-48C9-B5B1-F4976A0E881F}" destId="{28CF0870-93E6-4DB7-82D0-02DF2BCEDFE8}" srcOrd="1" destOrd="0" presId="urn:microsoft.com/office/officeart/2005/8/layout/hierarchy2"/>
    <dgm:cxn modelId="{F43D5649-5666-461A-AE52-D2956EB2917A}" srcId="{F0D43039-0EE3-4687-BD3E-2043BAF33776}" destId="{607855A7-17DB-4681-8F50-64BB0009072E}" srcOrd="0" destOrd="0" parTransId="{3BCCD2D4-8970-4188-98CA-44DAB4603B83}" sibTransId="{209984F6-8FFB-402C-947F-E89CC4262868}"/>
    <dgm:cxn modelId="{49CCE952-BF4A-4C89-8EA3-446CC2867028}" type="presOf" srcId="{F0D43039-0EE3-4687-BD3E-2043BAF33776}" destId="{256DBC46-342A-42B7-AFF1-E59448C86C36}" srcOrd="0" destOrd="0" presId="urn:microsoft.com/office/officeart/2005/8/layout/hierarchy2"/>
    <dgm:cxn modelId="{800E4D6A-F8BE-464F-94ED-CCF50A5A7F28}" type="presOf" srcId="{8C1546A2-6C2D-48B3-BEB2-85A01C478E56}" destId="{8A2B114B-57A9-4FD7-B4AC-6C8760EF4176}" srcOrd="0" destOrd="0" presId="urn:microsoft.com/office/officeart/2005/8/layout/hierarchy2"/>
    <dgm:cxn modelId="{E3E2CFDC-85BE-4411-8F84-C8F741EBE7E1}" srcId="{607855A7-17DB-4681-8F50-64BB0009072E}" destId="{21454BC2-DCCC-46DC-99B7-607B74800042}" srcOrd="1" destOrd="0" parTransId="{51FA3B8C-1E02-4229-AA81-8528D0AE871D}" sibTransId="{34F04131-A107-4A19-B3E5-54058C868D08}"/>
    <dgm:cxn modelId="{76C007A0-1605-4CCC-83F2-025BAD7BCC42}" type="presOf" srcId="{7D01DB47-1E75-4BED-812F-F35887119777}" destId="{7B019997-E2BE-40FA-B005-04644383489A}" srcOrd="0" destOrd="0" presId="urn:microsoft.com/office/officeart/2005/8/layout/hierarchy2"/>
    <dgm:cxn modelId="{8EA6F0A6-17BF-463F-811D-1219872010A0}" type="presOf" srcId="{077E261C-4AA4-43A8-BB39-0CF6468E3AFD}" destId="{6F668ACB-4CB7-4190-897B-5F1287DC28D9}" srcOrd="1" destOrd="0" presId="urn:microsoft.com/office/officeart/2005/8/layout/hierarchy2"/>
    <dgm:cxn modelId="{FC01AB9E-5080-4FD9-B08D-431523DD415D}" type="presOf" srcId="{077E261C-4AA4-43A8-BB39-0CF6468E3AFD}" destId="{BCD7E0DD-57F6-4E4C-880F-ED1156740DFA}" srcOrd="0" destOrd="0" presId="urn:microsoft.com/office/officeart/2005/8/layout/hierarchy2"/>
    <dgm:cxn modelId="{2E47BA51-9433-4BC5-A6F2-83AEE669FF0B}" type="presParOf" srcId="{256DBC46-342A-42B7-AFF1-E59448C86C36}" destId="{EA2EE7D0-AECF-426A-B1E6-7DA595537743}" srcOrd="0" destOrd="0" presId="urn:microsoft.com/office/officeart/2005/8/layout/hierarchy2"/>
    <dgm:cxn modelId="{AC7BF0FA-B065-47E0-A39A-419445B44B56}" type="presParOf" srcId="{EA2EE7D0-AECF-426A-B1E6-7DA595537743}" destId="{18935055-62CF-45A6-B2E7-274951468166}" srcOrd="0" destOrd="0" presId="urn:microsoft.com/office/officeart/2005/8/layout/hierarchy2"/>
    <dgm:cxn modelId="{C06918B6-5CD1-47A5-A0C2-24D3DA9B0F7D}" type="presParOf" srcId="{EA2EE7D0-AECF-426A-B1E6-7DA595537743}" destId="{32D9EA0E-B4A9-424F-A213-52F22A0158CA}" srcOrd="1" destOrd="0" presId="urn:microsoft.com/office/officeart/2005/8/layout/hierarchy2"/>
    <dgm:cxn modelId="{25D9FE4D-FBE0-43E4-89F9-818B65E609D3}" type="presParOf" srcId="{32D9EA0E-B4A9-424F-A213-52F22A0158CA}" destId="{CDCE1D8B-5C57-4A2F-BB48-8A144F61D27F}" srcOrd="0" destOrd="0" presId="urn:microsoft.com/office/officeart/2005/8/layout/hierarchy2"/>
    <dgm:cxn modelId="{C8556D9B-7D7F-4565-A04B-FBDB283296F3}" type="presParOf" srcId="{CDCE1D8B-5C57-4A2F-BB48-8A144F61D27F}" destId="{28CF0870-93E6-4DB7-82D0-02DF2BCEDFE8}" srcOrd="0" destOrd="0" presId="urn:microsoft.com/office/officeart/2005/8/layout/hierarchy2"/>
    <dgm:cxn modelId="{B06B95B1-A2E6-4E6D-A609-C3AB4F5BEFA4}" type="presParOf" srcId="{32D9EA0E-B4A9-424F-A213-52F22A0158CA}" destId="{F41A7C5E-15A1-4B9B-B75E-46E161D22752}" srcOrd="1" destOrd="0" presId="urn:microsoft.com/office/officeart/2005/8/layout/hierarchy2"/>
    <dgm:cxn modelId="{2A17AF19-8639-4BD9-B831-3C751C5A11D8}" type="presParOf" srcId="{F41A7C5E-15A1-4B9B-B75E-46E161D22752}" destId="{7B019997-E2BE-40FA-B005-04644383489A}" srcOrd="0" destOrd="0" presId="urn:microsoft.com/office/officeart/2005/8/layout/hierarchy2"/>
    <dgm:cxn modelId="{6D5111D1-2F21-4DC0-999A-149AD886A6C5}" type="presParOf" srcId="{F41A7C5E-15A1-4B9B-B75E-46E161D22752}" destId="{C5516E25-203B-47DD-8144-3280F5B718BA}" srcOrd="1" destOrd="0" presId="urn:microsoft.com/office/officeart/2005/8/layout/hierarchy2"/>
    <dgm:cxn modelId="{C4C65E8B-7DBB-41F2-95BA-BD8A5F5B6528}" type="presParOf" srcId="{32D9EA0E-B4A9-424F-A213-52F22A0158CA}" destId="{E0EB6D66-5FF1-49A7-842A-07CE63BC23CD}" srcOrd="2" destOrd="0" presId="urn:microsoft.com/office/officeart/2005/8/layout/hierarchy2"/>
    <dgm:cxn modelId="{4026B006-B9B4-41E4-9DC8-5D34C6474251}" type="presParOf" srcId="{E0EB6D66-5FF1-49A7-842A-07CE63BC23CD}" destId="{86C54360-CB36-4AFC-82CF-25BBEE64DC3A}" srcOrd="0" destOrd="0" presId="urn:microsoft.com/office/officeart/2005/8/layout/hierarchy2"/>
    <dgm:cxn modelId="{DC2D791D-97CD-4D39-BA73-B294DD5BB1A7}" type="presParOf" srcId="{32D9EA0E-B4A9-424F-A213-52F22A0158CA}" destId="{77C3C774-8DC1-49D4-82CF-DA9FCB0A835A}" srcOrd="3" destOrd="0" presId="urn:microsoft.com/office/officeart/2005/8/layout/hierarchy2"/>
    <dgm:cxn modelId="{FAEC1325-DBD8-430F-9A68-8E9495931152}" type="presParOf" srcId="{77C3C774-8DC1-49D4-82CF-DA9FCB0A835A}" destId="{C9F16984-11F4-4243-A7FB-2DC9015DCB25}" srcOrd="0" destOrd="0" presId="urn:microsoft.com/office/officeart/2005/8/layout/hierarchy2"/>
    <dgm:cxn modelId="{597DB490-39FA-435D-B9C4-29F8C857F1F7}" type="presParOf" srcId="{77C3C774-8DC1-49D4-82CF-DA9FCB0A835A}" destId="{FCC135C6-34C5-4C43-B062-BF3FA7811750}" srcOrd="1" destOrd="0" presId="urn:microsoft.com/office/officeart/2005/8/layout/hierarchy2"/>
    <dgm:cxn modelId="{2308CBB2-E2B0-40B6-B251-C8746BB92985}" type="presParOf" srcId="{32D9EA0E-B4A9-424F-A213-52F22A0158CA}" destId="{C3FF82F8-2E65-48BD-B13E-7F3C292D3D57}" srcOrd="4" destOrd="0" presId="urn:microsoft.com/office/officeart/2005/8/layout/hierarchy2"/>
    <dgm:cxn modelId="{AE898D6B-5520-489C-829A-7C444EC83E8A}" type="presParOf" srcId="{C3FF82F8-2E65-48BD-B13E-7F3C292D3D57}" destId="{2DCA63CE-8DB0-4409-8B45-7498E53151B9}" srcOrd="0" destOrd="0" presId="urn:microsoft.com/office/officeart/2005/8/layout/hierarchy2"/>
    <dgm:cxn modelId="{F48B7F85-8831-4D94-B269-6542DD73E911}" type="presParOf" srcId="{32D9EA0E-B4A9-424F-A213-52F22A0158CA}" destId="{86AA609A-3638-4E45-8F2C-73B39D99629E}" srcOrd="5" destOrd="0" presId="urn:microsoft.com/office/officeart/2005/8/layout/hierarchy2"/>
    <dgm:cxn modelId="{E33DE718-7CF1-4193-9727-BB9A4F7AABF4}" type="presParOf" srcId="{86AA609A-3638-4E45-8F2C-73B39D99629E}" destId="{8A2B114B-57A9-4FD7-B4AC-6C8760EF4176}" srcOrd="0" destOrd="0" presId="urn:microsoft.com/office/officeart/2005/8/layout/hierarchy2"/>
    <dgm:cxn modelId="{FAA057E6-3742-489E-A8E3-AF077D362497}" type="presParOf" srcId="{86AA609A-3638-4E45-8F2C-73B39D99629E}" destId="{4351D278-33A7-4378-A734-AA15D86ABD57}" srcOrd="1" destOrd="0" presId="urn:microsoft.com/office/officeart/2005/8/layout/hierarchy2"/>
    <dgm:cxn modelId="{C768D1F5-61C2-48FC-A39F-EE8D6D7901FD}" type="presParOf" srcId="{32D9EA0E-B4A9-424F-A213-52F22A0158CA}" destId="{BCD7E0DD-57F6-4E4C-880F-ED1156740DFA}" srcOrd="6" destOrd="0" presId="urn:microsoft.com/office/officeart/2005/8/layout/hierarchy2"/>
    <dgm:cxn modelId="{61FD59E6-C5B5-4C94-A340-F3975DFA385A}" type="presParOf" srcId="{BCD7E0DD-57F6-4E4C-880F-ED1156740DFA}" destId="{6F668ACB-4CB7-4190-897B-5F1287DC28D9}" srcOrd="0" destOrd="0" presId="urn:microsoft.com/office/officeart/2005/8/layout/hierarchy2"/>
    <dgm:cxn modelId="{9395736F-866B-4991-94BD-AFAAABF8F5D5}" type="presParOf" srcId="{32D9EA0E-B4A9-424F-A213-52F22A0158CA}" destId="{C7746858-918A-4473-97C5-79D4B6BFEA26}" srcOrd="7" destOrd="0" presId="urn:microsoft.com/office/officeart/2005/8/layout/hierarchy2"/>
    <dgm:cxn modelId="{A6FCD8EB-5205-422E-B6D6-25AA2ECA8640}" type="presParOf" srcId="{C7746858-918A-4473-97C5-79D4B6BFEA26}" destId="{19C6EC96-24CF-4C1E-A1D8-E77CC5EFA8FB}" srcOrd="0" destOrd="0" presId="urn:microsoft.com/office/officeart/2005/8/layout/hierarchy2"/>
    <dgm:cxn modelId="{530A9C87-5B5A-4153-9958-D561B329B106}" type="presParOf" srcId="{C7746858-918A-4473-97C5-79D4B6BFEA26}" destId="{AECD286B-A3B4-4C81-A2C6-695A101CDABC}" srcOrd="1" destOrd="0" presId="urn:microsoft.com/office/officeart/2005/8/layout/hierarchy2"/>
  </dgm:cxnLst>
  <dgm:bg/>
  <dgm:whole/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F0D43039-0EE3-4687-BD3E-2043BAF33776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07855A7-17DB-4681-8F50-64BB0009072E}">
      <dgm:prSet phldrT="[Text]" custT="1"/>
      <dgm:spPr/>
      <dgm:t>
        <a:bodyPr/>
        <a:lstStyle/>
        <a:p>
          <a:pPr algn="ctr"/>
          <a:r>
            <a:rPr lang="en-US" sz="2400" dirty="0" err="1" smtClean="0"/>
            <a:t>Penentuan</a:t>
          </a:r>
          <a:r>
            <a:rPr lang="en-US" sz="2400" dirty="0" smtClean="0"/>
            <a:t> </a:t>
          </a:r>
          <a:r>
            <a:rPr lang="en-US" sz="2400" dirty="0" err="1" smtClean="0"/>
            <a:t>Posisi</a:t>
          </a:r>
          <a:r>
            <a:rPr lang="en-US" sz="2400" dirty="0" smtClean="0"/>
            <a:t> </a:t>
          </a:r>
          <a:r>
            <a:rPr lang="en-US" sz="2400" dirty="0" err="1" smtClean="0"/>
            <a:t>Horisontal</a:t>
          </a:r>
          <a:r>
            <a:rPr lang="en-US" sz="2400" dirty="0" smtClean="0"/>
            <a:t> (</a:t>
          </a:r>
          <a:r>
            <a:rPr lang="en-US" sz="2400" dirty="0" err="1" smtClean="0"/>
            <a:t>Kerangka</a:t>
          </a:r>
          <a:r>
            <a:rPr lang="en-US" sz="2400" dirty="0" smtClean="0"/>
            <a:t> </a:t>
          </a:r>
          <a:r>
            <a:rPr lang="en-US" sz="2400" dirty="0" err="1" smtClean="0"/>
            <a:t>Dasar</a:t>
          </a:r>
          <a:r>
            <a:rPr lang="en-US" sz="2400" dirty="0" smtClean="0"/>
            <a:t> </a:t>
          </a:r>
          <a:r>
            <a:rPr lang="en-US" sz="2400" dirty="0" err="1" smtClean="0"/>
            <a:t>horisontal</a:t>
          </a:r>
          <a:r>
            <a:rPr lang="en-US" sz="2400" dirty="0" smtClean="0"/>
            <a:t> ) . </a:t>
          </a:r>
          <a:r>
            <a:rPr lang="en-US" sz="2400" dirty="0" err="1" smtClean="0"/>
            <a:t>Dilakukan</a:t>
          </a:r>
          <a:r>
            <a:rPr lang="en-US" sz="2400" dirty="0" smtClean="0"/>
            <a:t> </a:t>
          </a:r>
          <a:r>
            <a:rPr lang="en-US" sz="2400" dirty="0" err="1" smtClean="0"/>
            <a:t>dengan</a:t>
          </a:r>
          <a:r>
            <a:rPr lang="en-US" sz="2400" dirty="0" smtClean="0"/>
            <a:t> </a:t>
          </a:r>
          <a:r>
            <a:rPr lang="en-US" sz="2400" dirty="0" err="1" smtClean="0"/>
            <a:t>pengukuran</a:t>
          </a:r>
          <a:r>
            <a:rPr lang="en-US" sz="2400" dirty="0" smtClean="0"/>
            <a:t> </a:t>
          </a:r>
          <a:r>
            <a:rPr lang="en-US" sz="2400" dirty="0" err="1" smtClean="0"/>
            <a:t>planimetris</a:t>
          </a:r>
          <a:endParaRPr lang="en-US" sz="2400" dirty="0" smtClean="0"/>
        </a:p>
        <a:p>
          <a:pPr algn="ctr"/>
          <a:endParaRPr lang="en-US" sz="1000" dirty="0"/>
        </a:p>
      </dgm:t>
    </dgm:pt>
    <dgm:pt modelId="{3BCCD2D4-8970-4188-98CA-44DAB4603B83}" type="parTrans" cxnId="{F43D5649-5666-461A-AE52-D2956EB2917A}">
      <dgm:prSet/>
      <dgm:spPr/>
      <dgm:t>
        <a:bodyPr/>
        <a:lstStyle/>
        <a:p>
          <a:endParaRPr lang="en-US"/>
        </a:p>
      </dgm:t>
    </dgm:pt>
    <dgm:pt modelId="{209984F6-8FFB-402C-947F-E89CC4262868}" type="sibTrans" cxnId="{F43D5649-5666-461A-AE52-D2956EB2917A}">
      <dgm:prSet/>
      <dgm:spPr/>
      <dgm:t>
        <a:bodyPr/>
        <a:lstStyle/>
        <a:p>
          <a:endParaRPr lang="en-US"/>
        </a:p>
      </dgm:t>
    </dgm:pt>
    <dgm:pt modelId="{7D01DB47-1E75-4BED-812F-F35887119777}">
      <dgm:prSet phldrT="[Text]"/>
      <dgm:spPr/>
      <dgm:t>
        <a:bodyPr/>
        <a:lstStyle/>
        <a:p>
          <a:r>
            <a:rPr lang="en-US" i="1" dirty="0" err="1" smtClean="0"/>
            <a:t>Poligon</a:t>
          </a:r>
          <a:r>
            <a:rPr lang="en-US" i="1" dirty="0" smtClean="0"/>
            <a:t> </a:t>
          </a:r>
        </a:p>
        <a:p>
          <a:r>
            <a:rPr lang="en-US" i="1" dirty="0" smtClean="0"/>
            <a:t>- </a:t>
          </a:r>
          <a:r>
            <a:rPr lang="en-US" i="1" dirty="0" err="1" smtClean="0"/>
            <a:t>Rangkian</a:t>
          </a:r>
          <a:r>
            <a:rPr lang="en-US" i="1" dirty="0" smtClean="0"/>
            <a:t> </a:t>
          </a:r>
          <a:r>
            <a:rPr lang="en-US" i="1" dirty="0" err="1" smtClean="0"/>
            <a:t>titik-titik</a:t>
          </a:r>
          <a:r>
            <a:rPr lang="en-US" i="1" dirty="0" smtClean="0"/>
            <a:t> </a:t>
          </a:r>
          <a:r>
            <a:rPr lang="en-US" i="1" dirty="0" err="1" smtClean="0"/>
            <a:t>secara</a:t>
          </a:r>
          <a:r>
            <a:rPr lang="en-US" i="1" dirty="0" smtClean="0"/>
            <a:t> </a:t>
          </a:r>
          <a:r>
            <a:rPr lang="en-US" i="1" dirty="0" err="1" smtClean="0"/>
            <a:t>berurutan</a:t>
          </a:r>
          <a:endParaRPr lang="en-US" i="1" dirty="0" smtClean="0"/>
        </a:p>
        <a:p>
          <a:r>
            <a:rPr lang="en-US" i="1" dirty="0" smtClean="0"/>
            <a:t>-</a:t>
          </a:r>
          <a:r>
            <a:rPr lang="en-US" i="1" dirty="0" err="1" smtClean="0"/>
            <a:t>kerangka</a:t>
          </a:r>
          <a:r>
            <a:rPr lang="en-US" i="1" dirty="0" smtClean="0"/>
            <a:t> </a:t>
          </a:r>
          <a:r>
            <a:rPr lang="en-US" i="1" dirty="0" err="1" smtClean="0"/>
            <a:t>dasar</a:t>
          </a:r>
          <a:r>
            <a:rPr lang="en-US" i="1" dirty="0" smtClean="0"/>
            <a:t> </a:t>
          </a:r>
          <a:r>
            <a:rPr lang="en-US" i="1" dirty="0" err="1" smtClean="0"/>
            <a:t>pemetaan</a:t>
          </a:r>
          <a:endParaRPr lang="en-US" i="1" dirty="0"/>
        </a:p>
      </dgm:t>
    </dgm:pt>
    <dgm:pt modelId="{42723423-09E6-48C9-B5B1-F4976A0E881F}" type="parTrans" cxnId="{96776597-8E4E-4243-94C3-D59D6DAFFF3B}">
      <dgm:prSet/>
      <dgm:spPr/>
      <dgm:t>
        <a:bodyPr/>
        <a:lstStyle/>
        <a:p>
          <a:endParaRPr lang="en-US"/>
        </a:p>
      </dgm:t>
    </dgm:pt>
    <dgm:pt modelId="{7410895B-531F-49DE-9583-0286A031DF61}" type="sibTrans" cxnId="{96776597-8E4E-4243-94C3-D59D6DAFFF3B}">
      <dgm:prSet/>
      <dgm:spPr/>
      <dgm:t>
        <a:bodyPr/>
        <a:lstStyle/>
        <a:p>
          <a:endParaRPr lang="en-US"/>
        </a:p>
      </dgm:t>
    </dgm:pt>
    <dgm:pt modelId="{8C1546A2-6C2D-48B3-BEB2-85A01C478E56}">
      <dgm:prSet phldrT="[Text]"/>
      <dgm:spPr/>
      <dgm:t>
        <a:bodyPr/>
        <a:lstStyle/>
        <a:p>
          <a:r>
            <a:rPr lang="en-US" dirty="0" err="1" smtClean="0"/>
            <a:t>Pemotongan</a:t>
          </a:r>
          <a:r>
            <a:rPr lang="en-US" dirty="0" smtClean="0"/>
            <a:t>  </a:t>
          </a:r>
          <a:r>
            <a:rPr lang="en-US" dirty="0" err="1" smtClean="0"/>
            <a:t>ke</a:t>
          </a:r>
          <a:r>
            <a:rPr lang="en-US" dirty="0" smtClean="0"/>
            <a:t> </a:t>
          </a:r>
          <a:r>
            <a:rPr lang="en-US" dirty="0" err="1" smtClean="0"/>
            <a:t>belakang</a:t>
          </a:r>
          <a:endParaRPr lang="en-US" dirty="0" smtClean="0"/>
        </a:p>
        <a:p>
          <a:r>
            <a:rPr lang="en-US" i="1" dirty="0" smtClean="0"/>
            <a:t>- </a:t>
          </a:r>
          <a:r>
            <a:rPr lang="en-US" i="1" dirty="0" err="1" smtClean="0"/>
            <a:t>Alat</a:t>
          </a:r>
          <a:r>
            <a:rPr lang="en-US" i="1" dirty="0" smtClean="0"/>
            <a:t> </a:t>
          </a:r>
          <a:r>
            <a:rPr lang="en-US" i="1" dirty="0" err="1" smtClean="0"/>
            <a:t>didirikan</a:t>
          </a:r>
          <a:r>
            <a:rPr lang="en-US" i="1" dirty="0" smtClean="0"/>
            <a:t> </a:t>
          </a:r>
          <a:r>
            <a:rPr lang="en-US" i="1" dirty="0" err="1" smtClean="0"/>
            <a:t>di</a:t>
          </a:r>
          <a:r>
            <a:rPr lang="en-US" i="1" dirty="0" smtClean="0"/>
            <a:t> </a:t>
          </a:r>
          <a:r>
            <a:rPr lang="en-US" i="1" dirty="0" err="1" smtClean="0"/>
            <a:t>titik</a:t>
          </a:r>
          <a:r>
            <a:rPr lang="en-US" i="1" dirty="0" smtClean="0"/>
            <a:t>  yang </a:t>
          </a:r>
          <a:r>
            <a:rPr lang="en-US" i="1" dirty="0" err="1" smtClean="0"/>
            <a:t>akan</a:t>
          </a:r>
          <a:r>
            <a:rPr lang="en-US" i="1" dirty="0" smtClean="0"/>
            <a:t> </a:t>
          </a:r>
          <a:r>
            <a:rPr lang="en-US" i="1" dirty="0" err="1" smtClean="0"/>
            <a:t>ditentukan</a:t>
          </a:r>
          <a:r>
            <a:rPr lang="en-US" i="1" dirty="0" smtClean="0"/>
            <a:t> </a:t>
          </a:r>
          <a:r>
            <a:rPr lang="en-US" i="1" dirty="0" err="1" smtClean="0"/>
            <a:t>posisinya</a:t>
          </a:r>
          <a:r>
            <a:rPr lang="en-US" i="1" dirty="0" smtClean="0"/>
            <a:t>.  </a:t>
          </a:r>
        </a:p>
        <a:p>
          <a:r>
            <a:rPr lang="en-US" i="1" dirty="0" smtClean="0"/>
            <a:t>- </a:t>
          </a:r>
          <a:r>
            <a:rPr lang="en-US" i="1" dirty="0" err="1" smtClean="0"/>
            <a:t>Alat</a:t>
          </a:r>
          <a:r>
            <a:rPr lang="en-US" i="1" dirty="0" smtClean="0"/>
            <a:t> </a:t>
          </a:r>
          <a:r>
            <a:rPr lang="en-US" i="1" dirty="0" err="1" smtClean="0"/>
            <a:t>ukur</a:t>
          </a:r>
          <a:r>
            <a:rPr lang="en-US" i="1" dirty="0" smtClean="0"/>
            <a:t> </a:t>
          </a:r>
          <a:r>
            <a:rPr lang="en-US" i="1" dirty="0" err="1" smtClean="0"/>
            <a:t>mengamati</a:t>
          </a:r>
          <a:r>
            <a:rPr lang="en-US" i="1" dirty="0" smtClean="0"/>
            <a:t> </a:t>
          </a:r>
          <a:r>
            <a:rPr lang="en-US" i="1" dirty="0" err="1" smtClean="0"/>
            <a:t>titik-titik</a:t>
          </a:r>
          <a:r>
            <a:rPr lang="en-US" i="1" dirty="0" smtClean="0"/>
            <a:t>  </a:t>
          </a:r>
          <a:r>
            <a:rPr lang="en-US" i="1" dirty="0" err="1" smtClean="0"/>
            <a:t>tetap</a:t>
          </a:r>
          <a:r>
            <a:rPr lang="en-US" i="1" dirty="0" smtClean="0"/>
            <a:t> yang </a:t>
          </a:r>
          <a:r>
            <a:rPr lang="en-US" i="1" dirty="0" err="1" smtClean="0"/>
            <a:t>telah</a:t>
          </a:r>
          <a:r>
            <a:rPr lang="en-US" i="1" dirty="0" smtClean="0"/>
            <a:t> </a:t>
          </a:r>
          <a:r>
            <a:rPr lang="en-US" i="1" dirty="0" err="1" smtClean="0"/>
            <a:t>diketahui</a:t>
          </a:r>
          <a:r>
            <a:rPr lang="en-US" i="1" dirty="0" smtClean="0"/>
            <a:t> </a:t>
          </a:r>
          <a:r>
            <a:rPr lang="en-US" i="1" dirty="0" err="1" smtClean="0"/>
            <a:t>koord</a:t>
          </a:r>
          <a:r>
            <a:rPr lang="en-US" i="1" dirty="0" smtClean="0"/>
            <a:t> </a:t>
          </a:r>
        </a:p>
        <a:p>
          <a:r>
            <a:rPr lang="en-US" i="1" dirty="0" smtClean="0"/>
            <a:t>- </a:t>
          </a:r>
          <a:r>
            <a:rPr lang="en-US" i="1" dirty="0" err="1" smtClean="0"/>
            <a:t>Titik</a:t>
          </a:r>
          <a:r>
            <a:rPr lang="en-US" i="1" dirty="0" smtClean="0"/>
            <a:t> </a:t>
          </a:r>
          <a:r>
            <a:rPr lang="en-US" i="1" dirty="0" err="1" smtClean="0"/>
            <a:t>ikat</a:t>
          </a:r>
          <a:r>
            <a:rPr lang="en-US" i="1" dirty="0" smtClean="0"/>
            <a:t> </a:t>
          </a:r>
          <a:r>
            <a:rPr lang="en-US" i="1" dirty="0" err="1" smtClean="0"/>
            <a:t>tidak</a:t>
          </a:r>
          <a:r>
            <a:rPr lang="en-US" i="1" dirty="0" smtClean="0"/>
            <a:t> </a:t>
          </a:r>
          <a:r>
            <a:rPr lang="en-US" i="1" dirty="0" err="1" smtClean="0"/>
            <a:t>cukup</a:t>
          </a:r>
          <a:r>
            <a:rPr lang="en-US" i="1" dirty="0" smtClean="0"/>
            <a:t> </a:t>
          </a:r>
          <a:r>
            <a:rPr lang="en-US" i="1" dirty="0" err="1" smtClean="0"/>
            <a:t>dua</a:t>
          </a:r>
          <a:r>
            <a:rPr lang="en-US" i="1" dirty="0" smtClean="0"/>
            <a:t>, minimal </a:t>
          </a:r>
          <a:r>
            <a:rPr lang="en-US" i="1" dirty="0" err="1" smtClean="0"/>
            <a:t>tiga</a:t>
          </a:r>
          <a:endParaRPr lang="en-US" i="1" dirty="0"/>
        </a:p>
      </dgm:t>
    </dgm:pt>
    <dgm:pt modelId="{EB66791B-9680-4387-B334-8326B0CDCD63}" type="parTrans" cxnId="{F4243815-0B5E-4DB3-92D1-1217231EBDD7}">
      <dgm:prSet/>
      <dgm:spPr/>
      <dgm:t>
        <a:bodyPr/>
        <a:lstStyle/>
        <a:p>
          <a:endParaRPr lang="en-US"/>
        </a:p>
      </dgm:t>
    </dgm:pt>
    <dgm:pt modelId="{3EDD4E2B-A1C4-478F-990B-8AD349388C70}" type="sibTrans" cxnId="{F4243815-0B5E-4DB3-92D1-1217231EBDD7}">
      <dgm:prSet/>
      <dgm:spPr/>
      <dgm:t>
        <a:bodyPr/>
        <a:lstStyle/>
        <a:p>
          <a:endParaRPr lang="en-US"/>
        </a:p>
      </dgm:t>
    </dgm:pt>
    <dgm:pt modelId="{21454BC2-DCCC-46DC-99B7-607B74800042}">
      <dgm:prSet phldrT="[Text]"/>
      <dgm:spPr/>
      <dgm:t>
        <a:bodyPr/>
        <a:lstStyle/>
        <a:p>
          <a:r>
            <a:rPr lang="en-US" i="1" dirty="0" err="1" smtClean="0"/>
            <a:t>Pemotongan</a:t>
          </a:r>
          <a:r>
            <a:rPr lang="en-US" i="1" dirty="0" smtClean="0"/>
            <a:t> </a:t>
          </a:r>
          <a:r>
            <a:rPr lang="en-US" i="1" dirty="0" err="1" smtClean="0"/>
            <a:t>ke</a:t>
          </a:r>
          <a:r>
            <a:rPr lang="en-US" i="1" dirty="0" smtClean="0"/>
            <a:t> </a:t>
          </a:r>
          <a:r>
            <a:rPr lang="en-US" i="1" dirty="0" err="1" smtClean="0"/>
            <a:t>muka</a:t>
          </a:r>
          <a:endParaRPr lang="en-US" i="1" dirty="0" smtClean="0"/>
        </a:p>
        <a:p>
          <a:r>
            <a:rPr lang="en-US" i="1" dirty="0" err="1" smtClean="0"/>
            <a:t>Titik</a:t>
          </a:r>
          <a:r>
            <a:rPr lang="en-US" i="1" dirty="0" smtClean="0"/>
            <a:t>  yang </a:t>
          </a:r>
          <a:r>
            <a:rPr lang="en-US" i="1" dirty="0" err="1" smtClean="0"/>
            <a:t>akan</a:t>
          </a:r>
          <a:r>
            <a:rPr lang="en-US" i="1" dirty="0" smtClean="0"/>
            <a:t> </a:t>
          </a:r>
          <a:r>
            <a:rPr lang="en-US" i="1" dirty="0" err="1" smtClean="0"/>
            <a:t>ditentukan</a:t>
          </a:r>
          <a:r>
            <a:rPr lang="en-US" i="1" dirty="0" smtClean="0"/>
            <a:t> </a:t>
          </a:r>
          <a:r>
            <a:rPr lang="en-US" i="1" dirty="0" err="1" smtClean="0"/>
            <a:t>posisinya</a:t>
          </a:r>
          <a:r>
            <a:rPr lang="en-US" i="1" dirty="0" smtClean="0"/>
            <a:t> </a:t>
          </a:r>
          <a:r>
            <a:rPr lang="en-US" i="1" dirty="0" err="1" smtClean="0"/>
            <a:t>diamati</a:t>
          </a:r>
          <a:r>
            <a:rPr lang="en-US" i="1" dirty="0" smtClean="0"/>
            <a:t> </a:t>
          </a:r>
          <a:r>
            <a:rPr lang="en-US" i="1" dirty="0" err="1" smtClean="0"/>
            <a:t>dari</a:t>
          </a:r>
          <a:r>
            <a:rPr lang="en-US" i="1" dirty="0" smtClean="0"/>
            <a:t> </a:t>
          </a:r>
          <a:r>
            <a:rPr lang="en-US" i="1" dirty="0" err="1" smtClean="0"/>
            <a:t>dua</a:t>
          </a:r>
          <a:r>
            <a:rPr lang="en-US" i="1" dirty="0" smtClean="0"/>
            <a:t> </a:t>
          </a:r>
          <a:r>
            <a:rPr lang="en-US" i="1" dirty="0" err="1" smtClean="0"/>
            <a:t>buah</a:t>
          </a:r>
          <a:r>
            <a:rPr lang="en-US" i="1" dirty="0" smtClean="0"/>
            <a:t> </a:t>
          </a:r>
          <a:r>
            <a:rPr lang="en-US" i="1" dirty="0" err="1" smtClean="0"/>
            <a:t>tempat</a:t>
          </a:r>
          <a:r>
            <a:rPr lang="en-US" i="1" dirty="0" smtClean="0"/>
            <a:t> yang </a:t>
          </a:r>
          <a:r>
            <a:rPr lang="en-US" i="1" dirty="0" err="1" smtClean="0"/>
            <a:t>telah</a:t>
          </a:r>
          <a:r>
            <a:rPr lang="en-US" i="1" dirty="0" smtClean="0"/>
            <a:t> </a:t>
          </a:r>
          <a:r>
            <a:rPr lang="en-US" i="1" dirty="0" err="1" smtClean="0"/>
            <a:t>diketahui</a:t>
          </a:r>
          <a:r>
            <a:rPr lang="en-US" i="1" dirty="0" smtClean="0"/>
            <a:t> </a:t>
          </a:r>
          <a:r>
            <a:rPr lang="en-US" i="1" dirty="0" err="1" smtClean="0"/>
            <a:t>koordinatnya</a:t>
          </a:r>
          <a:r>
            <a:rPr lang="en-US" i="1" dirty="0" smtClean="0"/>
            <a:t> </a:t>
          </a:r>
          <a:r>
            <a:rPr lang="en-US" i="1" dirty="0" err="1" smtClean="0"/>
            <a:t>dan</a:t>
          </a:r>
          <a:r>
            <a:rPr lang="en-US" i="1" dirty="0" smtClean="0"/>
            <a:t> </a:t>
          </a:r>
          <a:r>
            <a:rPr lang="en-US" i="1" dirty="0" err="1" smtClean="0"/>
            <a:t>dapat</a:t>
          </a:r>
          <a:r>
            <a:rPr lang="en-US" i="1" dirty="0" smtClean="0"/>
            <a:t> </a:t>
          </a:r>
          <a:r>
            <a:rPr lang="en-US" i="1" dirty="0" err="1" smtClean="0"/>
            <a:t>saling</a:t>
          </a:r>
          <a:r>
            <a:rPr lang="en-US" i="1" dirty="0" smtClean="0"/>
            <a:t> </a:t>
          </a:r>
          <a:r>
            <a:rPr lang="en-US" i="1" dirty="0" err="1" smtClean="0"/>
            <a:t>terlihat</a:t>
          </a:r>
          <a:r>
            <a:rPr lang="en-US" i="1" dirty="0" smtClean="0"/>
            <a:t>.</a:t>
          </a:r>
          <a:endParaRPr lang="en-US" i="1" dirty="0"/>
        </a:p>
      </dgm:t>
    </dgm:pt>
    <dgm:pt modelId="{51FA3B8C-1E02-4229-AA81-8528D0AE871D}" type="parTrans" cxnId="{E3E2CFDC-85BE-4411-8F84-C8F741EBE7E1}">
      <dgm:prSet/>
      <dgm:spPr/>
      <dgm:t>
        <a:bodyPr/>
        <a:lstStyle/>
        <a:p>
          <a:endParaRPr lang="en-US"/>
        </a:p>
      </dgm:t>
    </dgm:pt>
    <dgm:pt modelId="{34F04131-A107-4A19-B3E5-54058C868D08}" type="sibTrans" cxnId="{E3E2CFDC-85BE-4411-8F84-C8F741EBE7E1}">
      <dgm:prSet/>
      <dgm:spPr/>
      <dgm:t>
        <a:bodyPr/>
        <a:lstStyle/>
        <a:p>
          <a:endParaRPr lang="en-US"/>
        </a:p>
      </dgm:t>
    </dgm:pt>
    <dgm:pt modelId="{256DBC46-342A-42B7-AFF1-E59448C86C36}" type="pres">
      <dgm:prSet presAssocID="{F0D43039-0EE3-4687-BD3E-2043BAF33776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A2EE7D0-AECF-426A-B1E6-7DA595537743}" type="pres">
      <dgm:prSet presAssocID="{607855A7-17DB-4681-8F50-64BB0009072E}" presName="root1" presStyleCnt="0"/>
      <dgm:spPr/>
    </dgm:pt>
    <dgm:pt modelId="{18935055-62CF-45A6-B2E7-274951468166}" type="pres">
      <dgm:prSet presAssocID="{607855A7-17DB-4681-8F50-64BB0009072E}" presName="LevelOneTextNode" presStyleLbl="node0" presStyleIdx="0" presStyleCnt="1" custScaleX="164958" custScaleY="24598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2D9EA0E-B4A9-424F-A213-52F22A0158CA}" type="pres">
      <dgm:prSet presAssocID="{607855A7-17DB-4681-8F50-64BB0009072E}" presName="level2hierChild" presStyleCnt="0"/>
      <dgm:spPr/>
    </dgm:pt>
    <dgm:pt modelId="{CDCE1D8B-5C57-4A2F-BB48-8A144F61D27F}" type="pres">
      <dgm:prSet presAssocID="{42723423-09E6-48C9-B5B1-F4976A0E881F}" presName="conn2-1" presStyleLbl="parChTrans1D2" presStyleIdx="0" presStyleCnt="3"/>
      <dgm:spPr/>
      <dgm:t>
        <a:bodyPr/>
        <a:lstStyle/>
        <a:p>
          <a:endParaRPr lang="en-US"/>
        </a:p>
      </dgm:t>
    </dgm:pt>
    <dgm:pt modelId="{28CF0870-93E6-4DB7-82D0-02DF2BCEDFE8}" type="pres">
      <dgm:prSet presAssocID="{42723423-09E6-48C9-B5B1-F4976A0E881F}" presName="connTx" presStyleLbl="parChTrans1D2" presStyleIdx="0" presStyleCnt="3"/>
      <dgm:spPr/>
      <dgm:t>
        <a:bodyPr/>
        <a:lstStyle/>
        <a:p>
          <a:endParaRPr lang="en-US"/>
        </a:p>
      </dgm:t>
    </dgm:pt>
    <dgm:pt modelId="{F41A7C5E-15A1-4B9B-B75E-46E161D22752}" type="pres">
      <dgm:prSet presAssocID="{7D01DB47-1E75-4BED-812F-F35887119777}" presName="root2" presStyleCnt="0"/>
      <dgm:spPr/>
    </dgm:pt>
    <dgm:pt modelId="{7B019997-E2BE-40FA-B005-04644383489A}" type="pres">
      <dgm:prSet presAssocID="{7D01DB47-1E75-4BED-812F-F35887119777}" presName="LevelTwoTextNode" presStyleLbl="node2" presStyleIdx="0" presStyleCnt="3" custScaleX="143657" custLinFactNeighborX="-1583" custLinFactNeighborY="-3201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5516E25-203B-47DD-8144-3280F5B718BA}" type="pres">
      <dgm:prSet presAssocID="{7D01DB47-1E75-4BED-812F-F35887119777}" presName="level3hierChild" presStyleCnt="0"/>
      <dgm:spPr/>
    </dgm:pt>
    <dgm:pt modelId="{E0EB6D66-5FF1-49A7-842A-07CE63BC23CD}" type="pres">
      <dgm:prSet presAssocID="{51FA3B8C-1E02-4229-AA81-8528D0AE871D}" presName="conn2-1" presStyleLbl="parChTrans1D2" presStyleIdx="1" presStyleCnt="3"/>
      <dgm:spPr/>
      <dgm:t>
        <a:bodyPr/>
        <a:lstStyle/>
        <a:p>
          <a:endParaRPr lang="en-US"/>
        </a:p>
      </dgm:t>
    </dgm:pt>
    <dgm:pt modelId="{86C54360-CB36-4AFC-82CF-25BBEE64DC3A}" type="pres">
      <dgm:prSet presAssocID="{51FA3B8C-1E02-4229-AA81-8528D0AE871D}" presName="connTx" presStyleLbl="parChTrans1D2" presStyleIdx="1" presStyleCnt="3"/>
      <dgm:spPr/>
      <dgm:t>
        <a:bodyPr/>
        <a:lstStyle/>
        <a:p>
          <a:endParaRPr lang="en-US"/>
        </a:p>
      </dgm:t>
    </dgm:pt>
    <dgm:pt modelId="{77C3C774-8DC1-49D4-82CF-DA9FCB0A835A}" type="pres">
      <dgm:prSet presAssocID="{21454BC2-DCCC-46DC-99B7-607B74800042}" presName="root2" presStyleCnt="0"/>
      <dgm:spPr/>
    </dgm:pt>
    <dgm:pt modelId="{C9F16984-11F4-4243-A7FB-2DC9015DCB25}" type="pres">
      <dgm:prSet presAssocID="{21454BC2-DCCC-46DC-99B7-607B74800042}" presName="LevelTwoTextNode" presStyleLbl="node2" presStyleIdx="1" presStyleCnt="3" custScaleX="143323" custLinFactNeighborX="-1583" custLinFactNeighborY="-2428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CC135C6-34C5-4C43-B062-BF3FA7811750}" type="pres">
      <dgm:prSet presAssocID="{21454BC2-DCCC-46DC-99B7-607B74800042}" presName="level3hierChild" presStyleCnt="0"/>
      <dgm:spPr/>
    </dgm:pt>
    <dgm:pt modelId="{C3FF82F8-2E65-48BD-B13E-7F3C292D3D57}" type="pres">
      <dgm:prSet presAssocID="{EB66791B-9680-4387-B334-8326B0CDCD63}" presName="conn2-1" presStyleLbl="parChTrans1D2" presStyleIdx="2" presStyleCnt="3"/>
      <dgm:spPr/>
      <dgm:t>
        <a:bodyPr/>
        <a:lstStyle/>
        <a:p>
          <a:endParaRPr lang="en-US"/>
        </a:p>
      </dgm:t>
    </dgm:pt>
    <dgm:pt modelId="{2DCA63CE-8DB0-4409-8B45-7498E53151B9}" type="pres">
      <dgm:prSet presAssocID="{EB66791B-9680-4387-B334-8326B0CDCD63}" presName="connTx" presStyleLbl="parChTrans1D2" presStyleIdx="2" presStyleCnt="3"/>
      <dgm:spPr/>
      <dgm:t>
        <a:bodyPr/>
        <a:lstStyle/>
        <a:p>
          <a:endParaRPr lang="en-US"/>
        </a:p>
      </dgm:t>
    </dgm:pt>
    <dgm:pt modelId="{86AA609A-3638-4E45-8F2C-73B39D99629E}" type="pres">
      <dgm:prSet presAssocID="{8C1546A2-6C2D-48B3-BEB2-85A01C478E56}" presName="root2" presStyleCnt="0"/>
      <dgm:spPr/>
    </dgm:pt>
    <dgm:pt modelId="{8A2B114B-57A9-4FD7-B4AC-6C8760EF4176}" type="pres">
      <dgm:prSet presAssocID="{8C1546A2-6C2D-48B3-BEB2-85A01C478E56}" presName="LevelTwoTextNode" presStyleLbl="node2" presStyleIdx="2" presStyleCnt="3" custScaleX="143657" custLinFactNeighborX="-1583" custLinFactNeighborY="-1009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351D278-33A7-4378-A734-AA15D86ABD57}" type="pres">
      <dgm:prSet presAssocID="{8C1546A2-6C2D-48B3-BEB2-85A01C478E56}" presName="level3hierChild" presStyleCnt="0"/>
      <dgm:spPr/>
    </dgm:pt>
  </dgm:ptLst>
  <dgm:cxnLst>
    <dgm:cxn modelId="{E47131B8-FB77-4F85-B5C2-FAE31B867F0F}" type="presOf" srcId="{42723423-09E6-48C9-B5B1-F4976A0E881F}" destId="{28CF0870-93E6-4DB7-82D0-02DF2BCEDFE8}" srcOrd="1" destOrd="0" presId="urn:microsoft.com/office/officeart/2005/8/layout/hierarchy2"/>
    <dgm:cxn modelId="{96776597-8E4E-4243-94C3-D59D6DAFFF3B}" srcId="{607855A7-17DB-4681-8F50-64BB0009072E}" destId="{7D01DB47-1E75-4BED-812F-F35887119777}" srcOrd="0" destOrd="0" parTransId="{42723423-09E6-48C9-B5B1-F4976A0E881F}" sibTransId="{7410895B-531F-49DE-9583-0286A031DF61}"/>
    <dgm:cxn modelId="{40BC8A53-084B-4898-B768-1F79353A6445}" type="presOf" srcId="{51FA3B8C-1E02-4229-AA81-8528D0AE871D}" destId="{86C54360-CB36-4AFC-82CF-25BBEE64DC3A}" srcOrd="1" destOrd="0" presId="urn:microsoft.com/office/officeart/2005/8/layout/hierarchy2"/>
    <dgm:cxn modelId="{F4243815-0B5E-4DB3-92D1-1217231EBDD7}" srcId="{607855A7-17DB-4681-8F50-64BB0009072E}" destId="{8C1546A2-6C2D-48B3-BEB2-85A01C478E56}" srcOrd="2" destOrd="0" parTransId="{EB66791B-9680-4387-B334-8326B0CDCD63}" sibTransId="{3EDD4E2B-A1C4-478F-990B-8AD349388C70}"/>
    <dgm:cxn modelId="{7C4B75E3-6A8E-4B3D-BC85-A237287D2A54}" type="presOf" srcId="{EB66791B-9680-4387-B334-8326B0CDCD63}" destId="{2DCA63CE-8DB0-4409-8B45-7498E53151B9}" srcOrd="1" destOrd="0" presId="urn:microsoft.com/office/officeart/2005/8/layout/hierarchy2"/>
    <dgm:cxn modelId="{05C366F4-2189-4B4D-AB0D-BFAAF846275E}" type="presOf" srcId="{42723423-09E6-48C9-B5B1-F4976A0E881F}" destId="{CDCE1D8B-5C57-4A2F-BB48-8A144F61D27F}" srcOrd="0" destOrd="0" presId="urn:microsoft.com/office/officeart/2005/8/layout/hierarchy2"/>
    <dgm:cxn modelId="{793069BA-C0B0-45E4-8AA3-088DADB04089}" type="presOf" srcId="{51FA3B8C-1E02-4229-AA81-8528D0AE871D}" destId="{E0EB6D66-5FF1-49A7-842A-07CE63BC23CD}" srcOrd="0" destOrd="0" presId="urn:microsoft.com/office/officeart/2005/8/layout/hierarchy2"/>
    <dgm:cxn modelId="{712AE8B2-F414-4459-B89B-7E598B430352}" type="presOf" srcId="{EB66791B-9680-4387-B334-8326B0CDCD63}" destId="{C3FF82F8-2E65-48BD-B13E-7F3C292D3D57}" srcOrd="0" destOrd="0" presId="urn:microsoft.com/office/officeart/2005/8/layout/hierarchy2"/>
    <dgm:cxn modelId="{54FA13B2-08AD-4D03-B615-8D2991225CD1}" type="presOf" srcId="{21454BC2-DCCC-46DC-99B7-607B74800042}" destId="{C9F16984-11F4-4243-A7FB-2DC9015DCB25}" srcOrd="0" destOrd="0" presId="urn:microsoft.com/office/officeart/2005/8/layout/hierarchy2"/>
    <dgm:cxn modelId="{DE141084-B93C-401F-B30A-D251D8E88420}" type="presOf" srcId="{F0D43039-0EE3-4687-BD3E-2043BAF33776}" destId="{256DBC46-342A-42B7-AFF1-E59448C86C36}" srcOrd="0" destOrd="0" presId="urn:microsoft.com/office/officeart/2005/8/layout/hierarchy2"/>
    <dgm:cxn modelId="{E3E2CFDC-85BE-4411-8F84-C8F741EBE7E1}" srcId="{607855A7-17DB-4681-8F50-64BB0009072E}" destId="{21454BC2-DCCC-46DC-99B7-607B74800042}" srcOrd="1" destOrd="0" parTransId="{51FA3B8C-1E02-4229-AA81-8528D0AE871D}" sibTransId="{34F04131-A107-4A19-B3E5-54058C868D08}"/>
    <dgm:cxn modelId="{98BA41F0-0060-4E0C-B026-67CACA90B18B}" type="presOf" srcId="{7D01DB47-1E75-4BED-812F-F35887119777}" destId="{7B019997-E2BE-40FA-B005-04644383489A}" srcOrd="0" destOrd="0" presId="urn:microsoft.com/office/officeart/2005/8/layout/hierarchy2"/>
    <dgm:cxn modelId="{F43D5649-5666-461A-AE52-D2956EB2917A}" srcId="{F0D43039-0EE3-4687-BD3E-2043BAF33776}" destId="{607855A7-17DB-4681-8F50-64BB0009072E}" srcOrd="0" destOrd="0" parTransId="{3BCCD2D4-8970-4188-98CA-44DAB4603B83}" sibTransId="{209984F6-8FFB-402C-947F-E89CC4262868}"/>
    <dgm:cxn modelId="{D4CB9B08-38DA-4E22-9061-CABF2FDB52F8}" type="presOf" srcId="{607855A7-17DB-4681-8F50-64BB0009072E}" destId="{18935055-62CF-45A6-B2E7-274951468166}" srcOrd="0" destOrd="0" presId="urn:microsoft.com/office/officeart/2005/8/layout/hierarchy2"/>
    <dgm:cxn modelId="{76BE79F5-A73C-4934-BE64-2A62FF2D6538}" type="presOf" srcId="{8C1546A2-6C2D-48B3-BEB2-85A01C478E56}" destId="{8A2B114B-57A9-4FD7-B4AC-6C8760EF4176}" srcOrd="0" destOrd="0" presId="urn:microsoft.com/office/officeart/2005/8/layout/hierarchy2"/>
    <dgm:cxn modelId="{6D126D5E-9832-450B-9F0D-E9AA5EC2321A}" type="presParOf" srcId="{256DBC46-342A-42B7-AFF1-E59448C86C36}" destId="{EA2EE7D0-AECF-426A-B1E6-7DA595537743}" srcOrd="0" destOrd="0" presId="urn:microsoft.com/office/officeart/2005/8/layout/hierarchy2"/>
    <dgm:cxn modelId="{94927445-610B-4F5B-BCD0-FB5FEF71C089}" type="presParOf" srcId="{EA2EE7D0-AECF-426A-B1E6-7DA595537743}" destId="{18935055-62CF-45A6-B2E7-274951468166}" srcOrd="0" destOrd="0" presId="urn:microsoft.com/office/officeart/2005/8/layout/hierarchy2"/>
    <dgm:cxn modelId="{F4658CC4-6E28-42F0-B450-5B9B3E2D130C}" type="presParOf" srcId="{EA2EE7D0-AECF-426A-B1E6-7DA595537743}" destId="{32D9EA0E-B4A9-424F-A213-52F22A0158CA}" srcOrd="1" destOrd="0" presId="urn:microsoft.com/office/officeart/2005/8/layout/hierarchy2"/>
    <dgm:cxn modelId="{B28234BE-023B-4D95-91BF-5BB3A7AA1F11}" type="presParOf" srcId="{32D9EA0E-B4A9-424F-A213-52F22A0158CA}" destId="{CDCE1D8B-5C57-4A2F-BB48-8A144F61D27F}" srcOrd="0" destOrd="0" presId="urn:microsoft.com/office/officeart/2005/8/layout/hierarchy2"/>
    <dgm:cxn modelId="{ACD1A85A-5D69-4FFA-8031-CA282058B158}" type="presParOf" srcId="{CDCE1D8B-5C57-4A2F-BB48-8A144F61D27F}" destId="{28CF0870-93E6-4DB7-82D0-02DF2BCEDFE8}" srcOrd="0" destOrd="0" presId="urn:microsoft.com/office/officeart/2005/8/layout/hierarchy2"/>
    <dgm:cxn modelId="{DE6C8B73-3994-4018-8376-AA3345D4133E}" type="presParOf" srcId="{32D9EA0E-B4A9-424F-A213-52F22A0158CA}" destId="{F41A7C5E-15A1-4B9B-B75E-46E161D22752}" srcOrd="1" destOrd="0" presId="urn:microsoft.com/office/officeart/2005/8/layout/hierarchy2"/>
    <dgm:cxn modelId="{799C6DF6-D2A9-4038-9647-7137B532596C}" type="presParOf" srcId="{F41A7C5E-15A1-4B9B-B75E-46E161D22752}" destId="{7B019997-E2BE-40FA-B005-04644383489A}" srcOrd="0" destOrd="0" presId="urn:microsoft.com/office/officeart/2005/8/layout/hierarchy2"/>
    <dgm:cxn modelId="{97052397-19BB-4651-9F22-543509B4B6C4}" type="presParOf" srcId="{F41A7C5E-15A1-4B9B-B75E-46E161D22752}" destId="{C5516E25-203B-47DD-8144-3280F5B718BA}" srcOrd="1" destOrd="0" presId="urn:microsoft.com/office/officeart/2005/8/layout/hierarchy2"/>
    <dgm:cxn modelId="{7379C9A5-423C-4A08-BC31-C67436155790}" type="presParOf" srcId="{32D9EA0E-B4A9-424F-A213-52F22A0158CA}" destId="{E0EB6D66-5FF1-49A7-842A-07CE63BC23CD}" srcOrd="2" destOrd="0" presId="urn:microsoft.com/office/officeart/2005/8/layout/hierarchy2"/>
    <dgm:cxn modelId="{58BB0252-9806-4686-A54B-E6D45170FFE6}" type="presParOf" srcId="{E0EB6D66-5FF1-49A7-842A-07CE63BC23CD}" destId="{86C54360-CB36-4AFC-82CF-25BBEE64DC3A}" srcOrd="0" destOrd="0" presId="urn:microsoft.com/office/officeart/2005/8/layout/hierarchy2"/>
    <dgm:cxn modelId="{AAEC85A9-7F1A-4C7F-BCB8-540910B9AC3E}" type="presParOf" srcId="{32D9EA0E-B4A9-424F-A213-52F22A0158CA}" destId="{77C3C774-8DC1-49D4-82CF-DA9FCB0A835A}" srcOrd="3" destOrd="0" presId="urn:microsoft.com/office/officeart/2005/8/layout/hierarchy2"/>
    <dgm:cxn modelId="{E605B894-681D-49A0-8D10-80CBE434A243}" type="presParOf" srcId="{77C3C774-8DC1-49D4-82CF-DA9FCB0A835A}" destId="{C9F16984-11F4-4243-A7FB-2DC9015DCB25}" srcOrd="0" destOrd="0" presId="urn:microsoft.com/office/officeart/2005/8/layout/hierarchy2"/>
    <dgm:cxn modelId="{1544740D-61B2-4AC7-929D-AAE5983F521D}" type="presParOf" srcId="{77C3C774-8DC1-49D4-82CF-DA9FCB0A835A}" destId="{FCC135C6-34C5-4C43-B062-BF3FA7811750}" srcOrd="1" destOrd="0" presId="urn:microsoft.com/office/officeart/2005/8/layout/hierarchy2"/>
    <dgm:cxn modelId="{2AA5C3BC-FBEA-4CFF-B778-36AB8025FA63}" type="presParOf" srcId="{32D9EA0E-B4A9-424F-A213-52F22A0158CA}" destId="{C3FF82F8-2E65-48BD-B13E-7F3C292D3D57}" srcOrd="4" destOrd="0" presId="urn:microsoft.com/office/officeart/2005/8/layout/hierarchy2"/>
    <dgm:cxn modelId="{73FF7290-0A8D-4B76-94D5-BD02D461AE96}" type="presParOf" srcId="{C3FF82F8-2E65-48BD-B13E-7F3C292D3D57}" destId="{2DCA63CE-8DB0-4409-8B45-7498E53151B9}" srcOrd="0" destOrd="0" presId="urn:microsoft.com/office/officeart/2005/8/layout/hierarchy2"/>
    <dgm:cxn modelId="{DDEE9C76-610E-4283-B3A4-10E7BB969FDA}" type="presParOf" srcId="{32D9EA0E-B4A9-424F-A213-52F22A0158CA}" destId="{86AA609A-3638-4E45-8F2C-73B39D99629E}" srcOrd="5" destOrd="0" presId="urn:microsoft.com/office/officeart/2005/8/layout/hierarchy2"/>
    <dgm:cxn modelId="{25E245A8-1464-4AAD-9E2D-75BD09DFDC58}" type="presParOf" srcId="{86AA609A-3638-4E45-8F2C-73B39D99629E}" destId="{8A2B114B-57A9-4FD7-B4AC-6C8760EF4176}" srcOrd="0" destOrd="0" presId="urn:microsoft.com/office/officeart/2005/8/layout/hierarchy2"/>
    <dgm:cxn modelId="{651E2833-66FE-4EB2-AC04-22751882FB56}" type="presParOf" srcId="{86AA609A-3638-4E45-8F2C-73B39D99629E}" destId="{4351D278-33A7-4378-A734-AA15D86ABD57}" srcOrd="1" destOrd="0" presId="urn:microsoft.com/office/officeart/2005/8/layout/hierarchy2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89734F2-AB94-41B4-A28F-7C47CC45D0A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0B40D7D-CB96-43D9-A3A0-A4608ADF8040}">
      <dgm:prSet phldrT="[Text]" custT="1"/>
      <dgm:spPr/>
      <dgm:t>
        <a:bodyPr/>
        <a:lstStyle/>
        <a:p>
          <a:r>
            <a:rPr lang="en-US" sz="3600" dirty="0" smtClean="0"/>
            <a:t>KONTRAK PERKULIAHAN</a:t>
          </a:r>
          <a:endParaRPr lang="en-US" sz="3600" dirty="0"/>
        </a:p>
      </dgm:t>
    </dgm:pt>
    <dgm:pt modelId="{4E9164CB-3A3F-4E52-B17F-30C348E8E9F1}" type="parTrans" cxnId="{693A659E-54BF-4D2C-B47A-6868555A23FF}">
      <dgm:prSet/>
      <dgm:spPr/>
      <dgm:t>
        <a:bodyPr/>
        <a:lstStyle/>
        <a:p>
          <a:endParaRPr lang="en-US"/>
        </a:p>
      </dgm:t>
    </dgm:pt>
    <dgm:pt modelId="{F0AF940C-33D6-4363-936F-105531322E76}" type="sibTrans" cxnId="{693A659E-54BF-4D2C-B47A-6868555A23FF}">
      <dgm:prSet/>
      <dgm:spPr/>
      <dgm:t>
        <a:bodyPr/>
        <a:lstStyle/>
        <a:p>
          <a:endParaRPr lang="en-US"/>
        </a:p>
      </dgm:t>
    </dgm:pt>
    <dgm:pt modelId="{52F37D51-6E90-4A17-A3AE-676859F50FD8}" type="pres">
      <dgm:prSet presAssocID="{789734F2-AB94-41B4-A28F-7C47CC45D0A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35CBB4B-CC0F-4AC2-9B1E-6CBC3482EAB3}" type="pres">
      <dgm:prSet presAssocID="{30B40D7D-CB96-43D9-A3A0-A4608ADF8040}" presName="parentText" presStyleLbl="node1" presStyleIdx="0" presStyleCnt="1" custScaleY="222028" custLinFactNeighborX="-3750" custLinFactNeighborY="-111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B0B91A0-D385-486E-B400-B9A11A49590E}" type="presOf" srcId="{789734F2-AB94-41B4-A28F-7C47CC45D0AA}" destId="{52F37D51-6E90-4A17-A3AE-676859F50FD8}" srcOrd="0" destOrd="0" presId="urn:microsoft.com/office/officeart/2005/8/layout/vList2"/>
    <dgm:cxn modelId="{9F4E9AF6-51A1-478D-8412-EB0FEEFC73DC}" type="presOf" srcId="{30B40D7D-CB96-43D9-A3A0-A4608ADF8040}" destId="{635CBB4B-CC0F-4AC2-9B1E-6CBC3482EAB3}" srcOrd="0" destOrd="0" presId="urn:microsoft.com/office/officeart/2005/8/layout/vList2"/>
    <dgm:cxn modelId="{693A659E-54BF-4D2C-B47A-6868555A23FF}" srcId="{789734F2-AB94-41B4-A28F-7C47CC45D0AA}" destId="{30B40D7D-CB96-43D9-A3A0-A4608ADF8040}" srcOrd="0" destOrd="0" parTransId="{4E9164CB-3A3F-4E52-B17F-30C348E8E9F1}" sibTransId="{F0AF940C-33D6-4363-936F-105531322E76}"/>
    <dgm:cxn modelId="{84C6EDCB-AE7A-4617-A50C-A2044DE2521D}" type="presParOf" srcId="{52F37D51-6E90-4A17-A3AE-676859F50FD8}" destId="{635CBB4B-CC0F-4AC2-9B1E-6CBC3482EAB3}" srcOrd="0" destOrd="0" presId="urn:microsoft.com/office/officeart/2005/8/layout/vList2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FB10220-1170-495D-A6EE-724D7D486A84}" type="doc">
      <dgm:prSet loTypeId="urn:microsoft.com/office/officeart/2005/8/layout/hList6" loCatId="list" qsTypeId="urn:microsoft.com/office/officeart/2005/8/quickstyle/simple1" qsCatId="simple" csTypeId="urn:microsoft.com/office/officeart/2005/8/colors/accent2_5" csCatId="accent2" phldr="1"/>
      <dgm:spPr/>
    </dgm:pt>
    <dgm:pt modelId="{56FFA696-A13D-48E3-A294-16422F019744}">
      <dgm:prSet phldrT="[Text]"/>
      <dgm:spPr/>
      <dgm:t>
        <a:bodyPr/>
        <a:lstStyle/>
        <a:p>
          <a:r>
            <a:rPr lang="en-US" dirty="0" smtClean="0"/>
            <a:t>PENGUKURAN PERMUKAAN DAN BAWAH TANAH </a:t>
          </a:r>
          <a:endParaRPr lang="en-US" dirty="0"/>
        </a:p>
      </dgm:t>
    </dgm:pt>
    <dgm:pt modelId="{23A633FF-B210-4575-9470-E8A9D51A3FCA}" type="parTrans" cxnId="{2D56164B-57F7-4C50-AD79-2D06FC1A5264}">
      <dgm:prSet/>
      <dgm:spPr/>
      <dgm:t>
        <a:bodyPr/>
        <a:lstStyle/>
        <a:p>
          <a:endParaRPr lang="en-US"/>
        </a:p>
      </dgm:t>
    </dgm:pt>
    <dgm:pt modelId="{9824B658-BEBB-45A1-A371-251519AA9D64}" type="sibTrans" cxnId="{2D56164B-57F7-4C50-AD79-2D06FC1A5264}">
      <dgm:prSet/>
      <dgm:spPr/>
      <dgm:t>
        <a:bodyPr/>
        <a:lstStyle/>
        <a:p>
          <a:endParaRPr lang="en-US"/>
        </a:p>
      </dgm:t>
    </dgm:pt>
    <dgm:pt modelId="{77CF9450-9D24-4F45-A6AA-8CDB77DF6DA9}">
      <dgm:prSet phldrT="[Text]"/>
      <dgm:spPr/>
      <dgm:t>
        <a:bodyPr/>
        <a:lstStyle/>
        <a:p>
          <a:r>
            <a:rPr lang="en-US" dirty="0" smtClean="0"/>
            <a:t>DAERAH RELATIF SEMPIT</a:t>
          </a:r>
          <a:endParaRPr lang="en-US" dirty="0"/>
        </a:p>
      </dgm:t>
    </dgm:pt>
    <dgm:pt modelId="{E2F2A4E1-568D-41AF-9D41-119C182833CD}" type="parTrans" cxnId="{5518199C-20A7-4291-804F-D55F305A8D60}">
      <dgm:prSet/>
      <dgm:spPr/>
      <dgm:t>
        <a:bodyPr/>
        <a:lstStyle/>
        <a:p>
          <a:endParaRPr lang="en-US"/>
        </a:p>
      </dgm:t>
    </dgm:pt>
    <dgm:pt modelId="{E3E0F80B-87FA-482B-BA7B-1B123E3B26F6}" type="sibTrans" cxnId="{5518199C-20A7-4291-804F-D55F305A8D60}">
      <dgm:prSet/>
      <dgm:spPr/>
      <dgm:t>
        <a:bodyPr/>
        <a:lstStyle/>
        <a:p>
          <a:endParaRPr lang="en-US"/>
        </a:p>
      </dgm:t>
    </dgm:pt>
    <dgm:pt modelId="{12E8CAF9-9B87-4071-90D7-8E5DE61ED12D}">
      <dgm:prSet phldrT="[Text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dirty="0" smtClean="0"/>
            <a:t>BAGIAN ILMU GEODESI</a:t>
          </a:r>
        </a:p>
      </dgm:t>
    </dgm:pt>
    <dgm:pt modelId="{9D7AF51C-C21F-4698-A97E-C9BD5ADD4F67}" type="sibTrans" cxnId="{7C332327-DDE8-4D21-865A-A6E6CC0C2322}">
      <dgm:prSet/>
      <dgm:spPr/>
      <dgm:t>
        <a:bodyPr/>
        <a:lstStyle/>
        <a:p>
          <a:endParaRPr lang="en-US"/>
        </a:p>
      </dgm:t>
    </dgm:pt>
    <dgm:pt modelId="{074EAD25-96D5-4BB3-9377-38C0E85F62F3}" type="parTrans" cxnId="{7C332327-DDE8-4D21-865A-A6E6CC0C2322}">
      <dgm:prSet/>
      <dgm:spPr/>
      <dgm:t>
        <a:bodyPr/>
        <a:lstStyle/>
        <a:p>
          <a:endParaRPr lang="en-US"/>
        </a:p>
      </dgm:t>
    </dgm:pt>
    <dgm:pt modelId="{4C72F475-7D6F-4550-9C98-E9CEFF5A583E}" type="pres">
      <dgm:prSet presAssocID="{4FB10220-1170-495D-A6EE-724D7D486A84}" presName="Name0" presStyleCnt="0">
        <dgm:presLayoutVars>
          <dgm:dir/>
          <dgm:resizeHandles val="exact"/>
        </dgm:presLayoutVars>
      </dgm:prSet>
      <dgm:spPr/>
    </dgm:pt>
    <dgm:pt modelId="{F50A3908-DB86-4F72-97EB-BA00479B174A}" type="pres">
      <dgm:prSet presAssocID="{12E8CAF9-9B87-4071-90D7-8E5DE61ED12D}" presName="node" presStyleLbl="node1" presStyleIdx="0" presStyleCnt="3" custLinFactNeighborY="12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E36E3E-7955-428B-A916-A8991AE556E5}" type="pres">
      <dgm:prSet presAssocID="{9D7AF51C-C21F-4698-A97E-C9BD5ADD4F67}" presName="sibTrans" presStyleCnt="0"/>
      <dgm:spPr/>
    </dgm:pt>
    <dgm:pt modelId="{F85AAA3C-D318-432E-9A6F-38534AA5E81B}" type="pres">
      <dgm:prSet presAssocID="{56FFA696-A13D-48E3-A294-16422F019744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92B86C-DBE5-4026-BF2F-32073B6F63E0}" type="pres">
      <dgm:prSet presAssocID="{9824B658-BEBB-45A1-A371-251519AA9D64}" presName="sibTrans" presStyleCnt="0"/>
      <dgm:spPr/>
    </dgm:pt>
    <dgm:pt modelId="{498B0005-D0E1-4AFC-9F75-0428F971A7EB}" type="pres">
      <dgm:prSet presAssocID="{77CF9450-9D24-4F45-A6AA-8CDB77DF6DA9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518199C-20A7-4291-804F-D55F305A8D60}" srcId="{4FB10220-1170-495D-A6EE-724D7D486A84}" destId="{77CF9450-9D24-4F45-A6AA-8CDB77DF6DA9}" srcOrd="2" destOrd="0" parTransId="{E2F2A4E1-568D-41AF-9D41-119C182833CD}" sibTransId="{E3E0F80B-87FA-482B-BA7B-1B123E3B26F6}"/>
    <dgm:cxn modelId="{199FEB30-4A3F-4CBA-9204-7F6E06E1EE8E}" type="presOf" srcId="{4FB10220-1170-495D-A6EE-724D7D486A84}" destId="{4C72F475-7D6F-4550-9C98-E9CEFF5A583E}" srcOrd="0" destOrd="0" presId="urn:microsoft.com/office/officeart/2005/8/layout/hList6"/>
    <dgm:cxn modelId="{866001F3-CACE-46AC-B95A-D14B57CCC5B6}" type="presOf" srcId="{12E8CAF9-9B87-4071-90D7-8E5DE61ED12D}" destId="{F50A3908-DB86-4F72-97EB-BA00479B174A}" srcOrd="0" destOrd="0" presId="urn:microsoft.com/office/officeart/2005/8/layout/hList6"/>
    <dgm:cxn modelId="{44E031B2-B9E4-46C2-BADC-A292D1C13B0F}" type="presOf" srcId="{56FFA696-A13D-48E3-A294-16422F019744}" destId="{F85AAA3C-D318-432E-9A6F-38534AA5E81B}" srcOrd="0" destOrd="0" presId="urn:microsoft.com/office/officeart/2005/8/layout/hList6"/>
    <dgm:cxn modelId="{2D56164B-57F7-4C50-AD79-2D06FC1A5264}" srcId="{4FB10220-1170-495D-A6EE-724D7D486A84}" destId="{56FFA696-A13D-48E3-A294-16422F019744}" srcOrd="1" destOrd="0" parTransId="{23A633FF-B210-4575-9470-E8A9D51A3FCA}" sibTransId="{9824B658-BEBB-45A1-A371-251519AA9D64}"/>
    <dgm:cxn modelId="{A08AA985-EBA5-4A1A-B1F5-C9F83A785AE9}" type="presOf" srcId="{77CF9450-9D24-4F45-A6AA-8CDB77DF6DA9}" destId="{498B0005-D0E1-4AFC-9F75-0428F971A7EB}" srcOrd="0" destOrd="0" presId="urn:microsoft.com/office/officeart/2005/8/layout/hList6"/>
    <dgm:cxn modelId="{7C332327-DDE8-4D21-865A-A6E6CC0C2322}" srcId="{4FB10220-1170-495D-A6EE-724D7D486A84}" destId="{12E8CAF9-9B87-4071-90D7-8E5DE61ED12D}" srcOrd="0" destOrd="0" parTransId="{074EAD25-96D5-4BB3-9377-38C0E85F62F3}" sibTransId="{9D7AF51C-C21F-4698-A97E-C9BD5ADD4F67}"/>
    <dgm:cxn modelId="{1DDF15A7-6D67-4520-9D0A-B4D5FD89B007}" type="presParOf" srcId="{4C72F475-7D6F-4550-9C98-E9CEFF5A583E}" destId="{F50A3908-DB86-4F72-97EB-BA00479B174A}" srcOrd="0" destOrd="0" presId="urn:microsoft.com/office/officeart/2005/8/layout/hList6"/>
    <dgm:cxn modelId="{3FEB06E7-AF8F-400A-A4EC-BA00671C07A3}" type="presParOf" srcId="{4C72F475-7D6F-4550-9C98-E9CEFF5A583E}" destId="{81E36E3E-7955-428B-A916-A8991AE556E5}" srcOrd="1" destOrd="0" presId="urn:microsoft.com/office/officeart/2005/8/layout/hList6"/>
    <dgm:cxn modelId="{33F57150-0331-43DC-98D0-B267EB21BA17}" type="presParOf" srcId="{4C72F475-7D6F-4550-9C98-E9CEFF5A583E}" destId="{F85AAA3C-D318-432E-9A6F-38534AA5E81B}" srcOrd="2" destOrd="0" presId="urn:microsoft.com/office/officeart/2005/8/layout/hList6"/>
    <dgm:cxn modelId="{101EF307-47AD-4716-9F55-F7DBF473A13D}" type="presParOf" srcId="{4C72F475-7D6F-4550-9C98-E9CEFF5A583E}" destId="{CE92B86C-DBE5-4026-BF2F-32073B6F63E0}" srcOrd="3" destOrd="0" presId="urn:microsoft.com/office/officeart/2005/8/layout/hList6"/>
    <dgm:cxn modelId="{53507F04-2B6A-4F1A-9A85-9834A0B59456}" type="presParOf" srcId="{4C72F475-7D6F-4550-9C98-E9CEFF5A583E}" destId="{498B0005-D0E1-4AFC-9F75-0428F971A7EB}" srcOrd="4" destOrd="0" presId="urn:microsoft.com/office/officeart/2005/8/layout/hList6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89734F2-AB94-41B4-A28F-7C47CC45D0A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0B40D7D-CB96-43D9-A3A0-A4608ADF8040}">
      <dgm:prSet phldrT="[Text]" custT="1"/>
      <dgm:spPr/>
      <dgm:t>
        <a:bodyPr/>
        <a:lstStyle/>
        <a:p>
          <a:r>
            <a:rPr lang="en-US" sz="3600" dirty="0" smtClean="0"/>
            <a:t>ILMU UKUR TANAH</a:t>
          </a:r>
          <a:endParaRPr lang="en-US" sz="3600" dirty="0"/>
        </a:p>
      </dgm:t>
    </dgm:pt>
    <dgm:pt modelId="{4E9164CB-3A3F-4E52-B17F-30C348E8E9F1}" type="parTrans" cxnId="{693A659E-54BF-4D2C-B47A-6868555A23FF}">
      <dgm:prSet/>
      <dgm:spPr/>
      <dgm:t>
        <a:bodyPr/>
        <a:lstStyle/>
        <a:p>
          <a:endParaRPr lang="en-US"/>
        </a:p>
      </dgm:t>
    </dgm:pt>
    <dgm:pt modelId="{F0AF940C-33D6-4363-936F-105531322E76}" type="sibTrans" cxnId="{693A659E-54BF-4D2C-B47A-6868555A23FF}">
      <dgm:prSet/>
      <dgm:spPr/>
      <dgm:t>
        <a:bodyPr/>
        <a:lstStyle/>
        <a:p>
          <a:endParaRPr lang="en-US"/>
        </a:p>
      </dgm:t>
    </dgm:pt>
    <dgm:pt modelId="{52F37D51-6E90-4A17-A3AE-676859F50FD8}" type="pres">
      <dgm:prSet presAssocID="{789734F2-AB94-41B4-A28F-7C47CC45D0A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35CBB4B-CC0F-4AC2-9B1E-6CBC3482EAB3}" type="pres">
      <dgm:prSet presAssocID="{30B40D7D-CB96-43D9-A3A0-A4608ADF8040}" presName="parentText" presStyleLbl="node1" presStyleIdx="0" presStyleCnt="1" custScaleY="222028" custLinFactNeighborX="-1250" custLinFactNeighborY="1523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214752F-B4F3-48C7-8220-9630EF116C9F}" type="presOf" srcId="{30B40D7D-CB96-43D9-A3A0-A4608ADF8040}" destId="{635CBB4B-CC0F-4AC2-9B1E-6CBC3482EAB3}" srcOrd="0" destOrd="0" presId="urn:microsoft.com/office/officeart/2005/8/layout/vList2"/>
    <dgm:cxn modelId="{E65566B1-2030-4C20-B41A-D6F987D062DB}" type="presOf" srcId="{789734F2-AB94-41B4-A28F-7C47CC45D0AA}" destId="{52F37D51-6E90-4A17-A3AE-676859F50FD8}" srcOrd="0" destOrd="0" presId="urn:microsoft.com/office/officeart/2005/8/layout/vList2"/>
    <dgm:cxn modelId="{693A659E-54BF-4D2C-B47A-6868555A23FF}" srcId="{789734F2-AB94-41B4-A28F-7C47CC45D0AA}" destId="{30B40D7D-CB96-43D9-A3A0-A4608ADF8040}" srcOrd="0" destOrd="0" parTransId="{4E9164CB-3A3F-4E52-B17F-30C348E8E9F1}" sibTransId="{F0AF940C-33D6-4363-936F-105531322E76}"/>
    <dgm:cxn modelId="{A6E06DCC-C88A-4B8A-9322-66CF1D4B71D9}" type="presParOf" srcId="{52F37D51-6E90-4A17-A3AE-676859F50FD8}" destId="{635CBB4B-CC0F-4AC2-9B1E-6CBC3482EAB3}" srcOrd="0" destOrd="0" presId="urn:microsoft.com/office/officeart/2005/8/layout/vList2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87CB4B6-5DBF-48DB-8779-B1891B53AC4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6E04B66-BA42-4139-B15C-4E5F6B6CF588}">
      <dgm:prSet phldrT="[Text]" custT="1"/>
      <dgm:spPr/>
      <dgm:t>
        <a:bodyPr/>
        <a:lstStyle/>
        <a:p>
          <a:r>
            <a:rPr lang="en-US" sz="2200" dirty="0" err="1" smtClean="0"/>
            <a:t>Baik</a:t>
          </a:r>
          <a:r>
            <a:rPr lang="en-US" sz="2200" dirty="0" smtClean="0"/>
            <a:t>  </a:t>
          </a:r>
          <a:r>
            <a:rPr lang="en-US" sz="2200" dirty="0" err="1" smtClean="0"/>
            <a:t>gambar</a:t>
          </a:r>
          <a:r>
            <a:rPr lang="en-US" sz="2200" dirty="0" smtClean="0"/>
            <a:t> </a:t>
          </a:r>
          <a:r>
            <a:rPr lang="en-US" sz="2200" dirty="0" err="1" smtClean="0"/>
            <a:t>rencana</a:t>
          </a:r>
          <a:r>
            <a:rPr lang="en-US" sz="2200" dirty="0" smtClean="0"/>
            <a:t> </a:t>
          </a:r>
          <a:r>
            <a:rPr lang="en-US" sz="2200" dirty="0" err="1" smtClean="0"/>
            <a:t>maupun</a:t>
          </a:r>
          <a:r>
            <a:rPr lang="en-US" sz="2200" dirty="0" smtClean="0"/>
            <a:t>  </a:t>
          </a:r>
          <a:r>
            <a:rPr lang="en-US" sz="2200" dirty="0" err="1" smtClean="0"/>
            <a:t>peta</a:t>
          </a:r>
          <a:r>
            <a:rPr lang="en-US" sz="2200" dirty="0" smtClean="0"/>
            <a:t>  </a:t>
          </a:r>
          <a:r>
            <a:rPr lang="en-US" sz="2200" dirty="0" err="1" smtClean="0"/>
            <a:t>merupakan</a:t>
          </a:r>
          <a:r>
            <a:rPr lang="en-US" sz="2200" dirty="0" smtClean="0"/>
            <a:t> </a:t>
          </a:r>
          <a:r>
            <a:rPr lang="en-US" sz="2200" dirty="0" err="1" smtClean="0"/>
            <a:t>representasi</a:t>
          </a:r>
          <a:r>
            <a:rPr lang="en-US" sz="2200" dirty="0" smtClean="0"/>
            <a:t>  </a:t>
          </a:r>
          <a:r>
            <a:rPr lang="en-US" sz="2200" dirty="0" err="1" smtClean="0"/>
            <a:t>grafis</a:t>
          </a:r>
          <a:r>
            <a:rPr lang="en-US" sz="2200" dirty="0" smtClean="0"/>
            <a:t> </a:t>
          </a:r>
          <a:r>
            <a:rPr lang="en-US" sz="2200" dirty="0" err="1" smtClean="0"/>
            <a:t>dari</a:t>
          </a:r>
          <a:r>
            <a:rPr lang="en-US" sz="2200" dirty="0" smtClean="0"/>
            <a:t> </a:t>
          </a:r>
          <a:r>
            <a:rPr lang="en-US" sz="2200" dirty="0" err="1" smtClean="0"/>
            <a:t>bidang</a:t>
          </a:r>
          <a:r>
            <a:rPr lang="en-US" sz="2200" dirty="0" smtClean="0"/>
            <a:t> </a:t>
          </a:r>
          <a:r>
            <a:rPr lang="en-US" sz="2200" dirty="0" err="1" smtClean="0"/>
            <a:t>horisontal</a:t>
          </a:r>
          <a:r>
            <a:rPr lang="en-US" sz="2200" dirty="0" smtClean="0"/>
            <a:t> yang </a:t>
          </a:r>
          <a:r>
            <a:rPr lang="en-US" sz="2200" dirty="0" err="1" smtClean="0"/>
            <a:t>di</a:t>
          </a:r>
          <a:r>
            <a:rPr lang="en-US" sz="2200" dirty="0" smtClean="0"/>
            <a:t> </a:t>
          </a:r>
          <a:r>
            <a:rPr lang="en-US" sz="2800" b="1" dirty="0" err="1" smtClean="0"/>
            <a:t>skala</a:t>
          </a:r>
          <a:r>
            <a:rPr lang="en-US" sz="2200" dirty="0" err="1" smtClean="0"/>
            <a:t>kan</a:t>
          </a:r>
          <a:r>
            <a:rPr lang="en-US" sz="2200" dirty="0" smtClean="0"/>
            <a:t>. </a:t>
          </a:r>
          <a:endParaRPr lang="en-US" sz="2200" dirty="0"/>
        </a:p>
      </dgm:t>
    </dgm:pt>
    <dgm:pt modelId="{FBCF4F9B-F644-4966-8ACD-A38E3C32CC04}" type="parTrans" cxnId="{C00B05E3-5E95-420F-AD76-418C6C3B19AA}">
      <dgm:prSet/>
      <dgm:spPr/>
      <dgm:t>
        <a:bodyPr/>
        <a:lstStyle/>
        <a:p>
          <a:endParaRPr lang="en-US"/>
        </a:p>
      </dgm:t>
    </dgm:pt>
    <dgm:pt modelId="{62781C33-63AF-4295-ACE1-1C33D209AA3D}" type="sibTrans" cxnId="{C00B05E3-5E95-420F-AD76-418C6C3B19AA}">
      <dgm:prSet/>
      <dgm:spPr/>
      <dgm:t>
        <a:bodyPr/>
        <a:lstStyle/>
        <a:p>
          <a:endParaRPr lang="en-US"/>
        </a:p>
      </dgm:t>
    </dgm:pt>
    <dgm:pt modelId="{AAC67294-15E0-437F-A469-742DCD5D7A1C}">
      <dgm:prSet phldrT="[Text]"/>
      <dgm:spPr/>
      <dgm:t>
        <a:bodyPr/>
        <a:lstStyle/>
        <a:p>
          <a:endParaRPr lang="en-US" dirty="0"/>
        </a:p>
      </dgm:t>
    </dgm:pt>
    <dgm:pt modelId="{C3E8EB9E-3F41-477A-BAA8-CF83C4C40F8D}" type="parTrans" cxnId="{A0D4DB88-62A0-4428-8568-09F63A7DD79B}">
      <dgm:prSet/>
      <dgm:spPr/>
      <dgm:t>
        <a:bodyPr/>
        <a:lstStyle/>
        <a:p>
          <a:endParaRPr lang="en-US"/>
        </a:p>
      </dgm:t>
    </dgm:pt>
    <dgm:pt modelId="{CF59E609-FDB8-4303-AD98-9733B2C5CCFD}" type="sibTrans" cxnId="{A0D4DB88-62A0-4428-8568-09F63A7DD79B}">
      <dgm:prSet/>
      <dgm:spPr/>
      <dgm:t>
        <a:bodyPr/>
        <a:lstStyle/>
        <a:p>
          <a:endParaRPr lang="en-US"/>
        </a:p>
      </dgm:t>
    </dgm:pt>
    <dgm:pt modelId="{34610FE7-FE2A-4667-984B-5FEBB66CAAAD}" type="pres">
      <dgm:prSet presAssocID="{587CB4B6-5DBF-48DB-8779-B1891B53AC4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A96215A-840F-4519-8D05-7CCAAF23507C}" type="pres">
      <dgm:prSet presAssocID="{36E04B66-BA42-4139-B15C-4E5F6B6CF588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DBC3E0-3718-4D7A-AD1A-86C10A8A23C9}" type="pres">
      <dgm:prSet presAssocID="{36E04B66-BA42-4139-B15C-4E5F6B6CF588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0D4DB88-62A0-4428-8568-09F63A7DD79B}" srcId="{36E04B66-BA42-4139-B15C-4E5F6B6CF588}" destId="{AAC67294-15E0-437F-A469-742DCD5D7A1C}" srcOrd="0" destOrd="0" parTransId="{C3E8EB9E-3F41-477A-BAA8-CF83C4C40F8D}" sibTransId="{CF59E609-FDB8-4303-AD98-9733B2C5CCFD}"/>
    <dgm:cxn modelId="{51AD3AF4-A497-45AA-A4A2-10B6986D05CC}" type="presOf" srcId="{AAC67294-15E0-437F-A469-742DCD5D7A1C}" destId="{D7DBC3E0-3718-4D7A-AD1A-86C10A8A23C9}" srcOrd="0" destOrd="0" presId="urn:microsoft.com/office/officeart/2005/8/layout/vList2"/>
    <dgm:cxn modelId="{32636618-4487-416F-89FC-AA5261CEDE7F}" type="presOf" srcId="{36E04B66-BA42-4139-B15C-4E5F6B6CF588}" destId="{DA96215A-840F-4519-8D05-7CCAAF23507C}" srcOrd="0" destOrd="0" presId="urn:microsoft.com/office/officeart/2005/8/layout/vList2"/>
    <dgm:cxn modelId="{77C2D13D-C42E-484C-8EAA-B796E8F8A36F}" type="presOf" srcId="{587CB4B6-5DBF-48DB-8779-B1891B53AC4E}" destId="{34610FE7-FE2A-4667-984B-5FEBB66CAAAD}" srcOrd="0" destOrd="0" presId="urn:microsoft.com/office/officeart/2005/8/layout/vList2"/>
    <dgm:cxn modelId="{C00B05E3-5E95-420F-AD76-418C6C3B19AA}" srcId="{587CB4B6-5DBF-48DB-8779-B1891B53AC4E}" destId="{36E04B66-BA42-4139-B15C-4E5F6B6CF588}" srcOrd="0" destOrd="0" parTransId="{FBCF4F9B-F644-4966-8ACD-A38E3C32CC04}" sibTransId="{62781C33-63AF-4295-ACE1-1C33D209AA3D}"/>
    <dgm:cxn modelId="{50A94F21-3B77-46AD-95E9-FEE340BC5E4E}" type="presParOf" srcId="{34610FE7-FE2A-4667-984B-5FEBB66CAAAD}" destId="{DA96215A-840F-4519-8D05-7CCAAF23507C}" srcOrd="0" destOrd="0" presId="urn:microsoft.com/office/officeart/2005/8/layout/vList2"/>
    <dgm:cxn modelId="{BD311842-FDA3-4465-80F6-A38E949CA622}" type="presParOf" srcId="{34610FE7-FE2A-4667-984B-5FEBB66CAAAD}" destId="{D7DBC3E0-3718-4D7A-AD1A-86C10A8A23C9}" srcOrd="1" destOrd="0" presId="urn:microsoft.com/office/officeart/2005/8/layout/vList2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A569F00-7A35-42FB-ACA3-46E47094AF3F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FC82E37-7E99-49A4-8B9F-50FC08BF4E39}">
      <dgm:prSet phldrT="[Text]"/>
      <dgm:spPr>
        <a:effectLst>
          <a:innerShdw blurRad="63500" dist="50800" dir="16200000">
            <a:prstClr val="black">
              <a:alpha val="50000"/>
            </a:prstClr>
          </a:innerShdw>
        </a:effectLst>
      </dgm:spPr>
      <dgm:t>
        <a:bodyPr/>
        <a:lstStyle/>
        <a:p>
          <a:r>
            <a:rPr lang="en-US" dirty="0" err="1" smtClean="0"/>
            <a:t>Survei</a:t>
          </a:r>
          <a:r>
            <a:rPr lang="en-US" dirty="0" smtClean="0"/>
            <a:t> </a:t>
          </a:r>
          <a:r>
            <a:rPr lang="en-US" dirty="0" err="1" smtClean="0"/>
            <a:t>Geodetik</a:t>
          </a:r>
          <a:endParaRPr lang="en-US" dirty="0"/>
        </a:p>
      </dgm:t>
    </dgm:pt>
    <dgm:pt modelId="{DD025B00-A725-4623-8D4C-75ED589BEADF}" type="parTrans" cxnId="{7006EE7B-D7F7-4839-A940-7F7B744B75AD}">
      <dgm:prSet/>
      <dgm:spPr/>
      <dgm:t>
        <a:bodyPr/>
        <a:lstStyle/>
        <a:p>
          <a:endParaRPr lang="en-US"/>
        </a:p>
      </dgm:t>
    </dgm:pt>
    <dgm:pt modelId="{48B4E9D3-994A-4FA5-B298-8F5FADEE564E}" type="sibTrans" cxnId="{7006EE7B-D7F7-4839-A940-7F7B744B75AD}">
      <dgm:prSet/>
      <dgm:spPr/>
      <dgm:t>
        <a:bodyPr/>
        <a:lstStyle/>
        <a:p>
          <a:endParaRPr lang="en-US"/>
        </a:p>
      </dgm:t>
    </dgm:pt>
    <dgm:pt modelId="{87A6F98A-83CE-47FE-8535-CEFBDA489D09}">
      <dgm:prSet phldrT="[Text]"/>
      <dgm:spPr/>
      <dgm:t>
        <a:bodyPr/>
        <a:lstStyle/>
        <a:p>
          <a:r>
            <a:rPr lang="en-US" dirty="0" err="1" smtClean="0"/>
            <a:t>Survei</a:t>
          </a:r>
          <a:r>
            <a:rPr lang="en-US" dirty="0" smtClean="0"/>
            <a:t> </a:t>
          </a:r>
          <a:r>
            <a:rPr lang="en-US" dirty="0" err="1" smtClean="0"/>
            <a:t>Permukaan</a:t>
          </a:r>
          <a:r>
            <a:rPr lang="en-US" dirty="0" smtClean="0"/>
            <a:t> Tanah</a:t>
          </a:r>
          <a:endParaRPr lang="en-US" dirty="0"/>
        </a:p>
      </dgm:t>
    </dgm:pt>
    <dgm:pt modelId="{C2795F2A-1377-491F-BF62-CDE7C1BD2F35}" type="parTrans" cxnId="{02B9BA22-3FA4-49CE-AAA4-5E0339047770}">
      <dgm:prSet/>
      <dgm:spPr/>
      <dgm:t>
        <a:bodyPr/>
        <a:lstStyle/>
        <a:p>
          <a:endParaRPr lang="en-US"/>
        </a:p>
      </dgm:t>
    </dgm:pt>
    <dgm:pt modelId="{6310D74A-CBC3-461F-B891-B26A140AA62A}" type="sibTrans" cxnId="{02B9BA22-3FA4-49CE-AAA4-5E0339047770}">
      <dgm:prSet/>
      <dgm:spPr/>
      <dgm:t>
        <a:bodyPr/>
        <a:lstStyle/>
        <a:p>
          <a:endParaRPr lang="en-US"/>
        </a:p>
      </dgm:t>
    </dgm:pt>
    <dgm:pt modelId="{7A1A0959-AF30-4591-8F7B-A0F9595872C2}">
      <dgm:prSet phldrT="[Text]"/>
      <dgm:spPr/>
      <dgm:t>
        <a:bodyPr/>
        <a:lstStyle/>
        <a:p>
          <a:r>
            <a:rPr lang="en-US" dirty="0" err="1" smtClean="0"/>
            <a:t>Survei</a:t>
          </a:r>
          <a:r>
            <a:rPr lang="en-US" dirty="0" smtClean="0"/>
            <a:t> </a:t>
          </a:r>
          <a:r>
            <a:rPr lang="en-US" dirty="0" err="1" smtClean="0"/>
            <a:t>Radargrametri</a:t>
          </a:r>
          <a:endParaRPr lang="en-US" dirty="0"/>
        </a:p>
      </dgm:t>
    </dgm:pt>
    <dgm:pt modelId="{5B1CD75E-0928-48EF-A3AD-040D7E05F2D9}" type="parTrans" cxnId="{C268DE3D-8FD9-4390-93A3-388102F8C881}">
      <dgm:prSet/>
      <dgm:spPr/>
      <dgm:t>
        <a:bodyPr/>
        <a:lstStyle/>
        <a:p>
          <a:endParaRPr lang="en-US"/>
        </a:p>
      </dgm:t>
    </dgm:pt>
    <dgm:pt modelId="{6A27C340-1690-45AB-89B9-65B9657250B3}" type="sibTrans" cxnId="{C268DE3D-8FD9-4390-93A3-388102F8C881}">
      <dgm:prSet/>
      <dgm:spPr/>
      <dgm:t>
        <a:bodyPr/>
        <a:lstStyle/>
        <a:p>
          <a:endParaRPr lang="en-US"/>
        </a:p>
      </dgm:t>
    </dgm:pt>
    <dgm:pt modelId="{07F12AAE-5375-4DED-86A6-67EC974BC198}">
      <dgm:prSet phldrT="[Text]"/>
      <dgm:spPr/>
      <dgm:t>
        <a:bodyPr/>
        <a:lstStyle/>
        <a:p>
          <a:r>
            <a:rPr lang="en-US" dirty="0" err="1" smtClean="0"/>
            <a:t>Survei</a:t>
          </a:r>
          <a:r>
            <a:rPr lang="en-US" dirty="0" smtClean="0"/>
            <a:t> </a:t>
          </a:r>
          <a:r>
            <a:rPr lang="en-US" dirty="0" err="1" smtClean="0"/>
            <a:t>Fotogrametri</a:t>
          </a:r>
          <a:endParaRPr lang="en-US" dirty="0"/>
        </a:p>
      </dgm:t>
    </dgm:pt>
    <dgm:pt modelId="{F60248B6-1290-4D93-A958-5F5E24B336DD}" type="parTrans" cxnId="{6D3BBA01-1065-4616-90C0-C7876FBA1B55}">
      <dgm:prSet/>
      <dgm:spPr/>
      <dgm:t>
        <a:bodyPr/>
        <a:lstStyle/>
        <a:p>
          <a:endParaRPr lang="en-US"/>
        </a:p>
      </dgm:t>
    </dgm:pt>
    <dgm:pt modelId="{662B4728-E72F-46CA-8A99-5313159F2107}" type="sibTrans" cxnId="{6D3BBA01-1065-4616-90C0-C7876FBA1B55}">
      <dgm:prSet/>
      <dgm:spPr/>
      <dgm:t>
        <a:bodyPr/>
        <a:lstStyle/>
        <a:p>
          <a:endParaRPr lang="en-US"/>
        </a:p>
      </dgm:t>
    </dgm:pt>
    <dgm:pt modelId="{E906CCE4-EA5C-4397-ACB4-6536B96D399B}">
      <dgm:prSet phldrT="[Text]"/>
      <dgm:spPr/>
      <dgm:t>
        <a:bodyPr/>
        <a:lstStyle/>
        <a:p>
          <a:r>
            <a:rPr lang="en-US" dirty="0" err="1" smtClean="0"/>
            <a:t>Survei</a:t>
          </a:r>
          <a:r>
            <a:rPr lang="en-US" dirty="0" smtClean="0"/>
            <a:t> </a:t>
          </a:r>
          <a:r>
            <a:rPr lang="en-US" dirty="0" err="1" smtClean="0"/>
            <a:t>Hidrografi</a:t>
          </a:r>
          <a:endParaRPr lang="en-US" dirty="0"/>
        </a:p>
      </dgm:t>
    </dgm:pt>
    <dgm:pt modelId="{3E6F7865-EF9E-41D7-9798-9DC83B75B1CE}" type="parTrans" cxnId="{0D300CEB-9FE4-42F0-AE3E-20545E9709AC}">
      <dgm:prSet/>
      <dgm:spPr/>
      <dgm:t>
        <a:bodyPr/>
        <a:lstStyle/>
        <a:p>
          <a:endParaRPr lang="en-US"/>
        </a:p>
      </dgm:t>
    </dgm:pt>
    <dgm:pt modelId="{0B2C1318-E129-4386-ACE5-5CAB1CCF94BF}" type="sibTrans" cxnId="{0D300CEB-9FE4-42F0-AE3E-20545E9709AC}">
      <dgm:prSet/>
      <dgm:spPr/>
      <dgm:t>
        <a:bodyPr/>
        <a:lstStyle/>
        <a:p>
          <a:endParaRPr lang="en-US"/>
        </a:p>
      </dgm:t>
    </dgm:pt>
    <dgm:pt modelId="{71214065-C08E-4B72-9C3D-9819B2ED8F24}" type="pres">
      <dgm:prSet presAssocID="{CA569F00-7A35-42FB-ACA3-46E47094AF3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DF49629-0589-4E9C-BA65-80B233DB6424}" type="pres">
      <dgm:prSet presAssocID="{CA569F00-7A35-42FB-ACA3-46E47094AF3F}" presName="cycle" presStyleCnt="0"/>
      <dgm:spPr/>
    </dgm:pt>
    <dgm:pt modelId="{934EC51D-5515-477A-8C67-DF8EA9955E48}" type="pres">
      <dgm:prSet presAssocID="{CFC82E37-7E99-49A4-8B9F-50FC08BF4E39}" presName="nodeFirs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D351D7-63D8-4A26-BCFD-20EEF581F2F2}" type="pres">
      <dgm:prSet presAssocID="{48B4E9D3-994A-4FA5-B298-8F5FADEE564E}" presName="sibTransFirstNode" presStyleLbl="bgShp" presStyleIdx="0" presStyleCnt="1"/>
      <dgm:spPr/>
      <dgm:t>
        <a:bodyPr/>
        <a:lstStyle/>
        <a:p>
          <a:endParaRPr lang="en-US"/>
        </a:p>
      </dgm:t>
    </dgm:pt>
    <dgm:pt modelId="{867ADE63-9AAB-486C-B477-62DB566F09BF}" type="pres">
      <dgm:prSet presAssocID="{87A6F98A-83CE-47FE-8535-CEFBDA489D09}" presName="nodeFollowingNodes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B1A5F1-563B-4FCF-B0A2-0F4EFC2114DB}" type="pres">
      <dgm:prSet presAssocID="{7A1A0959-AF30-4591-8F7B-A0F9595872C2}" presName="nodeFollowingNodes" presStyleLbl="node1" presStyleIdx="2" presStyleCnt="5" custRadScaleRad="91395" custRadScaleInc="-61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A6F97E-A347-4677-B534-46C056678C3D}" type="pres">
      <dgm:prSet presAssocID="{07F12AAE-5375-4DED-86A6-67EC974BC198}" presName="nodeFollowingNodes" presStyleLbl="node1" presStyleIdx="3" presStyleCnt="5" custRadScaleRad="105201" custRadScaleInc="200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C8D942-7173-4495-B32D-1066374227D8}" type="pres">
      <dgm:prSet presAssocID="{E906CCE4-EA5C-4397-ACB4-6536B96D399B}" presName="nodeFollowingNodes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268DE3D-8FD9-4390-93A3-388102F8C881}" srcId="{CA569F00-7A35-42FB-ACA3-46E47094AF3F}" destId="{7A1A0959-AF30-4591-8F7B-A0F9595872C2}" srcOrd="2" destOrd="0" parTransId="{5B1CD75E-0928-48EF-A3AD-040D7E05F2D9}" sibTransId="{6A27C340-1690-45AB-89B9-65B9657250B3}"/>
    <dgm:cxn modelId="{A6427F6F-9F7B-4A91-861B-1AC4F33CEF32}" type="presOf" srcId="{CFC82E37-7E99-49A4-8B9F-50FC08BF4E39}" destId="{934EC51D-5515-477A-8C67-DF8EA9955E48}" srcOrd="0" destOrd="0" presId="urn:microsoft.com/office/officeart/2005/8/layout/cycle3"/>
    <dgm:cxn modelId="{7006EE7B-D7F7-4839-A940-7F7B744B75AD}" srcId="{CA569F00-7A35-42FB-ACA3-46E47094AF3F}" destId="{CFC82E37-7E99-49A4-8B9F-50FC08BF4E39}" srcOrd="0" destOrd="0" parTransId="{DD025B00-A725-4623-8D4C-75ED589BEADF}" sibTransId="{48B4E9D3-994A-4FA5-B298-8F5FADEE564E}"/>
    <dgm:cxn modelId="{6365DAD2-5D5A-4893-903D-08C462FFA5AA}" type="presOf" srcId="{7A1A0959-AF30-4591-8F7B-A0F9595872C2}" destId="{40B1A5F1-563B-4FCF-B0A2-0F4EFC2114DB}" srcOrd="0" destOrd="0" presId="urn:microsoft.com/office/officeart/2005/8/layout/cycle3"/>
    <dgm:cxn modelId="{6D3BBA01-1065-4616-90C0-C7876FBA1B55}" srcId="{CA569F00-7A35-42FB-ACA3-46E47094AF3F}" destId="{07F12AAE-5375-4DED-86A6-67EC974BC198}" srcOrd="3" destOrd="0" parTransId="{F60248B6-1290-4D93-A958-5F5E24B336DD}" sibTransId="{662B4728-E72F-46CA-8A99-5313159F2107}"/>
    <dgm:cxn modelId="{A678730D-C656-4C79-AF41-FDA12A7CD5EF}" type="presOf" srcId="{48B4E9D3-994A-4FA5-B298-8F5FADEE564E}" destId="{8AD351D7-63D8-4A26-BCFD-20EEF581F2F2}" srcOrd="0" destOrd="0" presId="urn:microsoft.com/office/officeart/2005/8/layout/cycle3"/>
    <dgm:cxn modelId="{02B9BA22-3FA4-49CE-AAA4-5E0339047770}" srcId="{CA569F00-7A35-42FB-ACA3-46E47094AF3F}" destId="{87A6F98A-83CE-47FE-8535-CEFBDA489D09}" srcOrd="1" destOrd="0" parTransId="{C2795F2A-1377-491F-BF62-CDE7C1BD2F35}" sibTransId="{6310D74A-CBC3-461F-B891-B26A140AA62A}"/>
    <dgm:cxn modelId="{C0CCB17C-0D18-4F31-813A-31B5C8769DA8}" type="presOf" srcId="{87A6F98A-83CE-47FE-8535-CEFBDA489D09}" destId="{867ADE63-9AAB-486C-B477-62DB566F09BF}" srcOrd="0" destOrd="0" presId="urn:microsoft.com/office/officeart/2005/8/layout/cycle3"/>
    <dgm:cxn modelId="{8A7F0B0E-2C02-4DC1-A717-76339AB9D8BE}" type="presOf" srcId="{E906CCE4-EA5C-4397-ACB4-6536B96D399B}" destId="{8AC8D942-7173-4495-B32D-1066374227D8}" srcOrd="0" destOrd="0" presId="urn:microsoft.com/office/officeart/2005/8/layout/cycle3"/>
    <dgm:cxn modelId="{0D300CEB-9FE4-42F0-AE3E-20545E9709AC}" srcId="{CA569F00-7A35-42FB-ACA3-46E47094AF3F}" destId="{E906CCE4-EA5C-4397-ACB4-6536B96D399B}" srcOrd="4" destOrd="0" parTransId="{3E6F7865-EF9E-41D7-9798-9DC83B75B1CE}" sibTransId="{0B2C1318-E129-4386-ACE5-5CAB1CCF94BF}"/>
    <dgm:cxn modelId="{187A12F4-E758-4360-AF4C-E040899766F8}" type="presOf" srcId="{CA569F00-7A35-42FB-ACA3-46E47094AF3F}" destId="{71214065-C08E-4B72-9C3D-9819B2ED8F24}" srcOrd="0" destOrd="0" presId="urn:microsoft.com/office/officeart/2005/8/layout/cycle3"/>
    <dgm:cxn modelId="{1E168134-8D44-4441-8F30-34CF0F6B6E5F}" type="presOf" srcId="{07F12AAE-5375-4DED-86A6-67EC974BC198}" destId="{36A6F97E-A347-4677-B534-46C056678C3D}" srcOrd="0" destOrd="0" presId="urn:microsoft.com/office/officeart/2005/8/layout/cycle3"/>
    <dgm:cxn modelId="{EFC4F54E-3CFB-4416-AC56-0CE3ABC5B57B}" type="presParOf" srcId="{71214065-C08E-4B72-9C3D-9819B2ED8F24}" destId="{CDF49629-0589-4E9C-BA65-80B233DB6424}" srcOrd="0" destOrd="0" presId="urn:microsoft.com/office/officeart/2005/8/layout/cycle3"/>
    <dgm:cxn modelId="{4A47C9EB-3F96-4861-B1C1-76556907FA56}" type="presParOf" srcId="{CDF49629-0589-4E9C-BA65-80B233DB6424}" destId="{934EC51D-5515-477A-8C67-DF8EA9955E48}" srcOrd="0" destOrd="0" presId="urn:microsoft.com/office/officeart/2005/8/layout/cycle3"/>
    <dgm:cxn modelId="{A63D8B90-9986-4EB7-9BBE-FE6CDFADEF2F}" type="presParOf" srcId="{CDF49629-0589-4E9C-BA65-80B233DB6424}" destId="{8AD351D7-63D8-4A26-BCFD-20EEF581F2F2}" srcOrd="1" destOrd="0" presId="urn:microsoft.com/office/officeart/2005/8/layout/cycle3"/>
    <dgm:cxn modelId="{8862F28E-559C-40D4-9AB9-323CB4B2D2B0}" type="presParOf" srcId="{CDF49629-0589-4E9C-BA65-80B233DB6424}" destId="{867ADE63-9AAB-486C-B477-62DB566F09BF}" srcOrd="2" destOrd="0" presId="urn:microsoft.com/office/officeart/2005/8/layout/cycle3"/>
    <dgm:cxn modelId="{388A9305-E9EC-42B7-9D9B-B16CA41BFDE4}" type="presParOf" srcId="{CDF49629-0589-4E9C-BA65-80B233DB6424}" destId="{40B1A5F1-563B-4FCF-B0A2-0F4EFC2114DB}" srcOrd="3" destOrd="0" presId="urn:microsoft.com/office/officeart/2005/8/layout/cycle3"/>
    <dgm:cxn modelId="{C1F3F5E2-497C-44BF-B932-180A3DD7E057}" type="presParOf" srcId="{CDF49629-0589-4E9C-BA65-80B233DB6424}" destId="{36A6F97E-A347-4677-B534-46C056678C3D}" srcOrd="4" destOrd="0" presId="urn:microsoft.com/office/officeart/2005/8/layout/cycle3"/>
    <dgm:cxn modelId="{2BAEEC77-FD04-4088-96E9-3F9644B96A2A}" type="presParOf" srcId="{CDF49629-0589-4E9C-BA65-80B233DB6424}" destId="{8AC8D942-7173-4495-B32D-1066374227D8}" srcOrd="5" destOrd="0" presId="urn:microsoft.com/office/officeart/2005/8/layout/cycle3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89734F2-AB94-41B4-A28F-7C47CC45D0A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0B40D7D-CB96-43D9-A3A0-A4608ADF8040}">
      <dgm:prSet phldrT="[Text]" custT="1"/>
      <dgm:spPr/>
      <dgm:t>
        <a:bodyPr/>
        <a:lstStyle/>
        <a:p>
          <a:r>
            <a:rPr lang="en-US" sz="3600" dirty="0" smtClean="0"/>
            <a:t>C. KLASIFIKASI SURVEI</a:t>
          </a:r>
          <a:endParaRPr lang="en-US" sz="3600" dirty="0"/>
        </a:p>
      </dgm:t>
    </dgm:pt>
    <dgm:pt modelId="{4E9164CB-3A3F-4E52-B17F-30C348E8E9F1}" type="parTrans" cxnId="{693A659E-54BF-4D2C-B47A-6868555A23FF}">
      <dgm:prSet/>
      <dgm:spPr/>
      <dgm:t>
        <a:bodyPr/>
        <a:lstStyle/>
        <a:p>
          <a:endParaRPr lang="en-US"/>
        </a:p>
      </dgm:t>
    </dgm:pt>
    <dgm:pt modelId="{F0AF940C-33D6-4363-936F-105531322E76}" type="sibTrans" cxnId="{693A659E-54BF-4D2C-B47A-6868555A23FF}">
      <dgm:prSet/>
      <dgm:spPr/>
      <dgm:t>
        <a:bodyPr/>
        <a:lstStyle/>
        <a:p>
          <a:endParaRPr lang="en-US"/>
        </a:p>
      </dgm:t>
    </dgm:pt>
    <dgm:pt modelId="{52F37D51-6E90-4A17-A3AE-676859F50FD8}" type="pres">
      <dgm:prSet presAssocID="{789734F2-AB94-41B4-A28F-7C47CC45D0A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35CBB4B-CC0F-4AC2-9B1E-6CBC3482EAB3}" type="pres">
      <dgm:prSet presAssocID="{30B40D7D-CB96-43D9-A3A0-A4608ADF8040}" presName="parentText" presStyleLbl="node1" presStyleIdx="0" presStyleCnt="1" custScaleY="222028" custLinFactNeighborX="-1250" custLinFactNeighborY="1523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77CAA93-5EFC-4D68-B372-AEEE217FF952}" type="presOf" srcId="{789734F2-AB94-41B4-A28F-7C47CC45D0AA}" destId="{52F37D51-6E90-4A17-A3AE-676859F50FD8}" srcOrd="0" destOrd="0" presId="urn:microsoft.com/office/officeart/2005/8/layout/vList2"/>
    <dgm:cxn modelId="{0DA467AF-BC2C-4560-A857-500B93495373}" type="presOf" srcId="{30B40D7D-CB96-43D9-A3A0-A4608ADF8040}" destId="{635CBB4B-CC0F-4AC2-9B1E-6CBC3482EAB3}" srcOrd="0" destOrd="0" presId="urn:microsoft.com/office/officeart/2005/8/layout/vList2"/>
    <dgm:cxn modelId="{693A659E-54BF-4D2C-B47A-6868555A23FF}" srcId="{789734F2-AB94-41B4-A28F-7C47CC45D0AA}" destId="{30B40D7D-CB96-43D9-A3A0-A4608ADF8040}" srcOrd="0" destOrd="0" parTransId="{4E9164CB-3A3F-4E52-B17F-30C348E8E9F1}" sibTransId="{F0AF940C-33D6-4363-936F-105531322E76}"/>
    <dgm:cxn modelId="{A8CB8AC7-0DE5-4223-B375-389C49E30F01}" type="presParOf" srcId="{52F37D51-6E90-4A17-A3AE-676859F50FD8}" destId="{635CBB4B-CC0F-4AC2-9B1E-6CBC3482EAB3}" srcOrd="0" destOrd="0" presId="urn:microsoft.com/office/officeart/2005/8/layout/vList2"/>
  </dgm:cxnLst>
  <dgm:bg/>
  <dgm:whole/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D939876-4127-4793-B7AD-CC59CC70AA0F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94CF89D-1FE4-4101-BF1E-20D185989A67}">
      <dgm:prSet phldrT="[Text]" custT="1"/>
      <dgm:spPr/>
      <dgm:t>
        <a:bodyPr/>
        <a:lstStyle/>
        <a:p>
          <a:pPr algn="l"/>
          <a:r>
            <a:rPr lang="en-US" sz="3600" dirty="0" err="1" smtClean="0"/>
            <a:t>Survei</a:t>
          </a:r>
          <a:r>
            <a:rPr lang="en-US" sz="3600" dirty="0" smtClean="0"/>
            <a:t> </a:t>
          </a:r>
          <a:r>
            <a:rPr lang="en-US" sz="3600" dirty="0" err="1" smtClean="0"/>
            <a:t>Geodetik</a:t>
          </a:r>
          <a:r>
            <a:rPr lang="en-US" sz="3600" dirty="0" smtClean="0"/>
            <a:t> (Geodetic Surveying</a:t>
          </a:r>
          <a:r>
            <a:rPr lang="en-US" sz="900" dirty="0" smtClean="0"/>
            <a:t>)</a:t>
          </a:r>
          <a:endParaRPr lang="en-US" sz="900" dirty="0"/>
        </a:p>
      </dgm:t>
    </dgm:pt>
    <dgm:pt modelId="{1674066E-43AE-41CF-950B-F6B3FDB3B7FB}" type="parTrans" cxnId="{6418408C-EEDF-4767-8993-455E49EE82F5}">
      <dgm:prSet/>
      <dgm:spPr/>
      <dgm:t>
        <a:bodyPr/>
        <a:lstStyle/>
        <a:p>
          <a:endParaRPr lang="en-US"/>
        </a:p>
      </dgm:t>
    </dgm:pt>
    <dgm:pt modelId="{6AB2DBB2-3B9A-4FA5-B7BF-7EA7D13792AA}" type="sibTrans" cxnId="{6418408C-EEDF-4767-8993-455E49EE82F5}">
      <dgm:prSet/>
      <dgm:spPr/>
      <dgm:t>
        <a:bodyPr/>
        <a:lstStyle/>
        <a:p>
          <a:endParaRPr lang="en-US"/>
        </a:p>
      </dgm:t>
    </dgm:pt>
    <dgm:pt modelId="{263072B6-8070-4EF7-997A-31340877985F}">
      <dgm:prSet phldrT="[Text]"/>
      <dgm:spPr/>
      <dgm:t>
        <a:bodyPr/>
        <a:lstStyle/>
        <a:p>
          <a:endParaRPr lang="en-US" dirty="0"/>
        </a:p>
      </dgm:t>
    </dgm:pt>
    <dgm:pt modelId="{A89084F4-7C92-4678-BD8E-491EFE8649E4}" type="parTrans" cxnId="{9597E74E-96EE-4A12-843E-17E5ECFAAF94}">
      <dgm:prSet/>
      <dgm:spPr/>
      <dgm:t>
        <a:bodyPr/>
        <a:lstStyle/>
        <a:p>
          <a:endParaRPr lang="en-US"/>
        </a:p>
      </dgm:t>
    </dgm:pt>
    <dgm:pt modelId="{81854E9B-E881-4782-A29A-FC7E6B28C446}" type="sibTrans" cxnId="{9597E74E-96EE-4A12-843E-17E5ECFAAF94}">
      <dgm:prSet/>
      <dgm:spPr/>
      <dgm:t>
        <a:bodyPr/>
        <a:lstStyle/>
        <a:p>
          <a:endParaRPr lang="en-US"/>
        </a:p>
      </dgm:t>
    </dgm:pt>
    <dgm:pt modelId="{3A6B84F2-BED3-4309-A21D-CD8742EB8C47}">
      <dgm:prSet phldrT="[Text]" custT="1"/>
      <dgm:spPr/>
      <dgm:t>
        <a:bodyPr/>
        <a:lstStyle/>
        <a:p>
          <a:r>
            <a:rPr lang="en-US" sz="2800" dirty="0" smtClean="0"/>
            <a:t>- </a:t>
          </a:r>
          <a:r>
            <a:rPr lang="en-US" sz="2800" dirty="0" err="1" smtClean="0"/>
            <a:t>Penentuan</a:t>
          </a:r>
          <a:r>
            <a:rPr lang="en-US" sz="2800" dirty="0" smtClean="0"/>
            <a:t> </a:t>
          </a:r>
          <a:r>
            <a:rPr lang="en-US" sz="2800" dirty="0" err="1" smtClean="0"/>
            <a:t>bentuk</a:t>
          </a:r>
          <a:r>
            <a:rPr lang="en-US" sz="2800" dirty="0" smtClean="0"/>
            <a:t> </a:t>
          </a:r>
          <a:r>
            <a:rPr lang="en-US" sz="2800" dirty="0" err="1" smtClean="0"/>
            <a:t>dan</a:t>
          </a:r>
          <a:r>
            <a:rPr lang="en-US" sz="2800" dirty="0" smtClean="0"/>
            <a:t> </a:t>
          </a:r>
          <a:r>
            <a:rPr lang="en-US" sz="2800" dirty="0" err="1" smtClean="0"/>
            <a:t>ukuran</a:t>
          </a:r>
          <a:r>
            <a:rPr lang="en-US" sz="2800" dirty="0" smtClean="0"/>
            <a:t> </a:t>
          </a:r>
          <a:r>
            <a:rPr lang="en-US" sz="2800" dirty="0" err="1" smtClean="0"/>
            <a:t>bumi</a:t>
          </a:r>
          <a:r>
            <a:rPr lang="en-US" sz="2800" dirty="0" smtClean="0"/>
            <a:t>, </a:t>
          </a:r>
          <a:r>
            <a:rPr lang="en-US" sz="2800" dirty="0" err="1" smtClean="0"/>
            <a:t>medan</a:t>
          </a:r>
          <a:r>
            <a:rPr lang="en-US" sz="2800" dirty="0" smtClean="0"/>
            <a:t> </a:t>
          </a:r>
          <a:r>
            <a:rPr lang="en-US" sz="2800" dirty="0" err="1" smtClean="0"/>
            <a:t>grafitasi</a:t>
          </a:r>
          <a:r>
            <a:rPr lang="en-US" sz="2800" dirty="0" smtClean="0"/>
            <a:t> </a:t>
          </a:r>
          <a:r>
            <a:rPr lang="en-US" sz="2800" dirty="0" err="1" smtClean="0"/>
            <a:t>dan</a:t>
          </a:r>
          <a:r>
            <a:rPr lang="en-US" sz="2800" dirty="0" smtClean="0"/>
            <a:t> </a:t>
          </a:r>
          <a:r>
            <a:rPr lang="en-US" sz="2800" dirty="0" err="1" smtClean="0"/>
            <a:t>pembuatan</a:t>
          </a:r>
          <a:r>
            <a:rPr lang="en-US" sz="2800" dirty="0" smtClean="0"/>
            <a:t> </a:t>
          </a:r>
          <a:r>
            <a:rPr lang="en-US" sz="2800" dirty="0" err="1" smtClean="0"/>
            <a:t>jaringan</a:t>
          </a:r>
          <a:r>
            <a:rPr lang="en-US" sz="2800" dirty="0" smtClean="0"/>
            <a:t> </a:t>
          </a:r>
          <a:r>
            <a:rPr lang="en-US" sz="2800" dirty="0" err="1" smtClean="0"/>
            <a:t>kontrol</a:t>
          </a:r>
          <a:r>
            <a:rPr lang="en-US" sz="2800" dirty="0" smtClean="0"/>
            <a:t> </a:t>
          </a:r>
          <a:r>
            <a:rPr lang="en-US" sz="2800" dirty="0" err="1" smtClean="0"/>
            <a:t>pemetaan</a:t>
          </a:r>
          <a:r>
            <a:rPr lang="en-US" sz="2800" dirty="0" smtClean="0"/>
            <a:t>. </a:t>
          </a:r>
        </a:p>
        <a:p>
          <a:r>
            <a:rPr lang="en-US" sz="2800" dirty="0" smtClean="0"/>
            <a:t>- </a:t>
          </a:r>
          <a:r>
            <a:rPr lang="en-US" sz="2800" dirty="0" err="1" smtClean="0"/>
            <a:t>Cakupan</a:t>
          </a:r>
          <a:r>
            <a:rPr lang="en-US" sz="2800" dirty="0" smtClean="0"/>
            <a:t> </a:t>
          </a:r>
          <a:r>
            <a:rPr lang="en-US" sz="2800" dirty="0" err="1" smtClean="0"/>
            <a:t>luas</a:t>
          </a:r>
          <a:endParaRPr lang="en-US" sz="2800" dirty="0" smtClean="0"/>
        </a:p>
        <a:p>
          <a:r>
            <a:rPr lang="en-US" sz="2800" dirty="0" smtClean="0"/>
            <a:t>- </a:t>
          </a:r>
          <a:r>
            <a:rPr lang="en-US" sz="2800" dirty="0" err="1" smtClean="0"/>
            <a:t>Memperhatikan</a:t>
          </a:r>
          <a:r>
            <a:rPr lang="en-US" sz="2800" dirty="0" smtClean="0"/>
            <a:t> </a:t>
          </a:r>
          <a:r>
            <a:rPr lang="en-US" sz="2800" dirty="0" err="1" smtClean="0"/>
            <a:t>kelengkungan</a:t>
          </a:r>
          <a:r>
            <a:rPr lang="en-US" sz="2800" dirty="0" smtClean="0"/>
            <a:t> </a:t>
          </a:r>
          <a:r>
            <a:rPr lang="en-US" sz="2800" dirty="0" err="1" smtClean="0"/>
            <a:t>bumi</a:t>
          </a:r>
          <a:endParaRPr lang="en-US" sz="2800" dirty="0"/>
        </a:p>
      </dgm:t>
    </dgm:pt>
    <dgm:pt modelId="{3D420060-82B2-4B97-9AD5-7853B1E5C094}" type="parTrans" cxnId="{3D3163BB-82AE-495B-ADB6-F66A386D2318}">
      <dgm:prSet/>
      <dgm:spPr/>
      <dgm:t>
        <a:bodyPr/>
        <a:lstStyle/>
        <a:p>
          <a:endParaRPr lang="en-US"/>
        </a:p>
      </dgm:t>
    </dgm:pt>
    <dgm:pt modelId="{10EA1902-7B52-4B48-846E-1C254031A485}" type="sibTrans" cxnId="{3D3163BB-82AE-495B-ADB6-F66A386D2318}">
      <dgm:prSet/>
      <dgm:spPr/>
      <dgm:t>
        <a:bodyPr/>
        <a:lstStyle/>
        <a:p>
          <a:endParaRPr lang="en-US"/>
        </a:p>
      </dgm:t>
    </dgm:pt>
    <dgm:pt modelId="{789FE214-EEE8-48A0-88FB-2E3D5E6F5A01}">
      <dgm:prSet phldrT="[Text]"/>
      <dgm:spPr/>
      <dgm:t>
        <a:bodyPr/>
        <a:lstStyle/>
        <a:p>
          <a:endParaRPr lang="en-US" dirty="0"/>
        </a:p>
      </dgm:t>
    </dgm:pt>
    <dgm:pt modelId="{5FA02EE9-36EB-4265-81DB-C54D94C7479F}" type="parTrans" cxnId="{5AE28584-0970-4023-AC4E-223D25EB29E5}">
      <dgm:prSet/>
      <dgm:spPr/>
      <dgm:t>
        <a:bodyPr/>
        <a:lstStyle/>
        <a:p>
          <a:endParaRPr lang="en-US"/>
        </a:p>
      </dgm:t>
    </dgm:pt>
    <dgm:pt modelId="{1C154E0D-0FEB-4BD4-863F-A351075D5097}" type="sibTrans" cxnId="{5AE28584-0970-4023-AC4E-223D25EB29E5}">
      <dgm:prSet/>
      <dgm:spPr/>
      <dgm:t>
        <a:bodyPr/>
        <a:lstStyle/>
        <a:p>
          <a:endParaRPr lang="en-US"/>
        </a:p>
      </dgm:t>
    </dgm:pt>
    <dgm:pt modelId="{1EE3801F-CDB1-4912-9F1E-34C6190D5F5F}" type="pres">
      <dgm:prSet presAssocID="{5D939876-4127-4793-B7AD-CC59CC70AA0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7C37D7C-8FB1-4C3A-9188-B90539A8ABFC}" type="pres">
      <dgm:prSet presAssocID="{A94CF89D-1FE4-4101-BF1E-20D185989A67}" presName="parentText" presStyleLbl="node1" presStyleIdx="0" presStyleCnt="2" custScaleX="100000" custScaleY="69849" custLinFactNeighborX="-9259" custLinFactNeighborY="-1534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1CFF45-AFF7-4BB5-B871-2D9B89663E37}" type="pres">
      <dgm:prSet presAssocID="{A94CF89D-1FE4-4101-BF1E-20D185989A67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7E9E7C-D8EA-4685-AF30-2F27FC1BA08E}" type="pres">
      <dgm:prSet presAssocID="{3A6B84F2-BED3-4309-A21D-CD8742EB8C47}" presName="parentText" presStyleLbl="node1" presStyleIdx="1" presStyleCnt="2" custScaleX="86833" custScaleY="142081" custLinFactNeighborX="-23148" custLinFactNeighborY="-2803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E4F4DE-33FA-404B-99DC-FD6FC663D7EA}" type="pres">
      <dgm:prSet presAssocID="{3A6B84F2-BED3-4309-A21D-CD8742EB8C47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BAF1203-F846-49A6-9316-F8A047CCF709}" type="presOf" srcId="{5D939876-4127-4793-B7AD-CC59CC70AA0F}" destId="{1EE3801F-CDB1-4912-9F1E-34C6190D5F5F}" srcOrd="0" destOrd="0" presId="urn:microsoft.com/office/officeart/2005/8/layout/vList2"/>
    <dgm:cxn modelId="{5AE28584-0970-4023-AC4E-223D25EB29E5}" srcId="{3A6B84F2-BED3-4309-A21D-CD8742EB8C47}" destId="{789FE214-EEE8-48A0-88FB-2E3D5E6F5A01}" srcOrd="0" destOrd="0" parTransId="{5FA02EE9-36EB-4265-81DB-C54D94C7479F}" sibTransId="{1C154E0D-0FEB-4BD4-863F-A351075D5097}"/>
    <dgm:cxn modelId="{6418408C-EEDF-4767-8993-455E49EE82F5}" srcId="{5D939876-4127-4793-B7AD-CC59CC70AA0F}" destId="{A94CF89D-1FE4-4101-BF1E-20D185989A67}" srcOrd="0" destOrd="0" parTransId="{1674066E-43AE-41CF-950B-F6B3FDB3B7FB}" sibTransId="{6AB2DBB2-3B9A-4FA5-B7BF-7EA7D13792AA}"/>
    <dgm:cxn modelId="{B047C30F-8692-465E-B584-7469D5359CF0}" type="presOf" srcId="{3A6B84F2-BED3-4309-A21D-CD8742EB8C47}" destId="{4F7E9E7C-D8EA-4685-AF30-2F27FC1BA08E}" srcOrd="0" destOrd="0" presId="urn:microsoft.com/office/officeart/2005/8/layout/vList2"/>
    <dgm:cxn modelId="{CF9F5B4E-EC27-4CC1-92C6-B012126E02CC}" type="presOf" srcId="{A94CF89D-1FE4-4101-BF1E-20D185989A67}" destId="{67C37D7C-8FB1-4C3A-9188-B90539A8ABFC}" srcOrd="0" destOrd="0" presId="urn:microsoft.com/office/officeart/2005/8/layout/vList2"/>
    <dgm:cxn modelId="{B41D881A-1C48-4673-B10E-14ACEB6F455C}" type="presOf" srcId="{789FE214-EEE8-48A0-88FB-2E3D5E6F5A01}" destId="{25E4F4DE-33FA-404B-99DC-FD6FC663D7EA}" srcOrd="0" destOrd="0" presId="urn:microsoft.com/office/officeart/2005/8/layout/vList2"/>
    <dgm:cxn modelId="{9597E74E-96EE-4A12-843E-17E5ECFAAF94}" srcId="{A94CF89D-1FE4-4101-BF1E-20D185989A67}" destId="{263072B6-8070-4EF7-997A-31340877985F}" srcOrd="0" destOrd="0" parTransId="{A89084F4-7C92-4678-BD8E-491EFE8649E4}" sibTransId="{81854E9B-E881-4782-A29A-FC7E6B28C446}"/>
    <dgm:cxn modelId="{53E66F83-7504-40F0-BFB3-C47A15A83182}" type="presOf" srcId="{263072B6-8070-4EF7-997A-31340877985F}" destId="{671CFF45-AFF7-4BB5-B871-2D9B89663E37}" srcOrd="0" destOrd="0" presId="urn:microsoft.com/office/officeart/2005/8/layout/vList2"/>
    <dgm:cxn modelId="{3D3163BB-82AE-495B-ADB6-F66A386D2318}" srcId="{5D939876-4127-4793-B7AD-CC59CC70AA0F}" destId="{3A6B84F2-BED3-4309-A21D-CD8742EB8C47}" srcOrd="1" destOrd="0" parTransId="{3D420060-82B2-4B97-9AD5-7853B1E5C094}" sibTransId="{10EA1902-7B52-4B48-846E-1C254031A485}"/>
    <dgm:cxn modelId="{0CADC315-A169-4815-BCA4-9A043EB083C0}" type="presParOf" srcId="{1EE3801F-CDB1-4912-9F1E-34C6190D5F5F}" destId="{67C37D7C-8FB1-4C3A-9188-B90539A8ABFC}" srcOrd="0" destOrd="0" presId="urn:microsoft.com/office/officeart/2005/8/layout/vList2"/>
    <dgm:cxn modelId="{3B0139EA-57CF-4A78-9756-38767A37BF4D}" type="presParOf" srcId="{1EE3801F-CDB1-4912-9F1E-34C6190D5F5F}" destId="{671CFF45-AFF7-4BB5-B871-2D9B89663E37}" srcOrd="1" destOrd="0" presId="urn:microsoft.com/office/officeart/2005/8/layout/vList2"/>
    <dgm:cxn modelId="{43538C90-77E9-41C9-9441-35BBC3EB33BA}" type="presParOf" srcId="{1EE3801F-CDB1-4912-9F1E-34C6190D5F5F}" destId="{4F7E9E7C-D8EA-4685-AF30-2F27FC1BA08E}" srcOrd="2" destOrd="0" presId="urn:microsoft.com/office/officeart/2005/8/layout/vList2"/>
    <dgm:cxn modelId="{A7EA3FCB-3229-4C2B-AD50-1FCBD1A9A86D}" type="presParOf" srcId="{1EE3801F-CDB1-4912-9F1E-34C6190D5F5F}" destId="{25E4F4DE-33FA-404B-99DC-FD6FC663D7EA}" srcOrd="3" destOrd="0" presId="urn:microsoft.com/office/officeart/2005/8/layout/vList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331484-5547-4C70-B141-CA0AB5153F44}" type="datetimeFigureOut">
              <a:rPr lang="en-US" smtClean="0"/>
              <a:pPr/>
              <a:t>9/10/2018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1544D2-B1A8-4C2B-BA2B-8E7B6F5895F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1544D2-B1A8-4C2B-BA2B-8E7B6F5895F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07768-A6D7-40F5-A7B6-8219BEA69F63}" type="datetimeFigureOut">
              <a:rPr lang="en-US" smtClean="0"/>
              <a:pPr/>
              <a:t>9/10/2018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50FD9-2D99-4C71-A001-E2141E8958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07768-A6D7-40F5-A7B6-8219BEA69F63}" type="datetimeFigureOut">
              <a:rPr lang="en-US" smtClean="0"/>
              <a:pPr/>
              <a:t>9/10/2018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50FD9-2D99-4C71-A001-E2141E8958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07768-A6D7-40F5-A7B6-8219BEA69F63}" type="datetimeFigureOut">
              <a:rPr lang="en-US" smtClean="0"/>
              <a:pPr/>
              <a:t>9/10/2018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50FD9-2D99-4C71-A001-E2141E8958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07768-A6D7-40F5-A7B6-8219BEA69F63}" type="datetimeFigureOut">
              <a:rPr lang="en-US" smtClean="0"/>
              <a:pPr/>
              <a:t>9/10/2018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50FD9-2D99-4C71-A001-E2141E8958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07768-A6D7-40F5-A7B6-8219BEA69F63}" type="datetimeFigureOut">
              <a:rPr lang="en-US" smtClean="0"/>
              <a:pPr/>
              <a:t>9/10/2018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50FD9-2D99-4C71-A001-E2141E8958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07768-A6D7-40F5-A7B6-8219BEA69F63}" type="datetimeFigureOut">
              <a:rPr lang="en-US" smtClean="0"/>
              <a:pPr/>
              <a:t>9/10/2018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50FD9-2D99-4C71-A001-E2141E8958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07768-A6D7-40F5-A7B6-8219BEA69F63}" type="datetimeFigureOut">
              <a:rPr lang="en-US" smtClean="0"/>
              <a:pPr/>
              <a:t>9/10/2018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50FD9-2D99-4C71-A001-E2141E8958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07768-A6D7-40F5-A7B6-8219BEA69F63}" type="datetimeFigureOut">
              <a:rPr lang="en-US" smtClean="0"/>
              <a:pPr/>
              <a:t>9/10/2018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50FD9-2D99-4C71-A001-E2141E8958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07768-A6D7-40F5-A7B6-8219BEA69F63}" type="datetimeFigureOut">
              <a:rPr lang="en-US" smtClean="0"/>
              <a:pPr/>
              <a:t>9/10/2018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50FD9-2D99-4C71-A001-E2141E8958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07768-A6D7-40F5-A7B6-8219BEA69F63}" type="datetimeFigureOut">
              <a:rPr lang="en-US" smtClean="0"/>
              <a:pPr/>
              <a:t>9/10/2018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50FD9-2D99-4C71-A001-E2141E8958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07768-A6D7-40F5-A7B6-8219BEA69F63}" type="datetimeFigureOut">
              <a:rPr lang="en-US" smtClean="0"/>
              <a:pPr/>
              <a:t>9/10/2018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A450FD9-2D99-4C71-A001-E2141E8958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9007768-A6D7-40F5-A7B6-8219BEA69F63}" type="datetimeFigureOut">
              <a:rPr lang="en-US" smtClean="0"/>
              <a:pPr/>
              <a:t>9/10/2018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A450FD9-2D99-4C71-A001-E2141E89588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11" Type="http://schemas.openxmlformats.org/officeDocument/2006/relationships/diagramColors" Target="../diagrams/colors3.xml"/><Relationship Id="rId5" Type="http://schemas.openxmlformats.org/officeDocument/2006/relationships/diagramLayout" Target="../diagrams/layout2.xml"/><Relationship Id="rId10" Type="http://schemas.openxmlformats.org/officeDocument/2006/relationships/diagramQuickStyle" Target="../diagrams/quickStyle3.xml"/><Relationship Id="rId4" Type="http://schemas.openxmlformats.org/officeDocument/2006/relationships/diagramData" Target="../diagrams/data2.xml"/><Relationship Id="rId9" Type="http://schemas.openxmlformats.org/officeDocument/2006/relationships/diagramLayout" Target="../diagrams/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Data" Target="../diagrams/data4.xml"/><Relationship Id="rId7" Type="http://schemas.openxmlformats.org/officeDocument/2006/relationships/diagramData" Target="../diagrams/data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10" Type="http://schemas.openxmlformats.org/officeDocument/2006/relationships/diagramColors" Target="../diagrams/colors5.xml"/><Relationship Id="rId4" Type="http://schemas.openxmlformats.org/officeDocument/2006/relationships/diagramLayout" Target="../diagrams/layout4.xml"/><Relationship Id="rId9" Type="http://schemas.openxmlformats.org/officeDocument/2006/relationships/diagramQuickStyle" Target="../diagrams/quickStyle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3" Type="http://schemas.openxmlformats.org/officeDocument/2006/relationships/diagramData" Target="../diagrams/data7.xml"/><Relationship Id="rId7" Type="http://schemas.openxmlformats.org/officeDocument/2006/relationships/diagramData" Target="../diagrams/data8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10" Type="http://schemas.openxmlformats.org/officeDocument/2006/relationships/diagramColors" Target="../diagrams/colors8.xml"/><Relationship Id="rId4" Type="http://schemas.openxmlformats.org/officeDocument/2006/relationships/diagramLayout" Target="../diagrams/layout7.xml"/><Relationship Id="rId9" Type="http://schemas.openxmlformats.org/officeDocument/2006/relationships/diagramQuickStyle" Target="../diagrams/quickStyle8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2.xml"/><Relationship Id="rId3" Type="http://schemas.openxmlformats.org/officeDocument/2006/relationships/diagramData" Target="../diagrams/data11.xml"/><Relationship Id="rId7" Type="http://schemas.openxmlformats.org/officeDocument/2006/relationships/diagramData" Target="../diagrams/data12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10" Type="http://schemas.openxmlformats.org/officeDocument/2006/relationships/diagramColors" Target="../diagrams/colors12.xml"/><Relationship Id="rId4" Type="http://schemas.openxmlformats.org/officeDocument/2006/relationships/diagramLayout" Target="../diagrams/layout11.xml"/><Relationship Id="rId9" Type="http://schemas.openxmlformats.org/officeDocument/2006/relationships/diagramQuickStyle" Target="../diagrams/quickStyle1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7.xml"/><Relationship Id="rId3" Type="http://schemas.openxmlformats.org/officeDocument/2006/relationships/diagramLayout" Target="../diagrams/layout16.xml"/><Relationship Id="rId7" Type="http://schemas.openxmlformats.org/officeDocument/2006/relationships/diagramLayout" Target="../diagrams/layout17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7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Relationship Id="rId9" Type="http://schemas.openxmlformats.org/officeDocument/2006/relationships/diagramColors" Target="../diagrams/colors1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7" Type="http://schemas.openxmlformats.org/officeDocument/2006/relationships/image" Target="../media/image21.png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7" Type="http://schemas.openxmlformats.org/officeDocument/2006/relationships/image" Target="../media/image24.png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6.xml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6.xml"/><Relationship Id="rId4" Type="http://schemas.openxmlformats.org/officeDocument/2006/relationships/diagramQuickStyle" Target="../diagrams/quickStyle26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52400"/>
            <a:ext cx="7851648" cy="1219200"/>
          </a:xfrm>
        </p:spPr>
        <p:txBody>
          <a:bodyPr>
            <a:normAutofit/>
          </a:bodyPr>
          <a:lstStyle/>
          <a:p>
            <a:r>
              <a:rPr lang="en-US" sz="4400" dirty="0" smtClean="0">
                <a:solidFill>
                  <a:srgbClr val="FFFF00"/>
                </a:solidFill>
              </a:rPr>
              <a:t>DASAR PENGUKURAN TANAH</a:t>
            </a:r>
            <a:endParaRPr lang="en-US" sz="4400" dirty="0">
              <a:solidFill>
                <a:srgbClr val="FFFF00"/>
              </a:solidFill>
            </a:endParaRPr>
          </a:p>
        </p:txBody>
      </p:sp>
      <p:graphicFrame>
        <p:nvGraphicFramePr>
          <p:cNvPr id="6" name="Diagram 5"/>
          <p:cNvGraphicFramePr/>
          <p:nvPr/>
        </p:nvGraphicFramePr>
        <p:xfrm>
          <a:off x="3886200" y="2057400"/>
          <a:ext cx="5257800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8" descr="surveyor.jpg"/>
          <p:cNvPicPr>
            <a:picLocks noGrp="1" noChangeAspect="1"/>
          </p:cNvPicPr>
          <p:nvPr isPhoto="1"/>
        </p:nvPicPr>
        <p:blipFill>
          <a:blip r:embed="rId6">
            <a:lum/>
          </a:blip>
          <a:stretch>
            <a:fillRect/>
          </a:stretch>
        </p:blipFill>
        <p:spPr>
          <a:xfrm>
            <a:off x="228600" y="1981200"/>
            <a:ext cx="3548768" cy="464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6388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Sebelum</a:t>
            </a:r>
            <a:r>
              <a:rPr lang="en-US" dirty="0" smtClean="0"/>
              <a:t> </a:t>
            </a:r>
            <a:r>
              <a:rPr lang="en-US" dirty="0" err="1" smtClean="0"/>
              <a:t>teleskop</a:t>
            </a:r>
            <a:r>
              <a:rPr lang="en-US" dirty="0" smtClean="0"/>
              <a:t>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pengukuran</a:t>
            </a:r>
            <a:r>
              <a:rPr lang="en-US" dirty="0" smtClean="0"/>
              <a:t> </a:t>
            </a:r>
            <a:r>
              <a:rPr lang="en-US" dirty="0" err="1" smtClean="0"/>
              <a:t>sudut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 </a:t>
            </a:r>
            <a:r>
              <a:rPr lang="en-US" dirty="0" err="1" smtClean="0"/>
              <a:t>survei</a:t>
            </a:r>
            <a:r>
              <a:rPr lang="en-US" dirty="0" smtClean="0"/>
              <a:t>  </a:t>
            </a:r>
            <a:r>
              <a:rPr lang="en-US" dirty="0" err="1" smtClean="0"/>
              <a:t>tambang</a:t>
            </a:r>
            <a:r>
              <a:rPr lang="en-US" dirty="0" smtClean="0"/>
              <a:t>  </a:t>
            </a:r>
            <a:r>
              <a:rPr lang="en-US" dirty="0" err="1" smtClean="0"/>
              <a:t>dan</a:t>
            </a:r>
            <a:r>
              <a:rPr lang="en-US" dirty="0" smtClean="0"/>
              <a:t>  </a:t>
            </a:r>
            <a:r>
              <a:rPr lang="en-US" dirty="0" err="1" smtClean="0"/>
              <a:t>survei</a:t>
            </a:r>
            <a:r>
              <a:rPr lang="en-US" dirty="0" smtClean="0"/>
              <a:t> </a:t>
            </a:r>
            <a:r>
              <a:rPr lang="en-US" dirty="0" err="1" smtClean="0"/>
              <a:t>orang</a:t>
            </a:r>
            <a:r>
              <a:rPr lang="en-US" dirty="0" smtClean="0"/>
              <a:t> </a:t>
            </a:r>
            <a:r>
              <a:rPr lang="en-US" dirty="0" err="1" smtClean="0"/>
              <a:t>banyak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 peep sight 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garis</a:t>
            </a:r>
            <a:r>
              <a:rPr lang="en-US" dirty="0" smtClean="0"/>
              <a:t> </a:t>
            </a:r>
            <a:r>
              <a:rPr lang="en-US" dirty="0" err="1" smtClean="0"/>
              <a:t>bidik</a:t>
            </a:r>
            <a:r>
              <a:rPr lang="en-US" dirty="0" smtClean="0"/>
              <a:t> , 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instrumen</a:t>
            </a:r>
            <a:r>
              <a:rPr lang="en-US" dirty="0" smtClean="0"/>
              <a:t>  </a:t>
            </a:r>
            <a:r>
              <a:rPr lang="en-US" dirty="0" err="1" smtClean="0"/>
              <a:t>tersebut</a:t>
            </a:r>
            <a:r>
              <a:rPr lang="en-US" dirty="0" smtClean="0"/>
              <a:t>    </a:t>
            </a:r>
            <a:r>
              <a:rPr lang="en-US" dirty="0" err="1" smtClean="0"/>
              <a:t>dinamakan</a:t>
            </a:r>
            <a:r>
              <a:rPr lang="en-US" dirty="0" smtClean="0"/>
              <a:t> </a:t>
            </a:r>
            <a:r>
              <a:rPr lang="en-US" dirty="0" err="1" smtClean="0"/>
              <a:t>circumferentor</a:t>
            </a:r>
            <a:r>
              <a:rPr lang="en-US" dirty="0" smtClean="0"/>
              <a:t>.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6963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2895600"/>
            <a:ext cx="281825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963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7200" y="3276600"/>
            <a:ext cx="3419475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2590800" y="5791200"/>
            <a:ext cx="2743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Circumferentor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486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Tahun</a:t>
            </a:r>
            <a:r>
              <a:rPr lang="en-US" dirty="0" smtClean="0"/>
              <a:t> 1830, </a:t>
            </a:r>
            <a:r>
              <a:rPr lang="en-US" dirty="0" err="1" smtClean="0"/>
              <a:t>instrumen</a:t>
            </a:r>
            <a:r>
              <a:rPr lang="en-US" dirty="0" smtClean="0"/>
              <a:t> </a:t>
            </a:r>
            <a:r>
              <a:rPr lang="en-US" dirty="0" err="1" smtClean="0"/>
              <a:t>pengukur</a:t>
            </a:r>
            <a:r>
              <a:rPr lang="en-US" dirty="0" smtClean="0"/>
              <a:t> </a:t>
            </a:r>
            <a:r>
              <a:rPr lang="en-US" dirty="0" err="1" smtClean="0"/>
              <a:t>sudut</a:t>
            </a:r>
            <a:r>
              <a:rPr lang="en-US" dirty="0" smtClean="0"/>
              <a:t> </a:t>
            </a:r>
            <a:r>
              <a:rPr lang="en-US" dirty="0" err="1" smtClean="0"/>
              <a:t>mengalami</a:t>
            </a:r>
            <a:r>
              <a:rPr lang="en-US" dirty="0" smtClean="0"/>
              <a:t> </a:t>
            </a:r>
            <a:r>
              <a:rPr lang="en-US" dirty="0" err="1" smtClean="0"/>
              <a:t>perkembangan</a:t>
            </a:r>
            <a:r>
              <a:rPr lang="en-US" dirty="0" smtClean="0"/>
              <a:t>, </a:t>
            </a:r>
            <a:r>
              <a:rPr lang="en-US" dirty="0" err="1" smtClean="0"/>
              <a:t>ditandai</a:t>
            </a:r>
            <a:r>
              <a:rPr lang="en-US" dirty="0" smtClean="0"/>
              <a:t> Draper </a:t>
            </a:r>
            <a:r>
              <a:rPr lang="en-US" dirty="0" err="1" smtClean="0"/>
              <a:t>dan</a:t>
            </a:r>
            <a:r>
              <a:rPr lang="en-US" dirty="0" smtClean="0"/>
              <a:t> Young </a:t>
            </a:r>
            <a:r>
              <a:rPr lang="en-US" dirty="0" err="1" smtClean="0"/>
              <a:t>merancang</a:t>
            </a:r>
            <a:r>
              <a:rPr lang="en-US" dirty="0" smtClean="0"/>
              <a:t> </a:t>
            </a:r>
            <a:r>
              <a:rPr lang="en-US" dirty="0" err="1" smtClean="0"/>
              <a:t>instrumen</a:t>
            </a:r>
            <a:r>
              <a:rPr lang="en-US" dirty="0" smtClean="0"/>
              <a:t>  </a:t>
            </a:r>
            <a:r>
              <a:rPr lang="en-US" dirty="0" err="1" smtClean="0"/>
              <a:t>pengukuran</a:t>
            </a:r>
            <a:r>
              <a:rPr lang="en-US" dirty="0" smtClean="0"/>
              <a:t>  </a:t>
            </a:r>
            <a:r>
              <a:rPr lang="en-US" dirty="0" err="1" smtClean="0"/>
              <a:t>sudut</a:t>
            </a:r>
            <a:r>
              <a:rPr lang="en-US" dirty="0" smtClean="0"/>
              <a:t>  yang 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diputar</a:t>
            </a:r>
            <a:r>
              <a:rPr lang="en-US" dirty="0" smtClean="0"/>
              <a:t>  </a:t>
            </a:r>
            <a:r>
              <a:rPr lang="en-US" dirty="0" err="1" smtClean="0"/>
              <a:t>pada</a:t>
            </a:r>
            <a:r>
              <a:rPr lang="en-US" dirty="0" smtClean="0"/>
              <a:t>  </a:t>
            </a:r>
            <a:r>
              <a:rPr lang="en-US" dirty="0" err="1" smtClean="0"/>
              <a:t>sumbunya</a:t>
            </a:r>
            <a:r>
              <a:rPr lang="en-US" dirty="0" smtClean="0"/>
              <a:t>  </a:t>
            </a:r>
            <a:r>
              <a:rPr lang="en-US" dirty="0" err="1" smtClean="0"/>
              <a:t>tanpa</a:t>
            </a:r>
            <a:r>
              <a:rPr lang="en-US" dirty="0" smtClean="0"/>
              <a:t>  </a:t>
            </a:r>
            <a:r>
              <a:rPr lang="en-US" dirty="0" err="1" smtClean="0"/>
              <a:t>harus</a:t>
            </a:r>
            <a:r>
              <a:rPr lang="en-US" dirty="0" smtClean="0"/>
              <a:t>  </a:t>
            </a:r>
            <a:r>
              <a:rPr lang="en-US" dirty="0" err="1" smtClean="0"/>
              <a:t>melepaskannya</a:t>
            </a:r>
            <a:r>
              <a:rPr lang="en-US" dirty="0" smtClean="0"/>
              <a:t>. 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Instrumen</a:t>
            </a:r>
            <a:r>
              <a:rPr lang="en-US" dirty="0" smtClean="0"/>
              <a:t>   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dinamakan</a:t>
            </a:r>
            <a:r>
              <a:rPr lang="en-US" dirty="0" smtClean="0"/>
              <a:t>  transit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istilah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teodolit</a:t>
            </a:r>
            <a:r>
              <a:rPr lang="en-US" dirty="0" smtClean="0"/>
              <a:t>, </a:t>
            </a:r>
            <a:r>
              <a:rPr lang="en-US" dirty="0" err="1" smtClean="0"/>
              <a:t>teleskopnya</a:t>
            </a:r>
            <a:r>
              <a:rPr lang="en-US" dirty="0" smtClean="0"/>
              <a:t>  </a:t>
            </a:r>
            <a:r>
              <a:rPr lang="en-US" dirty="0" err="1" smtClean="0"/>
              <a:t>dapat</a:t>
            </a:r>
            <a:r>
              <a:rPr lang="en-US" dirty="0" smtClean="0"/>
              <a:t>  </a:t>
            </a:r>
            <a:r>
              <a:rPr lang="en-US" dirty="0" err="1" smtClean="0"/>
              <a:t>diputar</a:t>
            </a:r>
            <a:r>
              <a:rPr lang="en-US" dirty="0" smtClean="0"/>
              <a:t>  180 </a:t>
            </a:r>
            <a:r>
              <a:rPr lang="en-US" dirty="0" err="1" smtClean="0"/>
              <a:t>terhadap</a:t>
            </a:r>
            <a:r>
              <a:rPr lang="en-US" dirty="0" smtClean="0"/>
              <a:t>  </a:t>
            </a:r>
            <a:r>
              <a:rPr lang="en-US" dirty="0" err="1" smtClean="0"/>
              <a:t>sumbu</a:t>
            </a:r>
            <a:r>
              <a:rPr lang="en-US" dirty="0" smtClean="0"/>
              <a:t> </a:t>
            </a:r>
            <a:r>
              <a:rPr lang="en-US" dirty="0" err="1" smtClean="0"/>
              <a:t>horisontalnya</a:t>
            </a:r>
            <a:r>
              <a:rPr lang="en-US" dirty="0" smtClean="0"/>
              <a:t>  </a:t>
            </a:r>
            <a:r>
              <a:rPr lang="en-US" dirty="0" err="1" smtClean="0"/>
              <a:t>sehingga</a:t>
            </a:r>
            <a:r>
              <a:rPr lang="en-US" dirty="0" smtClean="0"/>
              <a:t>  </a:t>
            </a:r>
            <a:r>
              <a:rPr lang="en-US" dirty="0" err="1" smtClean="0"/>
              <a:t>posisinya</a:t>
            </a:r>
            <a:r>
              <a:rPr lang="en-US" dirty="0" smtClean="0"/>
              <a:t>  </a:t>
            </a:r>
            <a:r>
              <a:rPr lang="en-US" dirty="0" err="1" smtClean="0"/>
              <a:t>menjadi</a:t>
            </a:r>
            <a:r>
              <a:rPr lang="en-US" dirty="0" smtClean="0"/>
              <a:t>  </a:t>
            </a:r>
            <a:r>
              <a:rPr lang="en-US" dirty="0" err="1" smtClean="0"/>
              <a:t>berlawanan</a:t>
            </a:r>
            <a:r>
              <a:rPr lang="en-US" dirty="0" smtClean="0"/>
              <a:t>.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teleskop</a:t>
            </a:r>
            <a:r>
              <a:rPr lang="en-US" dirty="0" smtClean="0"/>
              <a:t> yang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 </a:t>
            </a:r>
            <a:r>
              <a:rPr lang="en-US" dirty="0" err="1" smtClean="0"/>
              <a:t>diputar</a:t>
            </a:r>
            <a:r>
              <a:rPr lang="en-US" dirty="0" smtClean="0"/>
              <a:t> 180 </a:t>
            </a:r>
            <a:r>
              <a:rPr lang="en-US" dirty="0" err="1" smtClean="0"/>
              <a:t>disebut</a:t>
            </a:r>
            <a:r>
              <a:rPr lang="en-US" dirty="0" smtClean="0"/>
              <a:t> </a:t>
            </a:r>
            <a:r>
              <a:rPr lang="en-US" dirty="0" err="1" smtClean="0"/>
              <a:t>teodolit</a:t>
            </a:r>
            <a:r>
              <a:rPr lang="en-US" dirty="0" smtClean="0"/>
              <a:t> non transit.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638800"/>
          </a:xfrm>
        </p:spPr>
        <p:txBody>
          <a:bodyPr/>
          <a:lstStyle/>
          <a:p>
            <a:pPr>
              <a:buNone/>
            </a:pPr>
            <a:endParaRPr lang="en-US" dirty="0"/>
          </a:p>
        </p:txBody>
      </p:sp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295400"/>
            <a:ext cx="2667000" cy="343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065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1524000"/>
            <a:ext cx="3171825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1295400" y="51816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Teodolit</a:t>
            </a:r>
            <a:r>
              <a:rPr lang="en-US" dirty="0" smtClean="0"/>
              <a:t> </a:t>
            </a:r>
            <a:r>
              <a:rPr lang="en-US" dirty="0" err="1" smtClean="0"/>
              <a:t>Terbesar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105400" y="58674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Teodolit</a:t>
            </a:r>
            <a:r>
              <a:rPr lang="en-US" dirty="0" smtClean="0"/>
              <a:t> </a:t>
            </a:r>
            <a:r>
              <a:rPr lang="en-US" dirty="0" err="1" smtClean="0"/>
              <a:t>Pertama</a:t>
            </a:r>
            <a:r>
              <a:rPr lang="en-US" dirty="0" smtClean="0"/>
              <a:t> </a:t>
            </a:r>
            <a:r>
              <a:rPr lang="en-US" dirty="0" err="1" smtClean="0"/>
              <a:t>Buatan</a:t>
            </a:r>
            <a:r>
              <a:rPr lang="en-US" dirty="0" smtClean="0"/>
              <a:t> AS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6388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err="1" smtClean="0"/>
              <a:t>Mulanya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Eropa</a:t>
            </a:r>
            <a:r>
              <a:rPr lang="en-US" dirty="0" smtClean="0"/>
              <a:t> </a:t>
            </a:r>
            <a:r>
              <a:rPr lang="en-US" dirty="0" err="1" smtClean="0"/>
              <a:t>istilah</a:t>
            </a:r>
            <a:r>
              <a:rPr lang="en-US" dirty="0" smtClean="0"/>
              <a:t> transit </a:t>
            </a:r>
            <a:r>
              <a:rPr lang="en-US" dirty="0" err="1" smtClean="0"/>
              <a:t>teodolit</a:t>
            </a:r>
            <a:r>
              <a:rPr lang="en-US" dirty="0" smtClean="0"/>
              <a:t>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menyebut</a:t>
            </a:r>
            <a:r>
              <a:rPr lang="en-US" dirty="0" smtClean="0"/>
              <a:t> instrument </a:t>
            </a:r>
            <a:r>
              <a:rPr lang="en-US" dirty="0" err="1" smtClean="0"/>
              <a:t>pengukur</a:t>
            </a:r>
            <a:r>
              <a:rPr lang="en-US" dirty="0" smtClean="0"/>
              <a:t> </a:t>
            </a:r>
            <a:r>
              <a:rPr lang="en-US" dirty="0" err="1" smtClean="0"/>
              <a:t>sudut</a:t>
            </a:r>
            <a:r>
              <a:rPr lang="en-US" dirty="0" smtClean="0"/>
              <a:t>-</a:t>
            </a:r>
            <a:r>
              <a:rPr lang="en-US" dirty="0" err="1" smtClean="0"/>
              <a:t>sudut</a:t>
            </a:r>
            <a:r>
              <a:rPr lang="en-US" dirty="0" smtClean="0"/>
              <a:t> </a:t>
            </a:r>
            <a:r>
              <a:rPr lang="en-US" dirty="0" err="1" smtClean="0"/>
              <a:t>horisontal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vertikal</a:t>
            </a:r>
            <a:r>
              <a:rPr lang="en-US" dirty="0" smtClean="0"/>
              <a:t>. </a:t>
            </a:r>
          </a:p>
          <a:p>
            <a:pPr>
              <a:buNone/>
            </a:pPr>
            <a:r>
              <a:rPr lang="en-US" dirty="0" err="1" smtClean="0"/>
              <a:t>Namun</a:t>
            </a:r>
            <a:r>
              <a:rPr lang="en-US" dirty="0" smtClean="0"/>
              <a:t> 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perkembangannya</a:t>
            </a:r>
            <a:r>
              <a:rPr lang="en-US" dirty="0" smtClean="0"/>
              <a:t>,  </a:t>
            </a:r>
            <a:r>
              <a:rPr lang="en-US" dirty="0" err="1" smtClean="0"/>
              <a:t>orang-orang</a:t>
            </a:r>
            <a:r>
              <a:rPr lang="en-US" dirty="0" smtClean="0"/>
              <a:t>  </a:t>
            </a:r>
            <a:r>
              <a:rPr lang="en-US" dirty="0" err="1" smtClean="0"/>
              <a:t>Eropa</a:t>
            </a:r>
            <a:r>
              <a:rPr lang="en-US" dirty="0" smtClean="0"/>
              <a:t>  </a:t>
            </a:r>
            <a:r>
              <a:rPr lang="en-US" dirty="0" err="1" smtClean="0"/>
              <a:t>menyebutnya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 ‘</a:t>
            </a:r>
            <a:r>
              <a:rPr lang="en-US" dirty="0" err="1" smtClean="0"/>
              <a:t>teodolit</a:t>
            </a:r>
            <a:r>
              <a:rPr lang="en-US" dirty="0" smtClean="0"/>
              <a:t>’  </a:t>
            </a:r>
            <a:r>
              <a:rPr lang="en-US" dirty="0" err="1" smtClean="0"/>
              <a:t>saja</a:t>
            </a:r>
            <a:r>
              <a:rPr lang="en-US" dirty="0" smtClean="0"/>
              <a:t>  </a:t>
            </a:r>
            <a:r>
              <a:rPr lang="en-US" dirty="0" err="1" smtClean="0"/>
              <a:t>sedangkan</a:t>
            </a:r>
            <a:r>
              <a:rPr lang="en-US" dirty="0" smtClean="0"/>
              <a:t>  </a:t>
            </a:r>
            <a:r>
              <a:rPr lang="en-US" dirty="0" err="1" smtClean="0"/>
              <a:t>orang-orang</a:t>
            </a:r>
            <a:r>
              <a:rPr lang="en-US" dirty="0" smtClean="0"/>
              <a:t>  </a:t>
            </a:r>
            <a:r>
              <a:rPr lang="en-US" dirty="0" err="1" smtClean="0"/>
              <a:t>Amerika</a:t>
            </a:r>
            <a:r>
              <a:rPr lang="en-US" dirty="0" smtClean="0"/>
              <a:t> </a:t>
            </a:r>
            <a:r>
              <a:rPr lang="en-US" dirty="0" err="1" smtClean="0"/>
              <a:t>meyebutnya</a:t>
            </a:r>
            <a:r>
              <a:rPr lang="en-US" dirty="0" smtClean="0"/>
              <a:t>  </a:t>
            </a:r>
            <a:r>
              <a:rPr lang="en-US" dirty="0" err="1" smtClean="0"/>
              <a:t>sebagai</a:t>
            </a:r>
            <a:r>
              <a:rPr lang="en-US" dirty="0" smtClean="0"/>
              <a:t>  ‘transit’  </a:t>
            </a:r>
            <a:r>
              <a:rPr lang="en-US" dirty="0" err="1" smtClean="0"/>
              <a:t>saja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err="1" smtClean="0"/>
              <a:t>Teodolit</a:t>
            </a:r>
            <a:r>
              <a:rPr lang="en-US" dirty="0" smtClean="0"/>
              <a:t>  </a:t>
            </a:r>
            <a:r>
              <a:rPr lang="en-US" dirty="0" err="1" smtClean="0"/>
              <a:t>ditemukan</a:t>
            </a:r>
            <a:r>
              <a:rPr lang="en-US" dirty="0" smtClean="0"/>
              <a:t>  </a:t>
            </a:r>
            <a:r>
              <a:rPr lang="en-US" dirty="0" err="1" smtClean="0"/>
              <a:t>oleh</a:t>
            </a:r>
            <a:r>
              <a:rPr lang="en-US" dirty="0" smtClean="0"/>
              <a:t>  Roemer,  </a:t>
            </a:r>
            <a:r>
              <a:rPr lang="en-US" dirty="0" err="1" smtClean="0"/>
              <a:t>seorang</a:t>
            </a:r>
            <a:r>
              <a:rPr lang="en-US" dirty="0" smtClean="0"/>
              <a:t>  </a:t>
            </a:r>
            <a:r>
              <a:rPr lang="en-US" dirty="0" err="1" smtClean="0"/>
              <a:t>Astronom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Denmark, </a:t>
            </a:r>
            <a:r>
              <a:rPr lang="en-US" dirty="0" err="1" smtClean="0"/>
              <a:t>pada</a:t>
            </a:r>
            <a:r>
              <a:rPr lang="en-US" dirty="0" smtClean="0"/>
              <a:t> 1690. </a:t>
            </a:r>
            <a:r>
              <a:rPr lang="en-US" dirty="0" err="1" smtClean="0"/>
              <a:t>Kemudian</a:t>
            </a:r>
            <a:r>
              <a:rPr lang="en-US" dirty="0" smtClean="0"/>
              <a:t> </a:t>
            </a:r>
            <a:r>
              <a:rPr lang="en-US" dirty="0" err="1" smtClean="0"/>
              <a:t>mengalami</a:t>
            </a:r>
            <a:r>
              <a:rPr lang="en-US" dirty="0" smtClean="0"/>
              <a:t> </a:t>
            </a:r>
            <a:r>
              <a:rPr lang="en-US" dirty="0" err="1" smtClean="0"/>
              <a:t>penambahan-penambahan</a:t>
            </a:r>
            <a:r>
              <a:rPr lang="en-US" dirty="0" smtClean="0"/>
              <a:t>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dimungkinkan</a:t>
            </a:r>
            <a:r>
              <a:rPr lang="en-US" dirty="0" smtClean="0"/>
              <a:t> </a:t>
            </a:r>
            <a:r>
              <a:rPr lang="en-US" dirty="0" err="1" smtClean="0"/>
              <a:t>dipakai</a:t>
            </a:r>
            <a:r>
              <a:rPr lang="en-US" dirty="0" smtClean="0"/>
              <a:t>  </a:t>
            </a:r>
            <a:r>
              <a:rPr lang="en-US" dirty="0" err="1" smtClean="0"/>
              <a:t>pengukuran-pengukuran</a:t>
            </a:r>
            <a:r>
              <a:rPr lang="en-US" dirty="0" smtClean="0"/>
              <a:t>  </a:t>
            </a:r>
            <a:r>
              <a:rPr lang="en-US" dirty="0" err="1" smtClean="0"/>
              <a:t>lainnya</a:t>
            </a:r>
            <a:r>
              <a:rPr lang="en-US" dirty="0" smtClean="0"/>
              <a:t>    </a:t>
            </a:r>
            <a:r>
              <a:rPr lang="en-US" dirty="0" err="1" smtClean="0"/>
              <a:t>dalam</a:t>
            </a:r>
            <a:r>
              <a:rPr lang="en-US" dirty="0" smtClean="0"/>
              <a:t>  </a:t>
            </a:r>
            <a:r>
              <a:rPr lang="en-US" dirty="0" err="1" smtClean="0"/>
              <a:t>kaitannya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err="1" smtClean="0"/>
              <a:t>dengan</a:t>
            </a:r>
            <a:r>
              <a:rPr lang="en-US" dirty="0" smtClean="0"/>
              <a:t>  </a:t>
            </a:r>
            <a:r>
              <a:rPr lang="en-US" dirty="0" err="1" smtClean="0"/>
              <a:t>pengukuran</a:t>
            </a:r>
            <a:r>
              <a:rPr lang="en-US" dirty="0" smtClean="0"/>
              <a:t>  </a:t>
            </a:r>
            <a:r>
              <a:rPr lang="en-US" dirty="0" err="1" smtClean="0"/>
              <a:t>sudut</a:t>
            </a:r>
            <a:r>
              <a:rPr lang="en-US" dirty="0" smtClean="0"/>
              <a:t>-</a:t>
            </a:r>
            <a:r>
              <a:rPr lang="en-US" dirty="0" err="1" smtClean="0"/>
              <a:t>sudut</a:t>
            </a:r>
            <a:r>
              <a:rPr lang="en-US" dirty="0" smtClean="0"/>
              <a:t>  </a:t>
            </a:r>
            <a:r>
              <a:rPr lang="en-US" dirty="0" err="1" smtClean="0"/>
              <a:t>vertikal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 </a:t>
            </a:r>
            <a:r>
              <a:rPr lang="en-US" dirty="0" err="1" smtClean="0"/>
              <a:t>horisontal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410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Teodolit</a:t>
            </a:r>
            <a:r>
              <a:rPr lang="en-US" dirty="0" smtClean="0"/>
              <a:t>  modern  </a:t>
            </a:r>
            <a:r>
              <a:rPr lang="en-US" dirty="0" err="1" smtClean="0"/>
              <a:t>bersifat</a:t>
            </a:r>
            <a:r>
              <a:rPr lang="en-US" dirty="0" smtClean="0"/>
              <a:t>  </a:t>
            </a:r>
            <a:r>
              <a:rPr lang="en-US" dirty="0" err="1" smtClean="0"/>
              <a:t>kompak</a:t>
            </a:r>
            <a:r>
              <a:rPr lang="en-US" dirty="0" smtClean="0"/>
              <a:t>,  </a:t>
            </a:r>
            <a:r>
              <a:rPr lang="en-US" dirty="0" err="1" smtClean="0"/>
              <a:t>ringan</a:t>
            </a:r>
            <a:r>
              <a:rPr lang="en-US" dirty="0" smtClean="0"/>
              <a:t>,  </a:t>
            </a:r>
            <a:r>
              <a:rPr lang="en-US" dirty="0" err="1" smtClean="0"/>
              <a:t>sederhana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 </a:t>
            </a:r>
            <a:r>
              <a:rPr lang="en-US" dirty="0" err="1" smtClean="0"/>
              <a:t>tahan</a:t>
            </a:r>
            <a:r>
              <a:rPr lang="en-US" dirty="0" smtClean="0"/>
              <a:t>  </a:t>
            </a:r>
            <a:r>
              <a:rPr lang="en-US" dirty="0" err="1" smtClean="0"/>
              <a:t>banting</a:t>
            </a:r>
            <a:r>
              <a:rPr lang="en-US" dirty="0" smtClean="0"/>
              <a:t>.    </a:t>
            </a:r>
            <a:r>
              <a:rPr lang="en-US" dirty="0" err="1" smtClean="0"/>
              <a:t>Bagian-bagian</a:t>
            </a:r>
            <a:r>
              <a:rPr lang="en-US" dirty="0" smtClean="0"/>
              <a:t>  </a:t>
            </a:r>
            <a:r>
              <a:rPr lang="en-US" dirty="0" err="1" smtClean="0"/>
              <a:t>dan</a:t>
            </a:r>
            <a:r>
              <a:rPr lang="en-US" dirty="0" smtClean="0"/>
              <a:t>  </a:t>
            </a:r>
            <a:r>
              <a:rPr lang="en-US" dirty="0" err="1" smtClean="0"/>
              <a:t>skalanya</a:t>
            </a:r>
            <a:r>
              <a:rPr lang="en-US" dirty="0" smtClean="0"/>
              <a:t>  </a:t>
            </a:r>
            <a:r>
              <a:rPr lang="en-US" dirty="0" err="1" smtClean="0"/>
              <a:t>tertutup</a:t>
            </a:r>
            <a:r>
              <a:rPr lang="en-US" dirty="0" smtClean="0"/>
              <a:t>, </a:t>
            </a:r>
            <a:r>
              <a:rPr lang="en-US" dirty="0" err="1" smtClean="0"/>
              <a:t>kedap</a:t>
            </a:r>
            <a:r>
              <a:rPr lang="en-US" dirty="0" smtClean="0"/>
              <a:t>  </a:t>
            </a:r>
            <a:r>
              <a:rPr lang="en-US" dirty="0" err="1" smtClean="0"/>
              <a:t>debu</a:t>
            </a:r>
            <a:r>
              <a:rPr lang="en-US" dirty="0" smtClean="0"/>
              <a:t>  </a:t>
            </a:r>
            <a:r>
              <a:rPr lang="en-US" dirty="0" err="1" smtClean="0"/>
              <a:t>dan</a:t>
            </a:r>
            <a:r>
              <a:rPr lang="en-US" dirty="0" smtClean="0"/>
              <a:t>  </a:t>
            </a:r>
            <a:r>
              <a:rPr lang="en-US" dirty="0" err="1" smtClean="0"/>
              <a:t>kelembaban</a:t>
            </a:r>
            <a:r>
              <a:rPr lang="en-US" dirty="0" smtClean="0"/>
              <a:t>.    </a:t>
            </a:r>
            <a:r>
              <a:rPr lang="en-US" dirty="0" err="1" smtClean="0"/>
              <a:t>Ukuran</a:t>
            </a:r>
            <a:r>
              <a:rPr lang="en-US" dirty="0" smtClean="0"/>
              <a:t>  </a:t>
            </a:r>
            <a:r>
              <a:rPr lang="en-US" dirty="0" err="1" smtClean="0"/>
              <a:t>teodolit</a:t>
            </a:r>
            <a:r>
              <a:rPr lang="en-US" dirty="0" smtClean="0"/>
              <a:t>  </a:t>
            </a:r>
            <a:r>
              <a:rPr lang="en-US" dirty="0" err="1" smtClean="0"/>
              <a:t>ditentukan</a:t>
            </a:r>
            <a:r>
              <a:rPr lang="en-US" dirty="0" smtClean="0"/>
              <a:t>  </a:t>
            </a:r>
            <a:r>
              <a:rPr lang="en-US" dirty="0" err="1" smtClean="0"/>
              <a:t>oleh</a:t>
            </a:r>
            <a:r>
              <a:rPr lang="en-US" dirty="0" smtClean="0"/>
              <a:t>  </a:t>
            </a:r>
            <a:r>
              <a:rPr lang="en-US" dirty="0" err="1" smtClean="0"/>
              <a:t>piringan</a:t>
            </a:r>
            <a:r>
              <a:rPr lang="en-US" dirty="0" smtClean="0"/>
              <a:t>  </a:t>
            </a:r>
            <a:r>
              <a:rPr lang="en-US" dirty="0" err="1" smtClean="0"/>
              <a:t>bawahnya</a:t>
            </a:r>
            <a:r>
              <a:rPr lang="en-US" dirty="0" smtClean="0"/>
              <a:t>.  </a:t>
            </a:r>
            <a:r>
              <a:rPr lang="en-US" dirty="0" err="1" smtClean="0"/>
              <a:t>Sebagai</a:t>
            </a:r>
            <a:r>
              <a:rPr lang="en-US" dirty="0" smtClean="0"/>
              <a:t>  </a:t>
            </a:r>
            <a:r>
              <a:rPr lang="en-US" dirty="0" err="1" smtClean="0"/>
              <a:t>contoh</a:t>
            </a:r>
            <a:r>
              <a:rPr lang="en-US" dirty="0" smtClean="0"/>
              <a:t>,    20  cm  </a:t>
            </a:r>
            <a:r>
              <a:rPr lang="en-US" dirty="0" err="1" smtClean="0"/>
              <a:t>teodolit</a:t>
            </a:r>
            <a:r>
              <a:rPr lang="en-US" dirty="0" smtClean="0"/>
              <a:t> </a:t>
            </a:r>
            <a:r>
              <a:rPr lang="en-US" dirty="0" err="1" smtClean="0"/>
              <a:t>berarti</a:t>
            </a:r>
            <a:r>
              <a:rPr lang="en-US" dirty="0" smtClean="0"/>
              <a:t>  diameter  </a:t>
            </a:r>
            <a:r>
              <a:rPr lang="en-US" dirty="0" err="1" smtClean="0"/>
              <a:t>piringan</a:t>
            </a:r>
            <a:r>
              <a:rPr lang="en-US" dirty="0" smtClean="0"/>
              <a:t>  </a:t>
            </a:r>
            <a:r>
              <a:rPr lang="en-US" dirty="0" err="1" smtClean="0"/>
              <a:t>bawahnya</a:t>
            </a:r>
            <a:r>
              <a:rPr lang="en-US" dirty="0" smtClean="0"/>
              <a:t>  </a:t>
            </a:r>
            <a:r>
              <a:rPr lang="en-US" dirty="0" err="1" smtClean="0"/>
              <a:t>adalah</a:t>
            </a:r>
            <a:r>
              <a:rPr lang="en-US" dirty="0" smtClean="0"/>
              <a:t>  20  cm.   </a:t>
            </a:r>
          </a:p>
          <a:p>
            <a:pPr>
              <a:buNone/>
            </a:pPr>
            <a:r>
              <a:rPr lang="en-US" dirty="0" smtClean="0"/>
              <a:t> 	</a:t>
            </a:r>
            <a:r>
              <a:rPr lang="en-US" dirty="0" err="1" smtClean="0"/>
              <a:t>Atas</a:t>
            </a:r>
            <a:r>
              <a:rPr lang="en-US" dirty="0" smtClean="0"/>
              <a:t> </a:t>
            </a:r>
            <a:r>
              <a:rPr lang="en-US" dirty="0" err="1" smtClean="0"/>
              <a:t>dasar</a:t>
            </a:r>
            <a:r>
              <a:rPr lang="en-US" dirty="0" smtClean="0"/>
              <a:t>  </a:t>
            </a:r>
            <a:r>
              <a:rPr lang="en-US" dirty="0" err="1" smtClean="0"/>
              <a:t>itu</a:t>
            </a:r>
            <a:r>
              <a:rPr lang="en-US" dirty="0" smtClean="0"/>
              <a:t>,  </a:t>
            </a:r>
            <a:r>
              <a:rPr lang="en-US" dirty="0" err="1" smtClean="0"/>
              <a:t>ukuran</a:t>
            </a:r>
            <a:r>
              <a:rPr lang="en-US" dirty="0" smtClean="0"/>
              <a:t>  </a:t>
            </a:r>
            <a:r>
              <a:rPr lang="en-US" dirty="0" err="1" smtClean="0"/>
              <a:t>teodolit</a:t>
            </a:r>
            <a:r>
              <a:rPr lang="en-US" dirty="0" smtClean="0"/>
              <a:t>  </a:t>
            </a:r>
            <a:r>
              <a:rPr lang="en-US" dirty="0" err="1" smtClean="0"/>
              <a:t>bervariasi</a:t>
            </a:r>
            <a:r>
              <a:rPr lang="en-US" dirty="0" smtClean="0"/>
              <a:t>  </a:t>
            </a:r>
            <a:r>
              <a:rPr lang="en-US" dirty="0" err="1" smtClean="0"/>
              <a:t>antara</a:t>
            </a:r>
            <a:r>
              <a:rPr lang="en-US" dirty="0" smtClean="0"/>
              <a:t>  8  </a:t>
            </a:r>
            <a:r>
              <a:rPr lang="en-US" dirty="0" err="1" smtClean="0"/>
              <a:t>sampai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25 cm.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C. KLASIFIKASI SURVEI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495800"/>
          </a:xfrm>
        </p:spPr>
        <p:txBody>
          <a:bodyPr/>
          <a:lstStyle/>
          <a:p>
            <a:pPr>
              <a:buNone/>
            </a:pPr>
            <a:r>
              <a:rPr lang="en-US" dirty="0" err="1" smtClean="0"/>
              <a:t>Secara</a:t>
            </a:r>
            <a:r>
              <a:rPr lang="en-US" dirty="0" smtClean="0"/>
              <a:t>  </a:t>
            </a:r>
            <a:r>
              <a:rPr lang="en-US" dirty="0" err="1" smtClean="0"/>
              <a:t>garis</a:t>
            </a:r>
            <a:r>
              <a:rPr lang="en-US" dirty="0" smtClean="0"/>
              <a:t>  </a:t>
            </a:r>
            <a:r>
              <a:rPr lang="en-US" dirty="0" err="1" smtClean="0"/>
              <a:t>besar</a:t>
            </a:r>
            <a:r>
              <a:rPr lang="en-US" dirty="0" smtClean="0"/>
              <a:t>  </a:t>
            </a:r>
            <a:r>
              <a:rPr lang="en-US" dirty="0" err="1" smtClean="0"/>
              <a:t>survei</a:t>
            </a:r>
            <a:r>
              <a:rPr lang="en-US" dirty="0" smtClean="0"/>
              <a:t> </a:t>
            </a:r>
            <a:r>
              <a:rPr lang="en-US" dirty="0" err="1" smtClean="0"/>
              <a:t>dibedakan</a:t>
            </a:r>
            <a:r>
              <a:rPr lang="en-US" dirty="0" smtClean="0"/>
              <a:t> </a:t>
            </a:r>
            <a:r>
              <a:rPr lang="en-US" dirty="0" err="1" smtClean="0"/>
              <a:t>berdasarkan</a:t>
            </a:r>
            <a:r>
              <a:rPr lang="en-US" dirty="0" smtClean="0"/>
              <a:t> :  </a:t>
            </a:r>
          </a:p>
          <a:p>
            <a:pPr>
              <a:buNone/>
            </a:pPr>
            <a:r>
              <a:rPr lang="en-US" dirty="0" smtClean="0"/>
              <a:t>1.   </a:t>
            </a:r>
            <a:r>
              <a:rPr lang="en-US" dirty="0" err="1" smtClean="0"/>
              <a:t>Akurasi</a:t>
            </a:r>
            <a:r>
              <a:rPr lang="en-US" dirty="0" smtClean="0"/>
              <a:t> yang </a:t>
            </a:r>
            <a:r>
              <a:rPr lang="en-US" dirty="0" err="1" smtClean="0"/>
              <a:t>diinginkan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2.   </a:t>
            </a:r>
            <a:r>
              <a:rPr lang="en-US" dirty="0" err="1" smtClean="0"/>
              <a:t>Metode</a:t>
            </a:r>
            <a:r>
              <a:rPr lang="en-US" dirty="0" smtClean="0"/>
              <a:t> </a:t>
            </a:r>
            <a:r>
              <a:rPr lang="en-US" dirty="0" err="1" smtClean="0"/>
              <a:t>penentuan</a:t>
            </a:r>
            <a:r>
              <a:rPr lang="en-US" dirty="0" smtClean="0"/>
              <a:t> </a:t>
            </a:r>
            <a:r>
              <a:rPr lang="en-US" dirty="0" err="1" smtClean="0"/>
              <a:t>posisi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3.   </a:t>
            </a:r>
            <a:r>
              <a:rPr lang="en-US" dirty="0" err="1" smtClean="0"/>
              <a:t>Instrumen</a:t>
            </a:r>
            <a:r>
              <a:rPr lang="en-US" dirty="0" smtClean="0"/>
              <a:t> yang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4.   </a:t>
            </a:r>
            <a:r>
              <a:rPr lang="en-US" dirty="0" err="1" smtClean="0"/>
              <a:t>Tujuan</a:t>
            </a:r>
            <a:r>
              <a:rPr lang="en-US" dirty="0" smtClean="0"/>
              <a:t> </a:t>
            </a:r>
            <a:r>
              <a:rPr lang="en-US" dirty="0" err="1" smtClean="0"/>
              <a:t>survei</a:t>
            </a:r>
            <a:r>
              <a:rPr lang="en-US" dirty="0" smtClean="0"/>
              <a:t>  </a:t>
            </a:r>
          </a:p>
          <a:p>
            <a:pPr>
              <a:buNone/>
            </a:pPr>
            <a:r>
              <a:rPr lang="en-US" dirty="0" smtClean="0"/>
              <a:t>5.   </a:t>
            </a:r>
            <a:r>
              <a:rPr lang="en-US" dirty="0" err="1" smtClean="0"/>
              <a:t>Tempat</a:t>
            </a:r>
            <a:r>
              <a:rPr lang="en-US" dirty="0" smtClean="0"/>
              <a:t> </a:t>
            </a:r>
            <a:r>
              <a:rPr lang="en-US" dirty="0" err="1" smtClean="0"/>
              <a:t>pengukuran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32688"/>
          </a:xfrm>
        </p:spPr>
        <p:txBody>
          <a:bodyPr>
            <a:normAutofit/>
          </a:bodyPr>
          <a:lstStyle/>
          <a:p>
            <a:r>
              <a:rPr lang="en-US" sz="3600" dirty="0" smtClean="0"/>
              <a:t>1. </a:t>
            </a:r>
            <a:r>
              <a:rPr lang="en-US" sz="3600" dirty="0" err="1" smtClean="0"/>
              <a:t>Klasifikasi</a:t>
            </a:r>
            <a:r>
              <a:rPr lang="en-US" sz="3600" dirty="0" smtClean="0"/>
              <a:t> </a:t>
            </a:r>
            <a:r>
              <a:rPr lang="en-US" sz="3600" dirty="0" err="1" smtClean="0"/>
              <a:t>Survei</a:t>
            </a:r>
            <a:r>
              <a:rPr lang="en-US" sz="3600" dirty="0" smtClean="0"/>
              <a:t> </a:t>
            </a:r>
            <a:r>
              <a:rPr lang="en-US" sz="3600" dirty="0" err="1" smtClean="0"/>
              <a:t>Atas</a:t>
            </a:r>
            <a:r>
              <a:rPr lang="en-US" sz="3600" dirty="0" smtClean="0"/>
              <a:t> </a:t>
            </a:r>
            <a:r>
              <a:rPr lang="en-US" sz="3600" dirty="0" err="1" smtClean="0"/>
              <a:t>Dasar</a:t>
            </a:r>
            <a:r>
              <a:rPr lang="en-US" sz="3600" dirty="0" smtClean="0"/>
              <a:t> </a:t>
            </a:r>
            <a:r>
              <a:rPr lang="en-US" sz="3600" dirty="0" err="1" smtClean="0"/>
              <a:t>Akurasi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686800" cy="4617720"/>
          </a:xfrm>
        </p:spPr>
        <p:txBody>
          <a:bodyPr>
            <a:normAutofit fontScale="47500" lnSpcReduction="20000"/>
          </a:bodyPr>
          <a:lstStyle/>
          <a:p>
            <a:pPr marL="514350" indent="-514350">
              <a:buAutoNum type="arabicPeriod"/>
            </a:pPr>
            <a:r>
              <a:rPr lang="en-US" sz="6700" b="1" dirty="0" err="1" smtClean="0"/>
              <a:t>Survei</a:t>
            </a:r>
            <a:r>
              <a:rPr lang="en-US" sz="6700" b="1" dirty="0" smtClean="0"/>
              <a:t> </a:t>
            </a:r>
            <a:r>
              <a:rPr lang="en-US" sz="6700" b="1" dirty="0" err="1" smtClean="0"/>
              <a:t>planimetris</a:t>
            </a:r>
            <a:endParaRPr lang="id-ID" sz="6700" b="1" dirty="0" smtClean="0"/>
          </a:p>
          <a:p>
            <a:pPr marL="514350" indent="-514350">
              <a:buAutoNum type="arabicPeriod"/>
            </a:pPr>
            <a:endParaRPr lang="id-ID" sz="4400" dirty="0" smtClean="0"/>
          </a:p>
          <a:p>
            <a:pPr marL="514350" indent="-514350">
              <a:buNone/>
            </a:pPr>
            <a:r>
              <a:rPr lang="id-ID" sz="4400" dirty="0" smtClean="0"/>
              <a:t>	Asumsinya permukaan bumi datar dan tidak melengkung, akan tetapi kenyataannya permukaan bumi melengkung (tidak memperhatikan kelengkungan bumi) . </a:t>
            </a:r>
          </a:p>
          <a:p>
            <a:pPr marL="514350" indent="-514350">
              <a:buNone/>
            </a:pPr>
            <a:r>
              <a:rPr lang="id-ID" sz="4400" dirty="0" smtClean="0"/>
              <a:t>	Pendekatan yang digunakan dalam survei ini adalah:</a:t>
            </a:r>
          </a:p>
          <a:p>
            <a:pPr marL="514350" indent="-514350">
              <a:buFont typeface="+mj-lt"/>
              <a:buAutoNum type="alphaLcPeriod"/>
            </a:pPr>
            <a:r>
              <a:rPr lang="id-ID" sz="4400" dirty="0" smtClean="0"/>
              <a:t>Garis level dianggap sebagai garis lurus, sehingga  garis unting-unting     (plumb line) di suatu titik dianggap paralel dengan di titik lainnya. </a:t>
            </a:r>
          </a:p>
          <a:p>
            <a:pPr marL="514350" indent="-514350">
              <a:buFont typeface="+mj-lt"/>
              <a:buAutoNum type="alphaLcPeriod"/>
            </a:pPr>
            <a:r>
              <a:rPr lang="id-ID" sz="4400" dirty="0" smtClean="0"/>
              <a:t>Sudut   yang dibentuk oleh kedua garis semacam itu merupakan   sudut pada bidang datar bukan sudut pada bidang bola. </a:t>
            </a:r>
          </a:p>
          <a:p>
            <a:pPr marL="514350" indent="-514350">
              <a:buFont typeface="+mj-lt"/>
              <a:buAutoNum type="alphaLcPeriod"/>
            </a:pPr>
            <a:r>
              <a:rPr lang="id-ID" sz="4400" dirty="0" smtClean="0"/>
              <a:t>Meridian yang melalui dua garis berupa garis paralel</a:t>
            </a:r>
            <a:r>
              <a:rPr lang="id-ID" dirty="0" smtClean="0"/>
              <a:t>. </a:t>
            </a:r>
          </a:p>
          <a:p>
            <a:pPr>
              <a:buNone/>
            </a:pPr>
            <a:endParaRPr lang="id-ID" dirty="0" smtClean="0"/>
          </a:p>
          <a:p>
            <a:pPr>
              <a:buNone/>
            </a:pPr>
            <a:r>
              <a:rPr lang="id-ID" dirty="0" smtClean="0"/>
              <a:t> </a:t>
            </a:r>
          </a:p>
          <a:p>
            <a:pPr>
              <a:buNone/>
            </a:pPr>
            <a:endParaRPr lang="id-ID" dirty="0" smtClean="0"/>
          </a:p>
          <a:p>
            <a:pPr>
              <a:buNone/>
            </a:pPr>
            <a:endParaRPr lang="id-ID" dirty="0" smtClean="0"/>
          </a:p>
          <a:p>
            <a:endParaRPr lang="id-ID" dirty="0" smtClean="0"/>
          </a:p>
          <a:p>
            <a:pPr marL="514350" indent="-514350"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7912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id-ID" dirty="0" smtClean="0"/>
              <a:t>	Survei ini cocok bagi pengukuran yang </a:t>
            </a:r>
            <a:r>
              <a:rPr lang="id-ID" b="1" dirty="0" smtClean="0"/>
              <a:t>tidak terlalu luas</a:t>
            </a:r>
            <a:r>
              <a:rPr lang="id-ID" dirty="0" smtClean="0"/>
              <a:t>. </a:t>
            </a:r>
          </a:p>
          <a:p>
            <a:pPr>
              <a:buNone/>
            </a:pPr>
            <a:r>
              <a:rPr lang="id-ID" dirty="0" smtClean="0"/>
              <a:t>	Sebagai gambaran:</a:t>
            </a:r>
          </a:p>
          <a:p>
            <a:pPr>
              <a:buNone/>
            </a:pPr>
            <a:r>
              <a:rPr lang="id-ID" dirty="0" smtClean="0"/>
              <a:t>	- 	Untuk panjang busur 18,5 km, kesalahan yang 	terjadi 1,52 cm lebih besar. </a:t>
            </a:r>
          </a:p>
          <a:p>
            <a:pPr>
              <a:buNone/>
            </a:pPr>
            <a:r>
              <a:rPr lang="id-ID" dirty="0" smtClean="0"/>
              <a:t>	- 	Selisih sudut pengukuran segitiga datar dan bola 	hanya 1” untuk rata- rata luasan 195,5 km2. </a:t>
            </a:r>
          </a:p>
          <a:p>
            <a:pPr>
              <a:buNone/>
            </a:pPr>
            <a:r>
              <a:rPr lang="id-ID" dirty="0" smtClean="0"/>
              <a:t>	Survei planimetris ini tidak digunakan untuk proyek-proyek </a:t>
            </a:r>
            <a:r>
              <a:rPr lang="id-ID" b="1" dirty="0" smtClean="0"/>
              <a:t>luasan besar </a:t>
            </a:r>
            <a:r>
              <a:rPr lang="id-ID" dirty="0" smtClean="0"/>
              <a:t>seperti:</a:t>
            </a:r>
          </a:p>
          <a:p>
            <a:pPr>
              <a:buNone/>
            </a:pPr>
            <a:r>
              <a:rPr lang="id-ID" dirty="0" smtClean="0"/>
              <a:t>	- 	 pabrik-pabrik</a:t>
            </a:r>
          </a:p>
          <a:p>
            <a:pPr>
              <a:buNone/>
            </a:pPr>
            <a:r>
              <a:rPr lang="id-ID" dirty="0" smtClean="0"/>
              <a:t>	- 	 jembatan</a:t>
            </a:r>
          </a:p>
          <a:p>
            <a:pPr>
              <a:buNone/>
            </a:pPr>
            <a:r>
              <a:rPr lang="id-ID" dirty="0" smtClean="0"/>
              <a:t>	-	 dam</a:t>
            </a:r>
          </a:p>
          <a:p>
            <a:pPr>
              <a:buNone/>
            </a:pPr>
            <a:r>
              <a:rPr lang="id-ID" dirty="0" smtClean="0"/>
              <a:t>	-	 kanal</a:t>
            </a:r>
          </a:p>
          <a:p>
            <a:pPr>
              <a:buNone/>
            </a:pPr>
            <a:r>
              <a:rPr lang="id-ID" dirty="0" smtClean="0"/>
              <a:t>	-	 jembatan layang</a:t>
            </a:r>
          </a:p>
          <a:p>
            <a:pPr>
              <a:buNone/>
            </a:pPr>
            <a:r>
              <a:rPr lang="id-ID" dirty="0" smtClean="0"/>
              <a:t>	- 	rel kereta</a:t>
            </a:r>
          </a:p>
          <a:p>
            <a:pPr>
              <a:buNone/>
            </a:pPr>
            <a:r>
              <a:rPr lang="id-ID" dirty="0" smtClean="0"/>
              <a:t>	-	tidak juga untuk menentukan batas-batas. </a:t>
            </a:r>
            <a:endParaRPr lang="id-ID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791200"/>
          </a:xfrm>
        </p:spPr>
        <p:txBody>
          <a:bodyPr/>
          <a:lstStyle/>
          <a:p>
            <a:r>
              <a:rPr lang="id-ID" sz="3200" b="1" dirty="0" smtClean="0"/>
              <a:t>Survei Geodetis</a:t>
            </a:r>
          </a:p>
          <a:p>
            <a:pPr>
              <a:buNone/>
            </a:pPr>
            <a:r>
              <a:rPr lang="id-ID" dirty="0" smtClean="0"/>
              <a:t>	Asumsinya memperhitungkan bentuk kelengkungan  bumi dan melakukan pengukuran jarak-jarak dan sudut-sudut ketelitian tinggi.</a:t>
            </a:r>
          </a:p>
          <a:p>
            <a:pPr>
              <a:buNone/>
            </a:pPr>
            <a:r>
              <a:rPr lang="id-ID" dirty="0" smtClean="0"/>
              <a:t> </a:t>
            </a:r>
          </a:p>
          <a:p>
            <a:pPr>
              <a:buNone/>
            </a:pPr>
            <a:r>
              <a:rPr lang="id-ID" dirty="0" smtClean="0"/>
              <a:t>	Survei ini diterapkan untuk lokasi </a:t>
            </a:r>
            <a:r>
              <a:rPr lang="id-ID" b="1" dirty="0" smtClean="0"/>
              <a:t>yang luas, </a:t>
            </a:r>
            <a:r>
              <a:rPr lang="id-ID" dirty="0" smtClean="0"/>
              <a:t>didasarkan pada ilmu geodesi, yaitu ilmu yang mempelajari bentuk dan dimensi bumi, yang merupakan bagian dari prinsip-prinsip dan prosedur-prosedur matematis untuk penentuan posisi titik-titik di permukaan bumi.</a:t>
            </a:r>
          </a:p>
          <a:p>
            <a:pPr>
              <a:buNone/>
            </a:pPr>
            <a:r>
              <a:rPr lang="id-ID" dirty="0" smtClean="0"/>
              <a:t>	Bisa pada rentang jarak titik-titik antara benua satu dengan lainnya. </a:t>
            </a:r>
          </a:p>
          <a:p>
            <a:pPr>
              <a:buNone/>
            </a:pPr>
            <a:endParaRPr lang="id-ID" dirty="0" smtClean="0"/>
          </a:p>
          <a:p>
            <a:pPr>
              <a:buNone/>
            </a:pPr>
            <a:endParaRPr lang="id-ID" dirty="0" smtClean="0"/>
          </a:p>
          <a:p>
            <a:pPr>
              <a:buNone/>
            </a:pPr>
            <a:endParaRPr lang="id-ID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867400"/>
          </a:xfrm>
        </p:spPr>
        <p:txBody>
          <a:bodyPr/>
          <a:lstStyle/>
          <a:p>
            <a:pPr>
              <a:buNone/>
            </a:pPr>
            <a:r>
              <a:rPr lang="id-ID" dirty="0" smtClean="0"/>
              <a:t> 	Survei geodetis sering digunakan untuk pengadaan titik-titik kontrol teknologi ruang angkasa (spaced control points) yang selanjutnya akan digunakan untuk titik-titik ikat bagi titik-titik minor pada survei planimetris.</a:t>
            </a:r>
          </a:p>
          <a:p>
            <a:pPr>
              <a:buNone/>
            </a:pPr>
            <a:r>
              <a:rPr lang="id-ID" dirty="0" smtClean="0"/>
              <a:t>	Di Indonesia pengukuran titik-titik kontrol dilakukan  oleh:</a:t>
            </a:r>
          </a:p>
          <a:p>
            <a:pPr>
              <a:buNone/>
            </a:pPr>
            <a:r>
              <a:rPr lang="id-ID" dirty="0" smtClean="0"/>
              <a:t>	1.  	Badan Informasi Geospasial (BIG)/Badan 	Koordinasi Survei dan Pemetaan Nasional 	(Bakosurtanal) </a:t>
            </a:r>
          </a:p>
          <a:p>
            <a:pPr>
              <a:buNone/>
            </a:pPr>
            <a:r>
              <a:rPr lang="id-ID" dirty="0" smtClean="0"/>
              <a:t>	2. 	Badan Pertanahan Nasional (BPN). </a:t>
            </a:r>
            <a:endParaRPr lang="id-ID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urveying 2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304800" y="2133600"/>
            <a:ext cx="3465739" cy="39624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8" name="Diagram 7"/>
          <p:cNvGraphicFramePr/>
          <p:nvPr/>
        </p:nvGraphicFramePr>
        <p:xfrm>
          <a:off x="3124200" y="1371600"/>
          <a:ext cx="54864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9" name="Diagram 8"/>
          <p:cNvGraphicFramePr/>
          <p:nvPr/>
        </p:nvGraphicFramePr>
        <p:xfrm>
          <a:off x="228600" y="304800"/>
          <a:ext cx="6096000" cy="91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/>
              <a:t>2.Klasifikasi Survei Atas Dasar Metode Penentuan Posisi 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id-ID" dirty="0" smtClean="0"/>
              <a:t>Survei Terestris</a:t>
            </a:r>
          </a:p>
          <a:p>
            <a:pPr marL="514350" indent="-514350">
              <a:buNone/>
            </a:pPr>
            <a:r>
              <a:rPr lang="id-ID" dirty="0" smtClean="0"/>
              <a:t>	</a:t>
            </a:r>
            <a:r>
              <a:rPr lang="sv-SE" dirty="0" smtClean="0"/>
              <a:t>Metoda terestris dilakukan berdasarkan pengukuran dan pengamatan yang semuanya dilakukan di permukaan bumi. </a:t>
            </a:r>
            <a:endParaRPr lang="id-ID" dirty="0" smtClean="0"/>
          </a:p>
          <a:p>
            <a:pPr marL="514350" indent="-514350">
              <a:buAutoNum type="arabicPeriod" startAt="2"/>
            </a:pPr>
            <a:r>
              <a:rPr lang="id-ID" dirty="0" smtClean="0"/>
              <a:t>Survei Ekstraterestris</a:t>
            </a:r>
          </a:p>
          <a:p>
            <a:pPr marL="514350" indent="-514350">
              <a:buNone/>
            </a:pPr>
            <a:r>
              <a:rPr lang="id-ID" dirty="0" smtClean="0"/>
              <a:t>	Metoda ekstraterestris dilakukan berdasarkan pengukuran dan pengamatan dilakukan ke objek atau benda angkasa, baik yang alamiah (bulan, bintang, quasar) maupun yang buatan (satelit). Contoh: </a:t>
            </a:r>
          </a:p>
          <a:p>
            <a:pPr marL="514350" indent="-514350">
              <a:buNone/>
            </a:pPr>
            <a:endParaRPr lang="id-ID" dirty="0" smtClean="0"/>
          </a:p>
          <a:p>
            <a:pPr marL="514350" indent="-514350">
              <a:buNone/>
            </a:pPr>
            <a:endParaRPr lang="id-ID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638800"/>
          </a:xfrm>
        </p:spPr>
        <p:txBody>
          <a:bodyPr/>
          <a:lstStyle/>
          <a:p>
            <a:pPr>
              <a:buNone/>
            </a:pPr>
            <a:r>
              <a:rPr lang="id-ID" sz="3600" dirty="0" smtClean="0"/>
              <a:t>Contoh pengukuran ekstraterestris:</a:t>
            </a:r>
          </a:p>
          <a:p>
            <a:pPr marL="514350" indent="-514350">
              <a:buFont typeface="+mj-lt"/>
              <a:buAutoNum type="arabicPeriod"/>
            </a:pPr>
            <a:r>
              <a:rPr lang="id-ID" dirty="0" smtClean="0"/>
              <a:t>astronomi geodesi</a:t>
            </a:r>
          </a:p>
          <a:p>
            <a:pPr marL="514350" indent="-514350">
              <a:buFont typeface="+mj-lt"/>
              <a:buAutoNum type="arabicPeriod"/>
            </a:pPr>
            <a:r>
              <a:rPr lang="id-ID" dirty="0" smtClean="0"/>
              <a:t>fotografi satelit</a:t>
            </a:r>
          </a:p>
          <a:p>
            <a:pPr marL="514350" indent="-514350">
              <a:buFont typeface="+mj-lt"/>
              <a:buAutoNum type="arabicPeriod"/>
            </a:pPr>
            <a:r>
              <a:rPr lang="id-ID" dirty="0" smtClean="0"/>
              <a:t>SLR (Satellite Laser Ranging)</a:t>
            </a:r>
          </a:p>
          <a:p>
            <a:pPr marL="514350" indent="-514350">
              <a:buFont typeface="+mj-lt"/>
              <a:buAutoNum type="arabicPeriod"/>
            </a:pPr>
            <a:r>
              <a:rPr lang="id-ID" dirty="0" smtClean="0"/>
              <a:t>LLR (Lunar Laser Ranging)</a:t>
            </a:r>
          </a:p>
          <a:p>
            <a:pPr marL="514350" indent="-514350">
              <a:buFont typeface="+mj-lt"/>
              <a:buAutoNum type="arabicPeriod"/>
            </a:pPr>
            <a:r>
              <a:rPr lang="id-ID" dirty="0" smtClean="0"/>
              <a:t>VLBI (Very Long Baseline Interferometry)</a:t>
            </a:r>
          </a:p>
          <a:p>
            <a:pPr marL="514350" indent="-514350">
              <a:buFont typeface="+mj-lt"/>
              <a:buAutoNum type="arabicPeriod"/>
            </a:pPr>
            <a:r>
              <a:rPr lang="id-ID" dirty="0" smtClean="0"/>
              <a:t>Transit (doppler)</a:t>
            </a:r>
          </a:p>
          <a:p>
            <a:pPr marL="514350" indent="-514350">
              <a:buFont typeface="+mj-lt"/>
              <a:buAutoNum type="arabicPeriod"/>
            </a:pPr>
            <a:r>
              <a:rPr lang="id-ID" dirty="0" smtClean="0"/>
              <a:t>GPS (Global Positioning System).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1143000"/>
          </a:xfrm>
        </p:spPr>
        <p:txBody>
          <a:bodyPr>
            <a:noAutofit/>
          </a:bodyPr>
          <a:lstStyle/>
          <a:p>
            <a:r>
              <a:rPr lang="id-ID" sz="4000" dirty="0" smtClean="0"/>
              <a:t>3. Klasifikasi Survei Atas Dasar Instrumen</a:t>
            </a:r>
            <a:endParaRPr lang="id-ID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05400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buAutoNum type="arabicPeriod"/>
            </a:pPr>
            <a:r>
              <a:rPr lang="id-ID" sz="5100" b="1" dirty="0" smtClean="0"/>
              <a:t>Survei Chain</a:t>
            </a:r>
          </a:p>
          <a:p>
            <a:pPr marL="514350" indent="-514350">
              <a:buNone/>
            </a:pPr>
            <a:endParaRPr lang="id-ID" sz="3600" b="1" dirty="0" smtClean="0"/>
          </a:p>
          <a:p>
            <a:pPr>
              <a:buNone/>
            </a:pPr>
            <a:r>
              <a:rPr lang="id-ID" sz="3100" dirty="0" smtClean="0"/>
              <a:t>	  	Dilakukan pada luasan yang sempit-terbuka dan 	pekerjaan 	lapangannya hanya dilakukan dengan 	pengukuran-	pengukuran linear (jarak-jarak 	dengan alat meteran). </a:t>
            </a:r>
          </a:p>
          <a:p>
            <a:pPr>
              <a:buNone/>
            </a:pPr>
            <a:r>
              <a:rPr lang="id-ID" sz="3100" dirty="0" smtClean="0"/>
              <a:t>Kelemahannya: </a:t>
            </a:r>
          </a:p>
          <a:p>
            <a:pPr>
              <a:buNone/>
            </a:pPr>
            <a:r>
              <a:rPr lang="id-ID" sz="3100" dirty="0" smtClean="0"/>
              <a:t>		survei sulit dilakukan pada tempat yang banyak hambatan 	seperti pepohonan dan sulit dilakukan pada tempat-tempat 	padat. </a:t>
            </a:r>
          </a:p>
          <a:p>
            <a:pPr>
              <a:buNone/>
            </a:pPr>
            <a:r>
              <a:rPr lang="id-ID" sz="3100" dirty="0" smtClean="0"/>
              <a:t>Survei ini direkomendasikan untuk :</a:t>
            </a:r>
          </a:p>
          <a:p>
            <a:pPr>
              <a:buNone/>
            </a:pPr>
            <a:r>
              <a:rPr lang="id-ID" sz="3100" dirty="0" smtClean="0"/>
              <a:t>	a. perencanaan pembangunan gedung</a:t>
            </a:r>
          </a:p>
          <a:p>
            <a:pPr>
              <a:buNone/>
            </a:pPr>
            <a:r>
              <a:rPr lang="id-ID" sz="3100" dirty="0" smtClean="0"/>
              <a:t>	b. Jalan</a:t>
            </a:r>
          </a:p>
          <a:p>
            <a:pPr>
              <a:buNone/>
            </a:pPr>
            <a:r>
              <a:rPr lang="id-ID" sz="3100" dirty="0" smtClean="0"/>
              <a:t>	c. Irigasi</a:t>
            </a:r>
          </a:p>
          <a:p>
            <a:pPr>
              <a:buNone/>
            </a:pPr>
            <a:r>
              <a:rPr lang="id-ID" sz="3100" dirty="0" smtClean="0"/>
              <a:t>	d. saluran limbah. </a:t>
            </a:r>
          </a:p>
          <a:p>
            <a:pPr marL="514350" indent="-514350">
              <a:buNone/>
            </a:pPr>
            <a:endParaRPr lang="id-ID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457200"/>
            <a:ext cx="8458200" cy="6096000"/>
          </a:xfrm>
        </p:spPr>
        <p:txBody>
          <a:bodyPr/>
          <a:lstStyle/>
          <a:p>
            <a:pPr>
              <a:buNone/>
            </a:pPr>
            <a:r>
              <a:rPr lang="id-ID" sz="3600" b="1" dirty="0" smtClean="0"/>
              <a:t>2. Survei Tranverse</a:t>
            </a:r>
          </a:p>
          <a:p>
            <a:pPr>
              <a:buNone/>
            </a:pPr>
            <a:endParaRPr lang="id-ID" dirty="0" smtClean="0"/>
          </a:p>
          <a:p>
            <a:pPr>
              <a:buNone/>
            </a:pPr>
            <a:r>
              <a:rPr lang="id-ID" dirty="0" smtClean="0"/>
              <a:t>		Digunakan untuk pengukuran yang melibatkan 	pengukuran jarak-jarak dengan meteran atau chain, 	arah-arah dan sudut-sudut dengan kompas, atau 	teodolit.</a:t>
            </a:r>
          </a:p>
          <a:p>
            <a:pPr>
              <a:buNone/>
            </a:pPr>
            <a:endParaRPr lang="id-ID" dirty="0" smtClean="0"/>
          </a:p>
          <a:p>
            <a:pPr>
              <a:buNone/>
            </a:pPr>
            <a:r>
              <a:rPr lang="id-ID" dirty="0" smtClean="0"/>
              <a:t>Survei traverse cocok untuk proyek-proyek besar seperti:</a:t>
            </a:r>
          </a:p>
          <a:p>
            <a:pPr marL="514350" indent="-514350">
              <a:buAutoNum type="alphaLcPeriod"/>
            </a:pPr>
            <a:r>
              <a:rPr lang="id-ID" dirty="0" smtClean="0"/>
              <a:t>pembangunan waduk</a:t>
            </a:r>
          </a:p>
          <a:p>
            <a:pPr marL="514350" indent="-514350">
              <a:buAutoNum type="alphaLcPeriod"/>
            </a:pPr>
            <a:r>
              <a:rPr lang="id-ID" dirty="0" smtClean="0"/>
              <a:t>dam. </a:t>
            </a:r>
          </a:p>
          <a:p>
            <a:pPr>
              <a:buNone/>
            </a:pPr>
            <a:endParaRPr lang="id-ID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019800"/>
          </a:xfrm>
        </p:spPr>
        <p:txBody>
          <a:bodyPr/>
          <a:lstStyle/>
          <a:p>
            <a:pPr>
              <a:buNone/>
            </a:pPr>
            <a:r>
              <a:rPr lang="id-ID" sz="3600" b="1" dirty="0" smtClean="0"/>
              <a:t>3. Survei Tacimetri</a:t>
            </a:r>
          </a:p>
          <a:p>
            <a:pPr>
              <a:buNone/>
            </a:pPr>
            <a:endParaRPr lang="id-ID" dirty="0" smtClean="0"/>
          </a:p>
          <a:p>
            <a:pPr>
              <a:buNone/>
            </a:pPr>
            <a:r>
              <a:rPr lang="id-ID" dirty="0" smtClean="0"/>
              <a:t>	Digunakan untuk survei-survei yang menggunakan metoda pengukuran jarak-jarak horisontal dan vertikal dengan pengamatan rambu melalui teodolit berteleskop khusus yang dilengkapi benang-benang stadia dan lens.lensa analitis. </a:t>
            </a:r>
          </a:p>
          <a:p>
            <a:pPr>
              <a:buNone/>
            </a:pPr>
            <a:r>
              <a:rPr lang="id-ID" dirty="0" smtClean="0"/>
              <a:t>	Metoda ini sangat berguna bagi lokasi sulit jangkau dalam melekukan pengukuran jarak horisontal langsung. </a:t>
            </a:r>
          </a:p>
          <a:p>
            <a:pPr>
              <a:buNone/>
            </a:pPr>
            <a:r>
              <a:rPr lang="id-ID" dirty="0" smtClean="0"/>
              <a:t>	Survei ini cocok untuk membuat </a:t>
            </a:r>
            <a:r>
              <a:rPr lang="id-ID" b="1" dirty="0" smtClean="0"/>
              <a:t>kontur</a:t>
            </a:r>
            <a:r>
              <a:rPr lang="id-ID" dirty="0" smtClean="0"/>
              <a:t> bagi :</a:t>
            </a:r>
          </a:p>
          <a:p>
            <a:pPr marL="514350" indent="-514350">
              <a:buAutoNum type="alphaLcPeriod"/>
            </a:pPr>
            <a:r>
              <a:rPr lang="id-ID" dirty="0" smtClean="0"/>
              <a:t>pembangunan perumahan</a:t>
            </a:r>
          </a:p>
          <a:p>
            <a:pPr marL="514350" indent="-514350">
              <a:buAutoNum type="alphaLcPeriod"/>
            </a:pPr>
            <a:r>
              <a:rPr lang="id-ID" dirty="0" smtClean="0"/>
              <a:t>bendungan dsb. </a:t>
            </a:r>
          </a:p>
          <a:p>
            <a:pPr>
              <a:buNone/>
            </a:pPr>
            <a:endParaRPr lang="id-ID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867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id-ID" sz="3600" b="1" dirty="0" smtClean="0"/>
              <a:t>4. Survei Penyipat Datar (Leveling)</a:t>
            </a:r>
          </a:p>
          <a:p>
            <a:pPr>
              <a:buNone/>
            </a:pPr>
            <a:endParaRPr lang="id-ID" dirty="0" smtClean="0"/>
          </a:p>
          <a:p>
            <a:pPr>
              <a:buNone/>
            </a:pPr>
            <a:r>
              <a:rPr lang="id-ID" dirty="0" smtClean="0"/>
              <a:t>	Digunakan untuk survei pengukuran ketinggian vertikal relatif titik-titik dengan suatu sipatdatar (waterpass) dan rambu. </a:t>
            </a:r>
          </a:p>
          <a:p>
            <a:pPr>
              <a:buNone/>
            </a:pPr>
            <a:r>
              <a:rPr lang="id-ID" dirty="0" smtClean="0"/>
              <a:t>	Survei ini digunakan untuk mengukur tinggi relatif permukaan tanah dengan penyipatdatar seperti</a:t>
            </a:r>
          </a:p>
          <a:p>
            <a:pPr marL="514350" indent="-514350">
              <a:buAutoNum type="alphaLcPeriod"/>
            </a:pPr>
            <a:r>
              <a:rPr lang="id-ID" dirty="0" smtClean="0"/>
              <a:t>Menentukan beda tinggi</a:t>
            </a:r>
          </a:p>
          <a:p>
            <a:pPr marL="514350" indent="-514350">
              <a:buAutoNum type="alphaLcPeriod"/>
            </a:pPr>
            <a:r>
              <a:rPr lang="id-ID" dirty="0" smtClean="0"/>
              <a:t>Cut and fill</a:t>
            </a:r>
          </a:p>
          <a:p>
            <a:pPr marL="514350" indent="-514350">
              <a:buAutoNum type="alphaLcPeriod"/>
            </a:pPr>
            <a:r>
              <a:rPr lang="id-ID" dirty="0" smtClean="0"/>
              <a:t>Volume galian, dll</a:t>
            </a:r>
          </a:p>
          <a:p>
            <a:pPr>
              <a:buNone/>
            </a:pPr>
            <a:r>
              <a:rPr lang="id-ID" dirty="0" smtClean="0"/>
              <a:t>	</a:t>
            </a:r>
            <a:endParaRPr lang="id-ID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867400"/>
          </a:xfrm>
        </p:spPr>
        <p:txBody>
          <a:bodyPr/>
          <a:lstStyle/>
          <a:p>
            <a:pPr>
              <a:buNone/>
            </a:pPr>
            <a:r>
              <a:rPr lang="id-ID" sz="3600" b="1" dirty="0" smtClean="0"/>
              <a:t>5. Plane Tabling</a:t>
            </a:r>
          </a:p>
          <a:p>
            <a:endParaRPr lang="id-ID" dirty="0" smtClean="0"/>
          </a:p>
          <a:p>
            <a:pPr>
              <a:buNone/>
            </a:pPr>
            <a:r>
              <a:rPr lang="id-ID" dirty="0" smtClean="0"/>
              <a:t>	Digunakan untuk pengukuran grafis yang dilakukan secara serentak antara pekerjaan lapangan dan ploting. </a:t>
            </a:r>
          </a:p>
          <a:p>
            <a:pPr>
              <a:buNone/>
            </a:pPr>
            <a:r>
              <a:rPr lang="id-ID" dirty="0" smtClean="0"/>
              <a:t>	Keuntungan survei ini, kecil kemungkinan dijumpai data pengukuran yang tertinggal atau terlupakan karena dilakukan ploting langsung di lapangan sedangkan kelemahannya: tidak direkomendasikan pada </a:t>
            </a:r>
            <a:r>
              <a:rPr lang="id-ID" b="1" dirty="0" smtClean="0"/>
              <a:t>medan beriklim lembab. </a:t>
            </a:r>
          </a:p>
          <a:p>
            <a:pPr>
              <a:buNone/>
            </a:pPr>
            <a:endParaRPr lang="id-ID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/>
              <a:t>4. Klasifikasi Survei Atas Dasar Tujuan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id-ID" sz="3600" b="1" dirty="0" smtClean="0"/>
              <a:t>Survei Rekayasa</a:t>
            </a:r>
          </a:p>
          <a:p>
            <a:pPr>
              <a:buNone/>
            </a:pPr>
            <a:r>
              <a:rPr lang="id-ID" dirty="0" smtClean="0"/>
              <a:t>	Survei dilakukan untuk penyediaan data yang lengkap untuk </a:t>
            </a:r>
            <a:r>
              <a:rPr lang="id-ID" b="1" dirty="0" smtClean="0"/>
              <a:t>desain rekayasa</a:t>
            </a:r>
            <a:r>
              <a:rPr lang="id-ID" dirty="0" smtClean="0"/>
              <a:t>, seperti: </a:t>
            </a:r>
          </a:p>
          <a:p>
            <a:pPr>
              <a:buNone/>
            </a:pPr>
            <a:r>
              <a:rPr lang="id-ID" dirty="0" smtClean="0"/>
              <a:t>	a. jalan layang</a:t>
            </a:r>
          </a:p>
          <a:p>
            <a:pPr>
              <a:buNone/>
            </a:pPr>
            <a:r>
              <a:rPr lang="id-ID" dirty="0" smtClean="0"/>
              <a:t>	b. rel kereta</a:t>
            </a:r>
          </a:p>
          <a:p>
            <a:pPr>
              <a:buNone/>
            </a:pPr>
            <a:r>
              <a:rPr lang="id-ID" dirty="0" smtClean="0"/>
              <a:t>	c. saluran air</a:t>
            </a:r>
          </a:p>
          <a:p>
            <a:pPr>
              <a:buNone/>
            </a:pPr>
            <a:r>
              <a:rPr lang="id-ID" dirty="0" smtClean="0"/>
              <a:t>	d. saluran limbah</a:t>
            </a:r>
          </a:p>
          <a:p>
            <a:pPr>
              <a:buNone/>
            </a:pPr>
            <a:r>
              <a:rPr lang="id-ID" dirty="0" smtClean="0"/>
              <a:t>	e. Bendungan</a:t>
            </a:r>
          </a:p>
          <a:p>
            <a:pPr>
              <a:buNone/>
            </a:pPr>
            <a:r>
              <a:rPr lang="id-ID" dirty="0" smtClean="0"/>
              <a:t>	f. jembatan, dsb. </a:t>
            </a:r>
          </a:p>
          <a:p>
            <a:pPr marL="514350" indent="-514350">
              <a:buNone/>
            </a:pPr>
            <a:endParaRPr lang="id-ID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867400"/>
          </a:xfrm>
        </p:spPr>
        <p:txBody>
          <a:bodyPr/>
          <a:lstStyle/>
          <a:p>
            <a:pPr>
              <a:buNone/>
            </a:pPr>
            <a:r>
              <a:rPr lang="id-ID" dirty="0" smtClean="0"/>
              <a:t>Survei ini terdiri atas tahap-tahap: </a:t>
            </a:r>
          </a:p>
          <a:p>
            <a:pPr>
              <a:buNone/>
            </a:pPr>
            <a:r>
              <a:rPr lang="id-ID" dirty="0" smtClean="0"/>
              <a:t>	1. Survei topografi</a:t>
            </a:r>
          </a:p>
          <a:p>
            <a:pPr>
              <a:buNone/>
            </a:pPr>
            <a:r>
              <a:rPr lang="id-ID" dirty="0" smtClean="0"/>
              <a:t>	2. pengukuran kerja lapang</a:t>
            </a:r>
          </a:p>
          <a:p>
            <a:pPr>
              <a:buNone/>
            </a:pPr>
            <a:r>
              <a:rPr lang="id-ID" dirty="0" smtClean="0"/>
              <a:t>	3. penyediaan spesifikasi kualitas</a:t>
            </a:r>
          </a:p>
          <a:p>
            <a:pPr>
              <a:buNone/>
            </a:pPr>
            <a:r>
              <a:rPr lang="id-ID" dirty="0" smtClean="0"/>
              <a:t>	4. pelaksanaan pengukuran sampai pekerjaan selesai. </a:t>
            </a:r>
          </a:p>
          <a:p>
            <a:pPr>
              <a:buNone/>
            </a:pPr>
            <a:endParaRPr lang="id-ID" dirty="0" smtClean="0"/>
          </a:p>
          <a:p>
            <a:pPr>
              <a:buNone/>
            </a:pPr>
            <a:r>
              <a:rPr lang="id-ID" dirty="0" smtClean="0"/>
              <a:t>Survei ini, sering juga disebut </a:t>
            </a:r>
            <a:r>
              <a:rPr lang="id-ID" b="1" dirty="0" smtClean="0"/>
              <a:t>survei konstruksi. </a:t>
            </a:r>
          </a:p>
          <a:p>
            <a:pPr>
              <a:buNone/>
            </a:pPr>
            <a:endParaRPr lang="id-ID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94360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id-ID" sz="3900" b="1" dirty="0" smtClean="0"/>
              <a:t>2. Survei Pertanahan</a:t>
            </a:r>
          </a:p>
          <a:p>
            <a:endParaRPr lang="id-ID" dirty="0" smtClean="0"/>
          </a:p>
          <a:p>
            <a:pPr>
              <a:buNone/>
            </a:pPr>
            <a:r>
              <a:rPr lang="id-ID" dirty="0" smtClean="0"/>
              <a:t>	Survei ini menjadi bagian sangat </a:t>
            </a:r>
            <a:r>
              <a:rPr lang="id-ID" b="1" dirty="0" smtClean="0"/>
              <a:t>penting bagi militer</a:t>
            </a:r>
            <a:r>
              <a:rPr lang="id-ID" dirty="0" smtClean="0"/>
              <a:t>. </a:t>
            </a:r>
          </a:p>
          <a:p>
            <a:pPr>
              <a:buNone/>
            </a:pPr>
            <a:r>
              <a:rPr lang="id-ID" dirty="0" smtClean="0"/>
              <a:t>	Hasil survei ini akan menyediakan informasi strategis yang dapat dijadikan putusan kebijakan jalannya peperangan. </a:t>
            </a:r>
          </a:p>
          <a:p>
            <a:pPr>
              <a:buNone/>
            </a:pPr>
            <a:r>
              <a:rPr lang="id-ID" dirty="0" smtClean="0"/>
              <a:t>	Hasil surivei ini berupa </a:t>
            </a:r>
            <a:r>
              <a:rPr lang="id-ID" b="1" dirty="0" smtClean="0"/>
              <a:t>Pet.peta, foto udara dan topografi </a:t>
            </a:r>
            <a:r>
              <a:rPr lang="id-ID" dirty="0" smtClean="0"/>
              <a:t>untuk mengindikasikan jalur-jalur penting seperti lokasi bandara, pabrik-pabrik, tempat peluncuran rudal, pemantau atau radar, posisi penangkis serangan udara, dan kenampakan- kenampakan topografis lainnya dapat disiapkan melaui survei ini. </a:t>
            </a:r>
          </a:p>
          <a:p>
            <a:pPr>
              <a:buNone/>
            </a:pPr>
            <a:r>
              <a:rPr lang="id-ID" dirty="0" smtClean="0"/>
              <a:t>	Untuk Foto udara dapat menyediakan informasi penting tentang konsentrasi dan pergerakan pasukan-pasukan atau peralatan perang. Informasi ini berguna untuk perencanaan strategis dan taktis untuk tetap bertahan atau menyerang. </a:t>
            </a:r>
          </a:p>
          <a:p>
            <a:endParaRPr lang="id-ID" dirty="0" smtClean="0"/>
          </a:p>
          <a:p>
            <a:pPr>
              <a:buNone/>
            </a:pPr>
            <a:r>
              <a:rPr lang="id-ID" dirty="0" smtClean="0"/>
              <a:t>	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URVEI ANIM.pn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6654114" y="2133600"/>
            <a:ext cx="2489886" cy="47244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" name="Diagram 5"/>
          <p:cNvGraphicFramePr/>
          <p:nvPr/>
        </p:nvGraphicFramePr>
        <p:xfrm>
          <a:off x="609600" y="17526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Diagram 7"/>
          <p:cNvGraphicFramePr/>
          <p:nvPr/>
        </p:nvGraphicFramePr>
        <p:xfrm>
          <a:off x="228600" y="457200"/>
          <a:ext cx="6096000" cy="91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638800"/>
          </a:xfrm>
        </p:spPr>
        <p:txBody>
          <a:bodyPr/>
          <a:lstStyle/>
          <a:p>
            <a:pPr>
              <a:buNone/>
            </a:pPr>
            <a:r>
              <a:rPr lang="id-ID" sz="3600" b="1" dirty="0" smtClean="0"/>
              <a:t>3.  Survei Geologi</a:t>
            </a:r>
          </a:p>
          <a:p>
            <a:endParaRPr lang="id-ID" dirty="0" smtClean="0"/>
          </a:p>
          <a:p>
            <a:pPr>
              <a:buNone/>
            </a:pPr>
            <a:r>
              <a:rPr lang="id-ID" dirty="0" smtClean="0"/>
              <a:t>	Dilakukan baik dipermukaan maupun sub-permukaan bumi untuk menentukan lokasi, volume dan cadangan mineral-mineral dan tipe-tipe batuan. </a:t>
            </a:r>
          </a:p>
          <a:p>
            <a:pPr>
              <a:buNone/>
            </a:pPr>
            <a:r>
              <a:rPr lang="id-ID" dirty="0" smtClean="0"/>
              <a:t>	Dengan penentuan perbedaan struktur, seperti lipatan-lipatan, patahan-patahan dan keganjilan-keganjilan formasi, dapat ditentukan kemungkinan adanya mineral-mineral berharga .</a:t>
            </a:r>
          </a:p>
          <a:p>
            <a:pPr>
              <a:buNone/>
            </a:pPr>
            <a:endParaRPr lang="id-ID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867400"/>
          </a:xfrm>
        </p:spPr>
        <p:txBody>
          <a:bodyPr/>
          <a:lstStyle/>
          <a:p>
            <a:pPr>
              <a:buNone/>
            </a:pPr>
            <a:r>
              <a:rPr lang="id-ID" sz="3600" b="1" dirty="0" smtClean="0"/>
              <a:t>4. Survei Geografi</a:t>
            </a:r>
          </a:p>
          <a:p>
            <a:pPr>
              <a:buNone/>
            </a:pPr>
            <a:endParaRPr lang="id-ID" dirty="0" smtClean="0"/>
          </a:p>
          <a:p>
            <a:pPr>
              <a:buNone/>
            </a:pPr>
            <a:r>
              <a:rPr lang="id-ID" dirty="0" smtClean="0"/>
              <a:t>	Dilakukan untuk penyediaan data dalam rangka pembuatan peta geografi. </a:t>
            </a:r>
          </a:p>
          <a:p>
            <a:pPr>
              <a:buNone/>
            </a:pPr>
            <a:r>
              <a:rPr lang="id-ID" dirty="0" smtClean="0"/>
              <a:t>	Contoh Pemanfaatan peta :</a:t>
            </a:r>
          </a:p>
          <a:p>
            <a:pPr>
              <a:buNone/>
            </a:pPr>
            <a:r>
              <a:rPr lang="id-ID" dirty="0" smtClean="0"/>
              <a:t>	1. untuk efisiensi atau analisis tataguna tanah</a:t>
            </a:r>
          </a:p>
          <a:p>
            <a:pPr>
              <a:buNone/>
            </a:pPr>
            <a:r>
              <a:rPr lang="id-ID" dirty="0" smtClean="0"/>
              <a:t>	2. sumber dan itensitas irigasi</a:t>
            </a:r>
          </a:p>
          <a:p>
            <a:pPr>
              <a:buNone/>
            </a:pPr>
            <a:r>
              <a:rPr lang="id-ID" dirty="0" smtClean="0"/>
              <a:t>	3. lokasi-lokasi fisiografis termasuk air terjun, drainase permukaan, kurva kemiringan, profil kemiringan dan kontur, juga termasuk keadaan geologisnya secara umum. </a:t>
            </a:r>
          </a:p>
          <a:p>
            <a:pPr>
              <a:buNone/>
            </a:pPr>
            <a:endParaRPr lang="id-ID" dirty="0" smtClean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0198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id-ID" sz="3600" b="1" dirty="0" smtClean="0"/>
              <a:t>5. Survei Tambang</a:t>
            </a:r>
          </a:p>
          <a:p>
            <a:endParaRPr lang="id-ID" dirty="0" smtClean="0"/>
          </a:p>
          <a:p>
            <a:pPr>
              <a:buNone/>
            </a:pPr>
            <a:r>
              <a:rPr lang="id-ID" dirty="0" smtClean="0"/>
              <a:t>   Survei dilakukan pada permukaaan maupun bawah permukaan yang terdiri atas:</a:t>
            </a:r>
          </a:p>
          <a:p>
            <a:pPr>
              <a:buNone/>
            </a:pPr>
            <a:r>
              <a:rPr lang="id-ID" dirty="0" smtClean="0"/>
              <a:t>	1. 	survei topografi terhadap kepemilikan tambang 	dan pembuatan peta permukaan</a:t>
            </a:r>
          </a:p>
          <a:p>
            <a:pPr>
              <a:buNone/>
            </a:pPr>
            <a:r>
              <a:rPr lang="id-ID" dirty="0" smtClean="0"/>
              <a:t>	2. 	pembuatan peta bawah tanah untuk mendelineasi 	secara menyeluruh pekerjaan dan konstruksi 	rencana bawah tanah</a:t>
            </a:r>
          </a:p>
          <a:p>
            <a:pPr>
              <a:buNone/>
            </a:pPr>
            <a:r>
              <a:rPr lang="id-ID" dirty="0" smtClean="0"/>
              <a:t>	3. 	penetapan posisi dan arah terowongan</a:t>
            </a:r>
          </a:p>
          <a:p>
            <a:pPr>
              <a:buNone/>
            </a:pPr>
            <a:r>
              <a:rPr lang="id-ID" dirty="0" smtClean="0"/>
              <a:t>	4. 	lubang udara</a:t>
            </a:r>
          </a:p>
          <a:p>
            <a:pPr>
              <a:buNone/>
            </a:pPr>
            <a:r>
              <a:rPr lang="id-ID" dirty="0" smtClean="0"/>
              <a:t>	5. 	arah aliran </a:t>
            </a:r>
          </a:p>
          <a:p>
            <a:pPr>
              <a:buNone/>
            </a:pPr>
            <a:r>
              <a:rPr lang="id-ID" dirty="0" smtClean="0"/>
              <a:t>	6. 	persiapan peta geologisnya </a:t>
            </a:r>
          </a:p>
          <a:p>
            <a:pPr>
              <a:buNone/>
            </a:pPr>
            <a:endParaRPr lang="id-ID" b="1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867400"/>
          </a:xfrm>
        </p:spPr>
        <p:txBody>
          <a:bodyPr/>
          <a:lstStyle/>
          <a:p>
            <a:pPr>
              <a:buNone/>
            </a:pPr>
            <a:r>
              <a:rPr lang="id-ID" sz="3600" b="1" dirty="0" smtClean="0"/>
              <a:t>6.  Survei Arkeologi</a:t>
            </a:r>
          </a:p>
          <a:p>
            <a:endParaRPr lang="id-ID" dirty="0" smtClean="0"/>
          </a:p>
          <a:p>
            <a:pPr>
              <a:buNone/>
            </a:pPr>
            <a:r>
              <a:rPr lang="id-ID" dirty="0" smtClean="0"/>
              <a:t>	Dilakukan untuk pengungkapan relik-relik (barang peninggalan) antik, peradaban, kerajaan, kota, kampung, benteng, candi dsb, yang terkubur akibat gempa bumi, longsor, atau bencana lainnya, dan semuanya itu dilokalisir, ditandai dan diidentifikasi. </a:t>
            </a:r>
          </a:p>
          <a:p>
            <a:pPr>
              <a:buNone/>
            </a:pPr>
            <a:endParaRPr lang="id-ID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8674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id-ID" sz="3900" b="1" dirty="0" smtClean="0"/>
              <a:t>7. Survei Route</a:t>
            </a:r>
          </a:p>
          <a:p>
            <a:pPr>
              <a:buNone/>
            </a:pPr>
            <a:endParaRPr lang="id-ID" dirty="0" smtClean="0"/>
          </a:p>
          <a:p>
            <a:pPr>
              <a:buNone/>
            </a:pPr>
            <a:r>
              <a:rPr lang="id-ID" dirty="0" smtClean="0"/>
              <a:t>	Dilakukan untuk menempatkan dan mengeset garis-garis di permukaan tanah untuk keperluan jalan raya, rel kereta dan untuk mengambil data yang perlu. </a:t>
            </a:r>
          </a:p>
          <a:p>
            <a:pPr>
              <a:buNone/>
            </a:pPr>
            <a:r>
              <a:rPr lang="id-ID" dirty="0" smtClean="0"/>
              <a:t>	Secara garis besar, urutan survei ini: </a:t>
            </a:r>
          </a:p>
          <a:p>
            <a:pPr>
              <a:buNone/>
            </a:pPr>
            <a:r>
              <a:rPr lang="id-ID" dirty="0" smtClean="0"/>
              <a:t>	(1) 	Survei pendahuluan, dilakukan untuk memperoleh 	pet.peta terkait, atau bila perlu dilakukan survei 	secara kasar,</a:t>
            </a:r>
          </a:p>
          <a:p>
            <a:pPr>
              <a:buNone/>
            </a:pPr>
            <a:r>
              <a:rPr lang="id-ID" dirty="0" smtClean="0"/>
              <a:t>	(2) 	survei awal, yaitu survei topografi untuk 	mendapatkan lokasi kenampakan-kenampakan, bila 	perlu dengan pemotretan udara</a:t>
            </a:r>
          </a:p>
          <a:p>
            <a:pPr>
              <a:buNone/>
            </a:pPr>
            <a:r>
              <a:rPr lang="id-ID" dirty="0" smtClean="0"/>
              <a:t>	 (3) 	survei kontrol, berupa triangulasi atau traverse 	(poligon)</a:t>
            </a:r>
          </a:p>
          <a:p>
            <a:pPr>
              <a:buNone/>
            </a:pPr>
            <a:r>
              <a:rPr lang="id-ID" dirty="0" smtClean="0"/>
              <a:t>	(4) 	survei lokasi, yaitu penempatan titik-titik di lapangan. </a:t>
            </a:r>
          </a:p>
          <a:p>
            <a:pPr>
              <a:buNone/>
            </a:pPr>
            <a:endParaRPr lang="id-ID" dirty="0" smtClean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/>
              <a:t>5. Klasifikasi Survei atas Dasar Tempat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514350" indent="-514350">
              <a:buAutoNum type="arabicPeriod"/>
            </a:pPr>
            <a:r>
              <a:rPr lang="id-ID" sz="4600" b="1" dirty="0" smtClean="0"/>
              <a:t>Survei Tanah</a:t>
            </a:r>
          </a:p>
          <a:p>
            <a:pPr>
              <a:buNone/>
            </a:pPr>
            <a:r>
              <a:rPr lang="id-ID" dirty="0" smtClean="0"/>
              <a:t>	</a:t>
            </a:r>
          </a:p>
          <a:p>
            <a:pPr>
              <a:buNone/>
            </a:pPr>
            <a:r>
              <a:rPr lang="id-ID" dirty="0" smtClean="0"/>
              <a:t>	Contoh survei ini di antaranya adalah </a:t>
            </a:r>
          </a:p>
          <a:p>
            <a:pPr>
              <a:buNone/>
            </a:pPr>
            <a:r>
              <a:rPr lang="id-ID" dirty="0" smtClean="0"/>
              <a:t>	1. pengukuran garis batas tanah</a:t>
            </a:r>
          </a:p>
          <a:p>
            <a:pPr>
              <a:buNone/>
            </a:pPr>
            <a:r>
              <a:rPr lang="id-ID" dirty="0" smtClean="0"/>
              <a:t>	2. penentuan jarak dan asimutnya</a:t>
            </a:r>
          </a:p>
          <a:p>
            <a:pPr>
              <a:buNone/>
            </a:pPr>
            <a:r>
              <a:rPr lang="id-ID" dirty="0" smtClean="0"/>
              <a:t>	3. pembagian tanah atas dasar bentuk, ukuran</a:t>
            </a:r>
          </a:p>
          <a:p>
            <a:pPr>
              <a:buNone/>
            </a:pPr>
            <a:r>
              <a:rPr lang="id-ID" dirty="0" smtClean="0"/>
              <a:t>	4. penghitungan luas</a:t>
            </a:r>
          </a:p>
          <a:p>
            <a:pPr>
              <a:buNone/>
            </a:pPr>
            <a:r>
              <a:rPr lang="id-ID" dirty="0" smtClean="0"/>
              <a:t>	5. pemasangan patok batas bidang tanah dan penentuan lokasinya. </a:t>
            </a:r>
          </a:p>
          <a:p>
            <a:pPr>
              <a:buNone/>
            </a:pPr>
            <a:endParaRPr lang="id-ID" dirty="0" smtClean="0"/>
          </a:p>
          <a:p>
            <a:pPr>
              <a:buNone/>
            </a:pPr>
            <a:r>
              <a:rPr lang="id-ID" dirty="0" smtClean="0"/>
              <a:t>Yang termasuk survei ini adalah </a:t>
            </a:r>
          </a:p>
          <a:p>
            <a:pPr>
              <a:buNone/>
            </a:pPr>
            <a:r>
              <a:rPr lang="id-ID" dirty="0" smtClean="0"/>
              <a:t>	1. survei topografi</a:t>
            </a:r>
          </a:p>
          <a:p>
            <a:pPr>
              <a:buNone/>
            </a:pPr>
            <a:r>
              <a:rPr lang="id-ID" dirty="0" smtClean="0"/>
              <a:t>	2. survei kadastral </a:t>
            </a:r>
          </a:p>
          <a:p>
            <a:pPr>
              <a:buNone/>
            </a:pPr>
            <a:r>
              <a:rPr lang="id-ID" dirty="0" smtClean="0"/>
              <a:t>	3. survei perkotaan. </a:t>
            </a:r>
          </a:p>
          <a:p>
            <a:pPr marL="514350" indent="-514350">
              <a:buNone/>
            </a:pPr>
            <a:endParaRPr lang="id-ID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791200"/>
          </a:xfrm>
        </p:spPr>
        <p:txBody>
          <a:bodyPr/>
          <a:lstStyle/>
          <a:p>
            <a:pPr>
              <a:buNone/>
            </a:pPr>
            <a:r>
              <a:rPr lang="id-ID" dirty="0" smtClean="0"/>
              <a:t>	</a:t>
            </a:r>
            <a:r>
              <a:rPr lang="id-ID" b="1" dirty="0" smtClean="0"/>
              <a:t>Survei topografi </a:t>
            </a:r>
            <a:r>
              <a:rPr lang="id-ID" dirty="0" smtClean="0"/>
              <a:t>menghasilkan peta yang menggambarkan perbedaan-perbedaan permukaan tanah dari hasil pengukuran elevasi dan menggambarkan lokasi kenampakan-kenampakan alam atau buatan manusia (detail-detail).</a:t>
            </a:r>
          </a:p>
          <a:p>
            <a:pPr>
              <a:buNone/>
            </a:pPr>
            <a:r>
              <a:rPr lang="id-ID" dirty="0" smtClean="0"/>
              <a:t>	</a:t>
            </a:r>
            <a:r>
              <a:rPr lang="id-ID" b="1" dirty="0" smtClean="0"/>
              <a:t>Survei kadastral </a:t>
            </a:r>
            <a:r>
              <a:rPr lang="id-ID" dirty="0" smtClean="0"/>
              <a:t>disebut juga survei tanah </a:t>
            </a:r>
          </a:p>
          <a:p>
            <a:pPr>
              <a:buNone/>
            </a:pPr>
            <a:r>
              <a:rPr lang="id-ID" dirty="0" smtClean="0"/>
              <a:t>	publik, yaitu survei batas-batas bidang tanah, rumah-rumah dan properti lainya yang dilakukan di perdesaan maupun perkotaan. </a:t>
            </a:r>
          </a:p>
          <a:p>
            <a:pPr>
              <a:buNone/>
            </a:pPr>
            <a:r>
              <a:rPr lang="id-ID" dirty="0" smtClean="0"/>
              <a:t>	</a:t>
            </a:r>
            <a:r>
              <a:rPr lang="id-ID" b="1" dirty="0" smtClean="0"/>
              <a:t>Survei perkotaan </a:t>
            </a:r>
            <a:r>
              <a:rPr lang="id-ID" dirty="0" smtClean="0"/>
              <a:t>hampir sama dengan survei kadastral kecuali dalam hal penyesuaian pengukuran dilakukan proporsional dengan harga tanah tempat survei dilakukan. </a:t>
            </a:r>
          </a:p>
          <a:p>
            <a:pPr>
              <a:buNone/>
            </a:pPr>
            <a:endParaRPr lang="id-ID" dirty="0" smtClean="0"/>
          </a:p>
          <a:p>
            <a:pPr>
              <a:buNone/>
            </a:pPr>
            <a:endParaRPr lang="id-ID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79120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id-ID" sz="3600" b="1" dirty="0" smtClean="0"/>
              <a:t>2. Survei Hidrologi</a:t>
            </a:r>
          </a:p>
          <a:p>
            <a:pPr>
              <a:buNone/>
            </a:pPr>
            <a:r>
              <a:rPr lang="id-ID" dirty="0" smtClean="0"/>
              <a:t>	</a:t>
            </a:r>
          </a:p>
          <a:p>
            <a:pPr>
              <a:buNone/>
            </a:pPr>
            <a:r>
              <a:rPr lang="id-ID" dirty="0" smtClean="0"/>
              <a:t>	Survei ini berkaitan dengan badan air, seperti</a:t>
            </a:r>
          </a:p>
          <a:p>
            <a:pPr>
              <a:buNone/>
            </a:pPr>
            <a:r>
              <a:rPr lang="id-ID" dirty="0" smtClean="0"/>
              <a:t>	1. sungai</a:t>
            </a:r>
          </a:p>
          <a:p>
            <a:pPr>
              <a:buNone/>
            </a:pPr>
            <a:r>
              <a:rPr lang="id-ID" dirty="0" smtClean="0"/>
              <a:t>	2. danau</a:t>
            </a:r>
          </a:p>
          <a:p>
            <a:pPr>
              <a:buNone/>
            </a:pPr>
            <a:r>
              <a:rPr lang="id-ID" dirty="0" smtClean="0"/>
              <a:t>	3. perairan pantai</a:t>
            </a:r>
          </a:p>
          <a:p>
            <a:pPr>
              <a:buNone/>
            </a:pPr>
            <a:r>
              <a:rPr lang="id-ID" dirty="0" smtClean="0"/>
              <a:t>	4. pengambilan data garis pasang surut (pantai) dari badan air tersebut. </a:t>
            </a:r>
          </a:p>
          <a:p>
            <a:pPr>
              <a:buNone/>
            </a:pPr>
            <a:endParaRPr lang="id-ID" dirty="0" smtClean="0"/>
          </a:p>
          <a:p>
            <a:pPr>
              <a:buNone/>
            </a:pPr>
            <a:r>
              <a:rPr lang="id-ID" dirty="0" smtClean="0"/>
              <a:t>	Selain itu, termasuk dalam survei ini adalah penentuan bentuk permukaan di bawah air untuk menilai faktor-faktor yang mempengaruhi navigasi (pelayaran), keperluan air, kontruksi bangunan air, dsb. </a:t>
            </a:r>
          </a:p>
          <a:p>
            <a:pPr>
              <a:buNone/>
            </a:pPr>
            <a:endParaRPr lang="id-ID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943600"/>
          </a:xfrm>
        </p:spPr>
        <p:txBody>
          <a:bodyPr/>
          <a:lstStyle/>
          <a:p>
            <a:pPr>
              <a:buNone/>
            </a:pPr>
            <a:r>
              <a:rPr lang="id-ID" sz="3600" b="1" dirty="0" smtClean="0"/>
              <a:t>3. Survei Bawah Tanah</a:t>
            </a:r>
          </a:p>
          <a:p>
            <a:endParaRPr lang="id-ID" dirty="0" smtClean="0"/>
          </a:p>
          <a:p>
            <a:pPr>
              <a:buNone/>
            </a:pPr>
            <a:r>
              <a:rPr lang="id-ID" dirty="0" smtClean="0"/>
              <a:t>	Dipersiapkan untuk:</a:t>
            </a:r>
          </a:p>
          <a:p>
            <a:pPr>
              <a:buNone/>
            </a:pPr>
            <a:r>
              <a:rPr lang="id-ID" dirty="0" smtClean="0"/>
              <a:t>	1.  perencanaan bawah tanah</a:t>
            </a:r>
          </a:p>
          <a:p>
            <a:pPr>
              <a:buNone/>
            </a:pPr>
            <a:r>
              <a:rPr lang="id-ID" dirty="0" smtClean="0"/>
              <a:t>	2. penempatan titik-titik</a:t>
            </a:r>
          </a:p>
          <a:p>
            <a:pPr>
              <a:buNone/>
            </a:pPr>
            <a:r>
              <a:rPr lang="id-ID" dirty="0" smtClean="0"/>
              <a:t>	3. arah terowongan</a:t>
            </a:r>
          </a:p>
          <a:p>
            <a:pPr>
              <a:buNone/>
            </a:pPr>
            <a:r>
              <a:rPr lang="id-ID" dirty="0" smtClean="0"/>
              <a:t>	4. lubang udara</a:t>
            </a:r>
          </a:p>
          <a:p>
            <a:pPr>
              <a:buNone/>
            </a:pPr>
            <a:r>
              <a:rPr lang="id-ID" dirty="0" smtClean="0"/>
              <a:t>	5. arah aliran, dsb. </a:t>
            </a:r>
          </a:p>
          <a:p>
            <a:pPr>
              <a:buNone/>
            </a:pPr>
            <a:r>
              <a:rPr lang="id-ID" dirty="0" smtClean="0"/>
              <a:t>	Termasuk di dalamnya adalah pekerjaan tranformasi koordinat dan bearing dari baseline permukaan tanah ke baseline bawah tanah. Salah satu contohnya: survei tambang </a:t>
            </a:r>
          </a:p>
          <a:p>
            <a:pPr>
              <a:buNone/>
            </a:pPr>
            <a:endParaRPr lang="id-ID" dirty="0" smtClean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410200"/>
          </a:xfrm>
        </p:spPr>
        <p:txBody>
          <a:bodyPr/>
          <a:lstStyle/>
          <a:p>
            <a:pPr>
              <a:buNone/>
            </a:pPr>
            <a:r>
              <a:rPr lang="id-ID" sz="3600" b="1" dirty="0" smtClean="0"/>
              <a:t>4. Survei Udara</a:t>
            </a:r>
          </a:p>
          <a:p>
            <a:pPr>
              <a:buNone/>
            </a:pPr>
            <a:endParaRPr lang="id-ID" dirty="0" smtClean="0"/>
          </a:p>
          <a:p>
            <a:pPr>
              <a:buNone/>
            </a:pPr>
            <a:r>
              <a:rPr lang="id-ID" dirty="0" smtClean="0"/>
              <a:t>	Survei ini dilakukan dengan pemotretan dari pesawat berkamera. </a:t>
            </a:r>
          </a:p>
          <a:p>
            <a:pPr>
              <a:buNone/>
            </a:pPr>
            <a:r>
              <a:rPr lang="id-ID" dirty="0" smtClean="0"/>
              <a:t>	Survei ini sangat berguna untuk pengadaan peta </a:t>
            </a:r>
            <a:r>
              <a:rPr lang="id-ID" b="1" dirty="0" smtClean="0"/>
              <a:t>skala besar</a:t>
            </a:r>
            <a:r>
              <a:rPr lang="id-ID" dirty="0" smtClean="0"/>
              <a:t>. Meskipun survei ini mahal, direkomendasikan untuk proyek-proyek pengembangan wilayah, karena survei dari permukaan tanah lambat dan sulit dilakukan bagi wilayah yang padat dan rumit. </a:t>
            </a:r>
          </a:p>
          <a:p>
            <a:pPr>
              <a:buNone/>
            </a:pPr>
            <a:endParaRPr lang="id-ID" dirty="0" smtClean="0"/>
          </a:p>
          <a:p>
            <a:pPr>
              <a:buNone/>
            </a:pPr>
            <a:endParaRPr lang="id-ID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A. PENGUKURAN TANAH (</a:t>
            </a:r>
            <a:r>
              <a:rPr lang="en-US" sz="3600" b="1" i="1" dirty="0" smtClean="0"/>
              <a:t>SURVEYING</a:t>
            </a:r>
            <a:r>
              <a:rPr lang="en-US" sz="3600" b="1" dirty="0" smtClean="0"/>
              <a:t>)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4191000"/>
          </a:xfrm>
        </p:spPr>
        <p:txBody>
          <a:bodyPr/>
          <a:lstStyle/>
          <a:p>
            <a:pPr>
              <a:buNone/>
            </a:pP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seni</a:t>
            </a:r>
            <a:r>
              <a:rPr lang="en-US" dirty="0" smtClean="0"/>
              <a:t>  </a:t>
            </a:r>
            <a:r>
              <a:rPr lang="en-US" dirty="0" err="1" smtClean="0"/>
              <a:t>penentuan</a:t>
            </a:r>
            <a:r>
              <a:rPr lang="en-US" dirty="0" smtClean="0"/>
              <a:t> </a:t>
            </a:r>
            <a:r>
              <a:rPr lang="en-US" dirty="0" err="1" smtClean="0"/>
              <a:t>posisi</a:t>
            </a:r>
            <a:r>
              <a:rPr lang="en-US" dirty="0" smtClean="0"/>
              <a:t> </a:t>
            </a:r>
            <a:r>
              <a:rPr lang="en-US" dirty="0" err="1" smtClean="0"/>
              <a:t>relatif</a:t>
            </a:r>
            <a:r>
              <a:rPr lang="en-US" dirty="0" smtClean="0"/>
              <a:t>  </a:t>
            </a:r>
            <a:r>
              <a:rPr lang="en-US" b="1" dirty="0" err="1" smtClean="0"/>
              <a:t>pada</a:t>
            </a:r>
            <a:r>
              <a:rPr lang="en-US" dirty="0" smtClean="0"/>
              <a:t>, </a:t>
            </a:r>
            <a:r>
              <a:rPr lang="en-US" b="1" dirty="0" err="1" smtClean="0"/>
              <a:t>di</a:t>
            </a:r>
            <a:r>
              <a:rPr lang="en-US" b="1" dirty="0" smtClean="0"/>
              <a:t> </a:t>
            </a:r>
            <a:r>
              <a:rPr lang="en-US" b="1" dirty="0" err="1" smtClean="0"/>
              <a:t>atas</a:t>
            </a:r>
            <a:r>
              <a:rPr lang="en-US" dirty="0" smtClean="0"/>
              <a:t>,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b="1" dirty="0" err="1" smtClean="0"/>
              <a:t>bawah</a:t>
            </a:r>
            <a:r>
              <a:rPr lang="en-US" dirty="0" smtClean="0"/>
              <a:t> </a:t>
            </a:r>
            <a:r>
              <a:rPr lang="en-US" dirty="0" err="1" smtClean="0"/>
              <a:t>permukaan</a:t>
            </a:r>
            <a:r>
              <a:rPr lang="en-US" dirty="0" smtClean="0"/>
              <a:t> </a:t>
            </a:r>
            <a:r>
              <a:rPr lang="en-US" dirty="0" err="1" smtClean="0"/>
              <a:t>bumi</a:t>
            </a:r>
            <a:r>
              <a:rPr lang="en-US" dirty="0" smtClean="0"/>
              <a:t>,  </a:t>
            </a:r>
            <a:r>
              <a:rPr lang="en-US" dirty="0" err="1" smtClean="0"/>
              <a:t>berkenaan</a:t>
            </a:r>
            <a:r>
              <a:rPr lang="en-US" dirty="0" smtClean="0"/>
              <a:t>  </a:t>
            </a:r>
            <a:r>
              <a:rPr lang="en-US" dirty="0" err="1" smtClean="0"/>
              <a:t>dengan</a:t>
            </a:r>
            <a:r>
              <a:rPr lang="en-US" dirty="0" smtClean="0"/>
              <a:t>  </a:t>
            </a:r>
            <a:r>
              <a:rPr lang="en-US" dirty="0" err="1" smtClean="0"/>
              <a:t>pengukuran</a:t>
            </a:r>
            <a:r>
              <a:rPr lang="en-US" dirty="0" smtClean="0"/>
              <a:t>:</a:t>
            </a:r>
          </a:p>
          <a:p>
            <a:pPr>
              <a:buNone/>
            </a:pPr>
            <a:r>
              <a:rPr lang="en-US" dirty="0" smtClean="0"/>
              <a:t>	1. </a:t>
            </a:r>
            <a:r>
              <a:rPr lang="en-US" dirty="0" err="1" smtClean="0"/>
              <a:t>jarak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2. </a:t>
            </a:r>
            <a:r>
              <a:rPr lang="en-US" dirty="0" err="1" smtClean="0"/>
              <a:t>sudut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3. </a:t>
            </a:r>
            <a:r>
              <a:rPr lang="en-US" dirty="0" err="1" smtClean="0"/>
              <a:t>arah</a:t>
            </a:r>
            <a:r>
              <a:rPr lang="en-US" dirty="0" smtClean="0"/>
              <a:t> </a:t>
            </a:r>
            <a:r>
              <a:rPr lang="en-US" dirty="0" err="1" smtClean="0"/>
              <a:t>baik</a:t>
            </a:r>
            <a:r>
              <a:rPr lang="en-US" dirty="0" smtClean="0"/>
              <a:t>  </a:t>
            </a:r>
            <a:r>
              <a:rPr lang="en-US" dirty="0" err="1" smtClean="0"/>
              <a:t>vertikal</a:t>
            </a:r>
            <a:r>
              <a:rPr lang="en-US" dirty="0" smtClean="0"/>
              <a:t>  </a:t>
            </a:r>
            <a:r>
              <a:rPr lang="en-US" dirty="0" err="1" smtClean="0"/>
              <a:t>mau</a:t>
            </a:r>
            <a:r>
              <a:rPr lang="en-US" dirty="0" smtClean="0"/>
              <a:t>  pun </a:t>
            </a:r>
            <a:r>
              <a:rPr lang="en-US" dirty="0" err="1" smtClean="0"/>
              <a:t>horisontal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Kompotensi Surveyor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id-ID" dirty="0" smtClean="0"/>
              <a:t> 	Merupakan  kemampuan minimal surveyor yang wajib dimilikinya agar dapat bekerja dengan baik dan profesional, meliputi </a:t>
            </a:r>
          </a:p>
          <a:p>
            <a:pPr>
              <a:buNone/>
            </a:pPr>
            <a:r>
              <a:rPr lang="id-ID" dirty="0" smtClean="0"/>
              <a:t>	1. pengetahuan akademik</a:t>
            </a:r>
          </a:p>
          <a:p>
            <a:pPr>
              <a:buNone/>
            </a:pPr>
            <a:r>
              <a:rPr lang="id-ID" dirty="0" smtClean="0"/>
              <a:t>	2. ketrampilan teknis </a:t>
            </a:r>
          </a:p>
          <a:p>
            <a:pPr>
              <a:buNone/>
            </a:pPr>
            <a:r>
              <a:rPr lang="id-ID" dirty="0" smtClean="0"/>
              <a:t>	3. karakternya. </a:t>
            </a:r>
            <a:endParaRPr lang="id-ID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8674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id-ID" dirty="0" smtClean="0"/>
              <a:t>Surveyor </a:t>
            </a:r>
            <a:r>
              <a:rPr lang="id-ID" dirty="0" smtClean="0"/>
              <a:t>kompeten harus memiliki pengetahuan tentang teori-teori pengukuran dan ketrampilan-ketrampilan praktis. </a:t>
            </a:r>
          </a:p>
          <a:p>
            <a:pPr>
              <a:buFont typeface="Wingdings" pitchFamily="2" charset="2"/>
              <a:buChar char="§"/>
            </a:pPr>
            <a:r>
              <a:rPr lang="id-ID" dirty="0" smtClean="0"/>
              <a:t>karakter </a:t>
            </a:r>
            <a:r>
              <a:rPr lang="id-ID" dirty="0" smtClean="0"/>
              <a:t>dan pola fikir surveyor merupakan faktor-faktor potensial yang lebih penting daripada sekedar pengetahuan-pengetahuan teknis. </a:t>
            </a:r>
            <a:endParaRPr lang="id-ID" dirty="0" smtClean="0"/>
          </a:p>
          <a:p>
            <a:pPr>
              <a:buFont typeface="Wingdings" pitchFamily="2" charset="2"/>
              <a:buChar char="§"/>
            </a:pPr>
            <a:r>
              <a:rPr lang="id-ID" dirty="0" smtClean="0"/>
              <a:t>Surveyor </a:t>
            </a:r>
            <a:r>
              <a:rPr lang="id-ID" dirty="0" smtClean="0"/>
              <a:t>harus bisa memutuskan sesuatu dengan tepat dan </a:t>
            </a:r>
            <a:r>
              <a:rPr lang="id-ID" dirty="0" smtClean="0"/>
              <a:t>rasional</a:t>
            </a:r>
            <a:r>
              <a:rPr lang="id-ID" dirty="0" smtClean="0"/>
              <a:t>, </a:t>
            </a:r>
            <a:r>
              <a:rPr lang="id-ID" dirty="0" smtClean="0"/>
              <a:t>harus </a:t>
            </a:r>
            <a:r>
              <a:rPr lang="id-ID" dirty="0" smtClean="0"/>
              <a:t>memiliki kendali emosi, cepat tanggap terhadap rekan-rekan kerjanya, membantu anak buahnya dan memperhatikan keperluan-keperluan kerja rekan-rekannya itu</a:t>
            </a:r>
            <a:r>
              <a:rPr lang="id-ID" dirty="0" smtClean="0"/>
              <a:t>.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562600"/>
          </a:xfrm>
        </p:spPr>
        <p:txBody>
          <a:bodyPr/>
          <a:lstStyle/>
          <a:p>
            <a:pPr>
              <a:buNone/>
            </a:pPr>
            <a:endParaRPr lang="id-ID" dirty="0" smtClean="0"/>
          </a:p>
          <a:p>
            <a:pPr>
              <a:buNone/>
            </a:pPr>
            <a:endParaRPr lang="id-ID" dirty="0" smtClean="0"/>
          </a:p>
          <a:p>
            <a:pPr>
              <a:buNone/>
            </a:pPr>
            <a:endParaRPr lang="id-ID" dirty="0" smtClean="0"/>
          </a:p>
          <a:p>
            <a:pPr algn="ctr">
              <a:buNone/>
            </a:pPr>
            <a:r>
              <a:rPr lang="id-ID" sz="6000" b="1" dirty="0" smtClean="0"/>
              <a:t>TERIMA KASIH</a:t>
            </a:r>
            <a:endParaRPr lang="id-ID" sz="6000" b="1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Untitled.pn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381000" y="1142999"/>
            <a:ext cx="7543800" cy="596544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Diagram 4"/>
          <p:cNvGraphicFramePr/>
          <p:nvPr/>
        </p:nvGraphicFramePr>
        <p:xfrm>
          <a:off x="990600" y="1371600"/>
          <a:ext cx="65532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9" name="Diagram 8"/>
          <p:cNvGraphicFramePr/>
          <p:nvPr/>
        </p:nvGraphicFramePr>
        <p:xfrm>
          <a:off x="0" y="228600"/>
          <a:ext cx="6096000" cy="91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eodesi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6172200" y="2133600"/>
            <a:ext cx="2971800" cy="435811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33400" y="457200"/>
          <a:ext cx="6934200" cy="617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urveying01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304800" y="1905000"/>
            <a:ext cx="8549640" cy="47498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81000" y="457200"/>
          <a:ext cx="6172200" cy="5943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Untitled1.pn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5257800"/>
            <a:ext cx="9144000" cy="16002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Diagram 4"/>
          <p:cNvGraphicFramePr/>
          <p:nvPr/>
        </p:nvGraphicFramePr>
        <p:xfrm>
          <a:off x="1524000" y="1397000"/>
          <a:ext cx="6096000" cy="492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Diagram 5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533400" y="228600"/>
            <a:ext cx="7467539" cy="1143000"/>
            <a:chOff x="0" y="135818"/>
            <a:chExt cx="7467539" cy="1435317"/>
          </a:xfrm>
        </p:grpSpPr>
        <p:sp>
          <p:nvSpPr>
            <p:cNvPr id="8" name="Rounded Rectangle 7"/>
            <p:cNvSpPr/>
            <p:nvPr/>
          </p:nvSpPr>
          <p:spPr>
            <a:xfrm>
              <a:off x="0" y="135818"/>
              <a:ext cx="7467539" cy="1435317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ounded Rectangle 4"/>
            <p:cNvSpPr/>
            <p:nvPr/>
          </p:nvSpPr>
          <p:spPr>
            <a:xfrm>
              <a:off x="70066" y="205884"/>
              <a:ext cx="7327407" cy="129518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0490" tIns="110490" rIns="110490" bIns="110490" numCol="1" spcCol="1270" anchor="ctr" anchorCtr="0">
              <a:noAutofit/>
            </a:bodyPr>
            <a:lstStyle/>
            <a:p>
              <a:pPr lvl="0" algn="l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900" b="1" kern="1200" dirty="0" err="1" smtClean="0"/>
                <a:t>Survei</a:t>
              </a:r>
              <a:r>
                <a:rPr lang="en-US" sz="2900" b="1" kern="1200" dirty="0" smtClean="0"/>
                <a:t> </a:t>
              </a:r>
              <a:r>
                <a:rPr lang="en-US" sz="2900" b="1" kern="1200" dirty="0" err="1" smtClean="0"/>
                <a:t>Permukaan</a:t>
              </a:r>
              <a:r>
                <a:rPr lang="en-US" sz="2900" b="1" kern="1200" dirty="0" smtClean="0"/>
                <a:t> Tanah/</a:t>
              </a:r>
              <a:r>
                <a:rPr lang="en-US" sz="2900" b="1" dirty="0" err="1" smtClean="0"/>
                <a:t>Ilmu</a:t>
              </a:r>
              <a:r>
                <a:rPr lang="en-US" sz="2900" b="1" dirty="0" smtClean="0"/>
                <a:t> </a:t>
              </a:r>
              <a:r>
                <a:rPr lang="en-US" sz="2900" b="1" dirty="0" err="1" smtClean="0"/>
                <a:t>Ukur</a:t>
              </a:r>
              <a:r>
                <a:rPr lang="en-US" sz="2900" b="1" dirty="0" smtClean="0"/>
                <a:t> Tanah</a:t>
              </a:r>
              <a:endParaRPr lang="en-US" sz="2900" kern="1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SC_0020 re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1143000" y="2895600"/>
            <a:ext cx="8001000" cy="363564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81000" y="457200"/>
          <a:ext cx="67056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ntitled3.pn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3276600" y="3588147"/>
            <a:ext cx="5867400" cy="326985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81000" y="457200"/>
          <a:ext cx="67056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28600" y="324676"/>
            <a:ext cx="6084661" cy="1580324"/>
            <a:chOff x="0" y="121357"/>
            <a:chExt cx="6084661" cy="1580324"/>
          </a:xfrm>
        </p:grpSpPr>
        <p:sp>
          <p:nvSpPr>
            <p:cNvPr id="8" name="Rounded Rectangle 7"/>
            <p:cNvSpPr/>
            <p:nvPr/>
          </p:nvSpPr>
          <p:spPr>
            <a:xfrm>
              <a:off x="0" y="121357"/>
              <a:ext cx="6084661" cy="1580324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ounded Rectangle 4"/>
            <p:cNvSpPr/>
            <p:nvPr/>
          </p:nvSpPr>
          <p:spPr>
            <a:xfrm>
              <a:off x="77145" y="198502"/>
              <a:ext cx="5930371" cy="14260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pPr lvl="0" algn="l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600" b="1" kern="1200" dirty="0" err="1" smtClean="0"/>
                <a:t>Survei</a:t>
              </a:r>
              <a:r>
                <a:rPr lang="en-US" sz="2600" b="1" kern="1200" dirty="0" smtClean="0"/>
                <a:t> </a:t>
              </a:r>
              <a:r>
                <a:rPr lang="en-US" sz="2600" b="1" kern="1200" dirty="0" err="1" smtClean="0"/>
                <a:t>Permukaan</a:t>
              </a:r>
              <a:r>
                <a:rPr lang="en-US" sz="2600" b="1" kern="1200" dirty="0" smtClean="0"/>
                <a:t> Tanah </a:t>
              </a:r>
              <a:r>
                <a:rPr lang="en-US" sz="2600" b="1" kern="1200" dirty="0" err="1" smtClean="0"/>
                <a:t>Datar</a:t>
              </a:r>
              <a:r>
                <a:rPr lang="en-US" sz="2600" b="1" kern="1200" dirty="0" smtClean="0"/>
                <a:t>/</a:t>
              </a:r>
              <a:r>
                <a:rPr lang="en-US" sz="2600" b="1" kern="1200" dirty="0" err="1" smtClean="0"/>
                <a:t>Ilmu</a:t>
              </a:r>
              <a:r>
                <a:rPr lang="en-US" sz="2600" b="1" kern="1200" dirty="0" smtClean="0"/>
                <a:t> </a:t>
              </a:r>
              <a:r>
                <a:rPr lang="en-US" sz="2600" b="1" kern="1200" dirty="0" err="1" smtClean="0"/>
                <a:t>Ukur</a:t>
              </a:r>
              <a:r>
                <a:rPr lang="en-US" sz="2600" b="1" kern="1200" dirty="0" smtClean="0"/>
                <a:t> Tanah</a:t>
              </a:r>
              <a:endParaRPr lang="en-US" sz="2600" kern="12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85800" y="2133600"/>
            <a:ext cx="8077200" cy="4267200"/>
            <a:chOff x="0" y="2137492"/>
            <a:chExt cx="6705600" cy="2212847"/>
          </a:xfrm>
        </p:grpSpPr>
        <p:sp>
          <p:nvSpPr>
            <p:cNvPr id="11" name="Rounded Rectangle 10"/>
            <p:cNvSpPr/>
            <p:nvPr/>
          </p:nvSpPr>
          <p:spPr>
            <a:xfrm>
              <a:off x="0" y="2137492"/>
              <a:ext cx="6705600" cy="217455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-838123"/>
                <a:satOff val="-9658"/>
                <a:lumOff val="2159"/>
                <a:alphaOff val="0"/>
              </a:schemeClr>
            </a:fillRef>
            <a:effectRef idx="0">
              <a:schemeClr val="accent2">
                <a:hueOff val="-838123"/>
                <a:satOff val="-9658"/>
                <a:lumOff val="2159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en-US" sz="2800" dirty="0" smtClean="0">
                  <a:latin typeface="Berlin Sans FB" pitchFamily="34" charset="0"/>
                </a:rPr>
                <a:t>ILMU UKUR TANAH  : TEKNIK-TEKNIK / CARA-CARA PENGUKURAN DIPERMUKAAN BUMI DAN BAWAH TANAH DALAM AREAL YANG TERBATAS (±37 KM X 37 KM) UNTUK KEPERLUAAN PEMETAAN DLL.</a:t>
              </a:r>
            </a:p>
            <a:p>
              <a:endParaRPr lang="en-US" dirty="0" smtClean="0">
                <a:latin typeface="Berlin Sans FB" pitchFamily="34" charset="0"/>
              </a:endParaRPr>
            </a:p>
            <a:p>
              <a:pPr>
                <a:buFontTx/>
                <a:buChar char="-"/>
              </a:pPr>
              <a:r>
                <a:rPr lang="en-US" sz="2400" dirty="0" smtClean="0">
                  <a:latin typeface="Berlin Sans FB" pitchFamily="34" charset="0"/>
                </a:rPr>
                <a:t> </a:t>
              </a:r>
              <a:r>
                <a:rPr lang="en-US" sz="2400" dirty="0" err="1" smtClean="0">
                  <a:latin typeface="Berlin Sans FB" pitchFamily="34" charset="0"/>
                </a:rPr>
                <a:t>Unsur</a:t>
              </a:r>
              <a:r>
                <a:rPr lang="en-US" sz="2400" dirty="0" smtClean="0">
                  <a:latin typeface="Berlin Sans FB" pitchFamily="34" charset="0"/>
                </a:rPr>
                <a:t> </a:t>
              </a:r>
              <a:r>
                <a:rPr lang="en-US" sz="2400" dirty="0" err="1" smtClean="0">
                  <a:latin typeface="Berlin Sans FB" pitchFamily="34" charset="0"/>
                </a:rPr>
                <a:t>kelengkungan</a:t>
              </a:r>
              <a:r>
                <a:rPr lang="en-US" sz="2400" dirty="0" smtClean="0">
                  <a:latin typeface="Berlin Sans FB" pitchFamily="34" charset="0"/>
                </a:rPr>
                <a:t> </a:t>
              </a:r>
              <a:r>
                <a:rPr lang="en-US" sz="2400" dirty="0" err="1" smtClean="0">
                  <a:latin typeface="Berlin Sans FB" pitchFamily="34" charset="0"/>
                </a:rPr>
                <a:t>bumi</a:t>
              </a:r>
              <a:r>
                <a:rPr lang="en-US" sz="2400" dirty="0" smtClean="0">
                  <a:latin typeface="Berlin Sans FB" pitchFamily="34" charset="0"/>
                </a:rPr>
                <a:t> </a:t>
              </a:r>
              <a:r>
                <a:rPr lang="en-US" sz="2400" dirty="0" err="1" smtClean="0">
                  <a:latin typeface="Berlin Sans FB" pitchFamily="34" charset="0"/>
                </a:rPr>
                <a:t>di</a:t>
              </a:r>
              <a:r>
                <a:rPr lang="en-US" sz="2400" dirty="0" smtClean="0">
                  <a:latin typeface="Berlin Sans FB" pitchFamily="34" charset="0"/>
                </a:rPr>
                <a:t> </a:t>
              </a:r>
              <a:r>
                <a:rPr lang="en-US" sz="2400" dirty="0" err="1" smtClean="0">
                  <a:latin typeface="Berlin Sans FB" pitchFamily="34" charset="0"/>
                </a:rPr>
                <a:t>abaikan</a:t>
              </a:r>
              <a:endParaRPr lang="en-US" sz="2400" dirty="0" smtClean="0">
                <a:latin typeface="Berlin Sans FB" pitchFamily="34" charset="0"/>
              </a:endParaRPr>
            </a:p>
            <a:p>
              <a:pPr>
                <a:buFontTx/>
                <a:buChar char="-"/>
              </a:pPr>
              <a:r>
                <a:rPr lang="en-US" sz="2400" dirty="0" smtClean="0">
                  <a:latin typeface="Berlin Sans FB" pitchFamily="34" charset="0"/>
                </a:rPr>
                <a:t> </a:t>
              </a:r>
              <a:r>
                <a:rPr lang="en-US" sz="2400" dirty="0" err="1" smtClean="0">
                  <a:latin typeface="Berlin Sans FB" pitchFamily="34" charset="0"/>
                </a:rPr>
                <a:t>Proyeksi</a:t>
              </a:r>
              <a:r>
                <a:rPr lang="en-US" sz="2400" dirty="0" smtClean="0">
                  <a:latin typeface="Berlin Sans FB" pitchFamily="34" charset="0"/>
                </a:rPr>
                <a:t> </a:t>
              </a:r>
              <a:r>
                <a:rPr lang="en-US" sz="2400" dirty="0" err="1" smtClean="0">
                  <a:latin typeface="Berlin Sans FB" pitchFamily="34" charset="0"/>
                </a:rPr>
                <a:t>Ortogonal</a:t>
              </a:r>
              <a:r>
                <a:rPr lang="en-US" sz="2400" dirty="0" smtClean="0">
                  <a:latin typeface="Berlin Sans FB" pitchFamily="34" charset="0"/>
                </a:rPr>
                <a:t> (</a:t>
              </a:r>
              <a:r>
                <a:rPr lang="en-US" sz="2400" dirty="0" err="1" smtClean="0">
                  <a:latin typeface="Berlin Sans FB" pitchFamily="34" charset="0"/>
                </a:rPr>
                <a:t>Sinar-sinar</a:t>
              </a:r>
              <a:r>
                <a:rPr lang="en-US" sz="2400" dirty="0" smtClean="0">
                  <a:latin typeface="Berlin Sans FB" pitchFamily="34" charset="0"/>
                </a:rPr>
                <a:t> </a:t>
              </a:r>
              <a:r>
                <a:rPr lang="en-US" sz="2400" dirty="0" err="1" smtClean="0">
                  <a:latin typeface="Berlin Sans FB" pitchFamily="34" charset="0"/>
                </a:rPr>
                <a:t>proyektor</a:t>
              </a:r>
              <a:r>
                <a:rPr lang="en-US" sz="2400" dirty="0" smtClean="0">
                  <a:latin typeface="Berlin Sans FB" pitchFamily="34" charset="0"/>
                </a:rPr>
                <a:t> </a:t>
              </a:r>
              <a:r>
                <a:rPr lang="en-US" sz="2400" dirty="0" err="1" smtClean="0">
                  <a:latin typeface="Berlin Sans FB" pitchFamily="34" charset="0"/>
                </a:rPr>
                <a:t>saling</a:t>
              </a:r>
              <a:r>
                <a:rPr lang="en-US" sz="2400" dirty="0" smtClean="0">
                  <a:latin typeface="Berlin Sans FB" pitchFamily="34" charset="0"/>
                </a:rPr>
                <a:t> </a:t>
              </a:r>
              <a:r>
                <a:rPr lang="en-US" sz="2400" dirty="0" err="1" smtClean="0">
                  <a:latin typeface="Berlin Sans FB" pitchFamily="34" charset="0"/>
                </a:rPr>
                <a:t>sejajar</a:t>
              </a:r>
              <a:r>
                <a:rPr lang="en-US" sz="2400" dirty="0" smtClean="0">
                  <a:latin typeface="Berlin Sans FB" pitchFamily="34" charset="0"/>
                </a:rPr>
                <a:t> </a:t>
              </a:r>
              <a:r>
                <a:rPr lang="en-US" sz="2400" dirty="0" err="1" smtClean="0">
                  <a:latin typeface="Berlin Sans FB" pitchFamily="34" charset="0"/>
                </a:rPr>
                <a:t>satu</a:t>
              </a:r>
              <a:r>
                <a:rPr lang="en-US" sz="2400" dirty="0" smtClean="0">
                  <a:latin typeface="Berlin Sans FB" pitchFamily="34" charset="0"/>
                </a:rPr>
                <a:t> </a:t>
              </a:r>
              <a:r>
                <a:rPr lang="en-US" sz="2400" dirty="0" err="1" smtClean="0">
                  <a:latin typeface="Berlin Sans FB" pitchFamily="34" charset="0"/>
                </a:rPr>
                <a:t>sama</a:t>
              </a:r>
              <a:r>
                <a:rPr lang="en-US" sz="2400" dirty="0" smtClean="0">
                  <a:latin typeface="Berlin Sans FB" pitchFamily="34" charset="0"/>
                </a:rPr>
                <a:t> lain </a:t>
              </a:r>
              <a:r>
                <a:rPr lang="en-US" sz="2400" dirty="0" err="1" smtClean="0">
                  <a:latin typeface="Berlin Sans FB" pitchFamily="34" charset="0"/>
                </a:rPr>
                <a:t>dan</a:t>
              </a:r>
              <a:r>
                <a:rPr lang="en-US" sz="2400" dirty="0" smtClean="0">
                  <a:latin typeface="Berlin Sans FB" pitchFamily="34" charset="0"/>
                </a:rPr>
                <a:t> </a:t>
              </a:r>
              <a:r>
                <a:rPr lang="en-US" sz="2400" dirty="0" err="1" smtClean="0">
                  <a:latin typeface="Berlin Sans FB" pitchFamily="34" charset="0"/>
                </a:rPr>
                <a:t>tegak</a:t>
              </a:r>
              <a:r>
                <a:rPr lang="en-US" sz="2400" dirty="0" smtClean="0">
                  <a:latin typeface="Berlin Sans FB" pitchFamily="34" charset="0"/>
                </a:rPr>
                <a:t> </a:t>
              </a:r>
              <a:r>
                <a:rPr lang="en-US" sz="2400" dirty="0" err="1" smtClean="0">
                  <a:latin typeface="Berlin Sans FB" pitchFamily="34" charset="0"/>
                </a:rPr>
                <a:t>lurus</a:t>
              </a:r>
              <a:r>
                <a:rPr lang="en-US" sz="2400" dirty="0" smtClean="0">
                  <a:latin typeface="Berlin Sans FB" pitchFamily="34" charset="0"/>
                </a:rPr>
                <a:t> </a:t>
              </a:r>
              <a:r>
                <a:rPr lang="en-US" sz="2400" dirty="0" err="1" smtClean="0">
                  <a:latin typeface="Berlin Sans FB" pitchFamily="34" charset="0"/>
                </a:rPr>
                <a:t>bidang</a:t>
              </a:r>
              <a:r>
                <a:rPr lang="en-US" sz="2400" dirty="0" smtClean="0">
                  <a:latin typeface="Berlin Sans FB" pitchFamily="34" charset="0"/>
                </a:rPr>
                <a:t> </a:t>
              </a:r>
              <a:r>
                <a:rPr lang="en-US" sz="2400" dirty="0" err="1" smtClean="0">
                  <a:latin typeface="Berlin Sans FB" pitchFamily="34" charset="0"/>
                </a:rPr>
                <a:t>proyeksi</a:t>
              </a:r>
              <a:r>
                <a:rPr lang="en-US" sz="2400" dirty="0" smtClean="0">
                  <a:latin typeface="Berlin Sans FB" pitchFamily="34" charset="0"/>
                </a:rPr>
                <a:t>)</a:t>
              </a:r>
            </a:p>
            <a:p>
              <a:endParaRPr lang="en-US" dirty="0" smtClean="0">
                <a:latin typeface="Berlin Sans FB" pitchFamily="34" charset="0"/>
              </a:endParaRPr>
            </a:p>
            <a:p>
              <a:pPr>
                <a:buFontTx/>
                <a:buChar char="-"/>
              </a:pPr>
              <a:endParaRPr lang="en-US" dirty="0" smtClean="0">
                <a:latin typeface="Berlin Sans FB" pitchFamily="34" charset="0"/>
              </a:endParaRPr>
            </a:p>
            <a:p>
              <a:endParaRPr lang="en-US" dirty="0"/>
            </a:p>
          </p:txBody>
        </p:sp>
        <p:sp>
          <p:nvSpPr>
            <p:cNvPr id="12" name="Rounded Rectangle 4"/>
            <p:cNvSpPr/>
            <p:nvPr/>
          </p:nvSpPr>
          <p:spPr>
            <a:xfrm>
              <a:off x="110446" y="2308744"/>
              <a:ext cx="6484708" cy="204159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pPr lvl="0" algn="l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600" kern="1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43712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Tujuan</a:t>
            </a:r>
            <a:r>
              <a:rPr lang="en-US" dirty="0" smtClean="0"/>
              <a:t> </a:t>
            </a:r>
            <a:r>
              <a:rPr lang="en-US" dirty="0" err="1" smtClean="0"/>
              <a:t>Pengukuran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3352800"/>
          </a:xfrm>
        </p:spPr>
        <p:txBody>
          <a:bodyPr/>
          <a:lstStyle/>
          <a:p>
            <a:pPr>
              <a:buNone/>
            </a:pPr>
            <a:r>
              <a:rPr lang="en-US" dirty="0" err="1" smtClean="0"/>
              <a:t>Menghasilkan</a:t>
            </a:r>
            <a:r>
              <a:rPr lang="en-US" dirty="0" smtClean="0"/>
              <a:t> </a:t>
            </a:r>
            <a:r>
              <a:rPr lang="en-US" dirty="0" err="1" smtClean="0"/>
              <a:t>ukuran-ukuran</a:t>
            </a:r>
            <a:r>
              <a:rPr lang="en-US" dirty="0" smtClean="0"/>
              <a:t>  </a:t>
            </a:r>
            <a:r>
              <a:rPr lang="en-US" dirty="0" err="1" smtClean="0"/>
              <a:t>dan</a:t>
            </a:r>
            <a:r>
              <a:rPr lang="en-US" dirty="0" smtClean="0"/>
              <a:t>  </a:t>
            </a:r>
            <a:r>
              <a:rPr lang="en-US" dirty="0" err="1" smtClean="0"/>
              <a:t>kontur</a:t>
            </a:r>
            <a:r>
              <a:rPr lang="en-US" dirty="0" smtClean="0"/>
              <a:t>  </a:t>
            </a:r>
            <a:r>
              <a:rPr lang="en-US" dirty="0" err="1" smtClean="0"/>
              <a:t>permukaan</a:t>
            </a:r>
            <a:r>
              <a:rPr lang="en-US" dirty="0" smtClean="0"/>
              <a:t>  </a:t>
            </a:r>
            <a:r>
              <a:rPr lang="en-US" dirty="0" err="1" smtClean="0"/>
              <a:t>tanah</a:t>
            </a:r>
            <a:r>
              <a:rPr lang="en-US" dirty="0" smtClean="0"/>
              <a:t>, </a:t>
            </a:r>
            <a:r>
              <a:rPr lang="en-US" dirty="0" err="1" smtClean="0"/>
              <a:t>misalnya</a:t>
            </a:r>
            <a:r>
              <a:rPr lang="en-US" dirty="0" smtClean="0"/>
              <a:t>:</a:t>
            </a:r>
          </a:p>
          <a:p>
            <a:pPr>
              <a:buNone/>
            </a:pPr>
            <a:r>
              <a:rPr lang="en-US" dirty="0" smtClean="0"/>
              <a:t>	1.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persiapan</a:t>
            </a:r>
            <a:r>
              <a:rPr lang="en-US" dirty="0" smtClean="0"/>
              <a:t> </a:t>
            </a:r>
            <a:r>
              <a:rPr lang="en-US" dirty="0" err="1" smtClean="0"/>
              <a:t>gambar-rencana</a:t>
            </a:r>
            <a:r>
              <a:rPr lang="en-US" dirty="0" smtClean="0"/>
              <a:t> (plan)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peta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2. </a:t>
            </a:r>
            <a:r>
              <a:rPr lang="en-US" dirty="0" err="1" smtClean="0"/>
              <a:t>menarik</a:t>
            </a:r>
            <a:r>
              <a:rPr lang="en-US" dirty="0" smtClean="0"/>
              <a:t>  </a:t>
            </a:r>
            <a:r>
              <a:rPr lang="en-US" dirty="0" err="1" smtClean="0"/>
              <a:t>garis</a:t>
            </a:r>
            <a:r>
              <a:rPr lang="en-US" dirty="0" smtClean="0"/>
              <a:t>  </a:t>
            </a:r>
            <a:r>
              <a:rPr lang="en-US" dirty="0" err="1" smtClean="0"/>
              <a:t>batas</a:t>
            </a:r>
            <a:r>
              <a:rPr lang="en-US" dirty="0" smtClean="0"/>
              <a:t>  </a:t>
            </a:r>
            <a:r>
              <a:rPr lang="en-US" dirty="0" err="1" smtClean="0"/>
              <a:t>tanah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3. </a:t>
            </a:r>
            <a:r>
              <a:rPr lang="en-US" dirty="0" err="1" smtClean="0"/>
              <a:t>mengukur</a:t>
            </a:r>
            <a:r>
              <a:rPr lang="en-US" dirty="0" smtClean="0"/>
              <a:t>  </a:t>
            </a:r>
            <a:r>
              <a:rPr lang="en-US" dirty="0" err="1" smtClean="0"/>
              <a:t>luasan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 volume  </a:t>
            </a:r>
            <a:r>
              <a:rPr lang="en-US" dirty="0" err="1" smtClean="0"/>
              <a:t>tanah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4. </a:t>
            </a:r>
            <a:r>
              <a:rPr lang="en-US" dirty="0" err="1" smtClean="0"/>
              <a:t>memilih</a:t>
            </a:r>
            <a:r>
              <a:rPr lang="en-US" dirty="0" smtClean="0"/>
              <a:t>  </a:t>
            </a:r>
            <a:r>
              <a:rPr lang="en-US" dirty="0" err="1" smtClean="0"/>
              <a:t>tempat</a:t>
            </a:r>
            <a:r>
              <a:rPr lang="en-US" dirty="0" smtClean="0"/>
              <a:t>  yang  </a:t>
            </a:r>
            <a:r>
              <a:rPr lang="en-US" dirty="0" err="1" smtClean="0"/>
              <a:t>cocok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 </a:t>
            </a:r>
            <a:r>
              <a:rPr lang="en-US" dirty="0" err="1" smtClean="0"/>
              <a:t>suatu</a:t>
            </a:r>
            <a:r>
              <a:rPr lang="en-US" dirty="0" smtClean="0"/>
              <a:t>  </a:t>
            </a:r>
            <a:r>
              <a:rPr lang="en-US" dirty="0" err="1" smtClean="0"/>
              <a:t>proyek</a:t>
            </a:r>
            <a:r>
              <a:rPr lang="en-US" dirty="0" smtClean="0"/>
              <a:t>  </a:t>
            </a:r>
            <a:r>
              <a:rPr lang="en-US" dirty="0" err="1" smtClean="0"/>
              <a:t>rekayasa</a:t>
            </a:r>
            <a:endParaRPr lang="en-US" dirty="0"/>
          </a:p>
        </p:txBody>
      </p:sp>
      <p:graphicFrame>
        <p:nvGraphicFramePr>
          <p:cNvPr id="5" name="Diagram 4"/>
          <p:cNvGraphicFramePr/>
          <p:nvPr/>
        </p:nvGraphicFramePr>
        <p:xfrm>
          <a:off x="762000" y="4953000"/>
          <a:ext cx="7696200" cy="129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untitled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3579485" y="3013075"/>
            <a:ext cx="5564515" cy="3844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IMG00541-20141108-1544.jpg"/>
          <p:cNvPicPr>
            <a:picLocks noGrp="1" noChangeAspect="1"/>
          </p:cNvPicPr>
          <p:nvPr isPhoto="1"/>
        </p:nvPicPr>
        <p:blipFill>
          <a:blip r:embed="rId3">
            <a:lum/>
          </a:blip>
          <a:stretch>
            <a:fillRect/>
          </a:stretch>
        </p:blipFill>
        <p:spPr>
          <a:xfrm>
            <a:off x="0" y="0"/>
            <a:ext cx="8991600" cy="6743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800" y="457200"/>
            <a:ext cx="7391400" cy="3234810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-838123"/>
              <a:satOff val="-9658"/>
              <a:lumOff val="2159"/>
              <a:alphaOff val="0"/>
            </a:schemeClr>
          </a:fillRef>
          <a:effectRef idx="0">
            <a:schemeClr val="accent2">
              <a:hueOff val="-838123"/>
              <a:satOff val="-9658"/>
              <a:lumOff val="2159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r>
              <a:rPr lang="en-US" sz="2800" dirty="0" smtClean="0">
                <a:latin typeface="Berlin Sans FB" pitchFamily="34" charset="0"/>
              </a:rPr>
              <a:t>PETA</a:t>
            </a:r>
          </a:p>
          <a:p>
            <a:endParaRPr lang="en-US" sz="2800" dirty="0" smtClean="0">
              <a:latin typeface="Berlin Sans FB" pitchFamily="34" charset="0"/>
            </a:endParaRPr>
          </a:p>
          <a:p>
            <a:pPr>
              <a:buFontTx/>
              <a:buChar char="-"/>
            </a:pPr>
            <a:r>
              <a:rPr lang="en-US" sz="2800" dirty="0" smtClean="0">
                <a:latin typeface="Berlin Sans FB" pitchFamily="34" charset="0"/>
              </a:rPr>
              <a:t> </a:t>
            </a:r>
            <a:r>
              <a:rPr lang="en-US" sz="2800" dirty="0" err="1" smtClean="0">
                <a:latin typeface="Berlin Sans FB" pitchFamily="34" charset="0"/>
              </a:rPr>
              <a:t>Gambaran</a:t>
            </a:r>
            <a:r>
              <a:rPr lang="en-US" sz="2800" dirty="0" smtClean="0">
                <a:latin typeface="Berlin Sans FB" pitchFamily="34" charset="0"/>
              </a:rPr>
              <a:t> </a:t>
            </a:r>
            <a:r>
              <a:rPr lang="en-US" sz="2800" dirty="0" err="1" smtClean="0">
                <a:latin typeface="Berlin Sans FB" pitchFamily="34" charset="0"/>
              </a:rPr>
              <a:t>permukaan</a:t>
            </a:r>
            <a:r>
              <a:rPr lang="en-US" sz="2800" dirty="0" smtClean="0">
                <a:latin typeface="Berlin Sans FB" pitchFamily="34" charset="0"/>
              </a:rPr>
              <a:t> </a:t>
            </a:r>
            <a:r>
              <a:rPr lang="en-US" sz="2800" dirty="0" err="1" smtClean="0">
                <a:latin typeface="Berlin Sans FB" pitchFamily="34" charset="0"/>
              </a:rPr>
              <a:t>bumi</a:t>
            </a:r>
            <a:endParaRPr lang="en-US" sz="2800" dirty="0" smtClean="0">
              <a:latin typeface="Berlin Sans FB" pitchFamily="34" charset="0"/>
            </a:endParaRPr>
          </a:p>
          <a:p>
            <a:pPr>
              <a:buFontTx/>
              <a:buChar char="-"/>
            </a:pPr>
            <a:r>
              <a:rPr lang="en-US" sz="2800" dirty="0" smtClean="0">
                <a:latin typeface="Berlin Sans FB" pitchFamily="34" charset="0"/>
              </a:rPr>
              <a:t> </a:t>
            </a:r>
            <a:r>
              <a:rPr lang="en-US" sz="2800" dirty="0" err="1" smtClean="0">
                <a:latin typeface="Berlin Sans FB" pitchFamily="34" charset="0"/>
              </a:rPr>
              <a:t>Bidang</a:t>
            </a:r>
            <a:r>
              <a:rPr lang="en-US" sz="2800" dirty="0" smtClean="0">
                <a:latin typeface="Berlin Sans FB" pitchFamily="34" charset="0"/>
              </a:rPr>
              <a:t> </a:t>
            </a:r>
            <a:r>
              <a:rPr lang="en-US" sz="2800" dirty="0" err="1" smtClean="0">
                <a:latin typeface="Berlin Sans FB" pitchFamily="34" charset="0"/>
              </a:rPr>
              <a:t>datar</a:t>
            </a:r>
            <a:endParaRPr lang="en-US" sz="2800" dirty="0" smtClean="0">
              <a:latin typeface="Berlin Sans FB" pitchFamily="34" charset="0"/>
            </a:endParaRPr>
          </a:p>
          <a:p>
            <a:pPr>
              <a:buFontTx/>
              <a:buChar char="-"/>
            </a:pPr>
            <a:r>
              <a:rPr lang="en-US" sz="2800" dirty="0" smtClean="0">
                <a:latin typeface="Berlin Sans FB" pitchFamily="34" charset="0"/>
              </a:rPr>
              <a:t>  </a:t>
            </a:r>
            <a:r>
              <a:rPr lang="en-US" sz="2800" dirty="0" err="1" smtClean="0">
                <a:latin typeface="Berlin Sans FB" pitchFamily="34" charset="0"/>
              </a:rPr>
              <a:t>Skala</a:t>
            </a:r>
            <a:endParaRPr lang="en-US" sz="2800" dirty="0" smtClean="0">
              <a:latin typeface="Berlin Sans FB" pitchFamily="34" charset="0"/>
            </a:endParaRPr>
          </a:p>
          <a:p>
            <a:pPr>
              <a:buFontTx/>
              <a:buChar char="-"/>
            </a:pPr>
            <a:r>
              <a:rPr lang="en-US" sz="2800" dirty="0" smtClean="0">
                <a:latin typeface="Berlin Sans FB" pitchFamily="34" charset="0"/>
              </a:rPr>
              <a:t> </a:t>
            </a:r>
            <a:r>
              <a:rPr lang="en-US" sz="2800" dirty="0" err="1" smtClean="0">
                <a:latin typeface="Berlin Sans FB" pitchFamily="34" charset="0"/>
              </a:rPr>
              <a:t>Sistem</a:t>
            </a:r>
            <a:r>
              <a:rPr lang="en-US" sz="2800" dirty="0" smtClean="0">
                <a:latin typeface="Berlin Sans FB" pitchFamily="34" charset="0"/>
              </a:rPr>
              <a:t> </a:t>
            </a:r>
            <a:r>
              <a:rPr lang="en-US" sz="2800" dirty="0" err="1" smtClean="0">
                <a:latin typeface="Berlin Sans FB" pitchFamily="34" charset="0"/>
              </a:rPr>
              <a:t>proyeksi</a:t>
            </a:r>
            <a:endParaRPr lang="en-US" sz="2800" dirty="0" smtClean="0">
              <a:latin typeface="Berlin Sans FB" pitchFamily="34" charset="0"/>
            </a:endParaRPr>
          </a:p>
          <a:p>
            <a:pPr>
              <a:buFontTx/>
              <a:buChar char="-"/>
            </a:pPr>
            <a:endParaRPr lang="en-US" dirty="0" smtClean="0">
              <a:latin typeface="Berlin Sans FB" pitchFamily="34" charset="0"/>
            </a:endParaRPr>
          </a:p>
          <a:p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609600" y="3886200"/>
            <a:ext cx="6096000" cy="2514600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-838123"/>
              <a:satOff val="-9658"/>
              <a:lumOff val="2159"/>
              <a:alphaOff val="0"/>
            </a:schemeClr>
          </a:fillRef>
          <a:effectRef idx="0">
            <a:schemeClr val="accent2">
              <a:hueOff val="-838123"/>
              <a:satOff val="-9658"/>
              <a:lumOff val="2159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r>
              <a:rPr lang="en-US" sz="2000" dirty="0" err="1" smtClean="0">
                <a:latin typeface="Berlin Sans FB" pitchFamily="34" charset="0"/>
              </a:rPr>
              <a:t>Untuk</a:t>
            </a:r>
            <a:r>
              <a:rPr lang="en-US" sz="2000" dirty="0" smtClean="0">
                <a:latin typeface="Berlin Sans FB" pitchFamily="34" charset="0"/>
              </a:rPr>
              <a:t> </a:t>
            </a:r>
            <a:r>
              <a:rPr lang="en-US" sz="2000" dirty="0" err="1" smtClean="0">
                <a:latin typeface="Berlin Sans FB" pitchFamily="34" charset="0"/>
              </a:rPr>
              <a:t>memudahkan</a:t>
            </a:r>
            <a:r>
              <a:rPr lang="en-US" sz="2000" dirty="0" smtClean="0">
                <a:latin typeface="Berlin Sans FB" pitchFamily="34" charset="0"/>
              </a:rPr>
              <a:t> </a:t>
            </a:r>
            <a:r>
              <a:rPr lang="en-US" sz="2000" dirty="0" err="1" smtClean="0">
                <a:latin typeface="Berlin Sans FB" pitchFamily="34" charset="0"/>
              </a:rPr>
              <a:t>dalam</a:t>
            </a:r>
            <a:r>
              <a:rPr lang="en-US" sz="2000" dirty="0" smtClean="0">
                <a:latin typeface="Berlin Sans FB" pitchFamily="34" charset="0"/>
              </a:rPr>
              <a:t> </a:t>
            </a:r>
            <a:r>
              <a:rPr lang="en-US" sz="2000" dirty="0" err="1" smtClean="0">
                <a:latin typeface="Berlin Sans FB" pitchFamily="34" charset="0"/>
              </a:rPr>
              <a:t>pembagian</a:t>
            </a:r>
            <a:r>
              <a:rPr lang="en-US" sz="2000" dirty="0" smtClean="0">
                <a:latin typeface="Berlin Sans FB" pitchFamily="34" charset="0"/>
              </a:rPr>
              <a:t> </a:t>
            </a:r>
            <a:r>
              <a:rPr lang="en-US" sz="2000" dirty="0" err="1" smtClean="0">
                <a:latin typeface="Berlin Sans FB" pitchFamily="34" charset="0"/>
              </a:rPr>
              <a:t>wilayah</a:t>
            </a:r>
            <a:r>
              <a:rPr lang="en-US" sz="2000" dirty="0" smtClean="0">
                <a:latin typeface="Berlin Sans FB" pitchFamily="34" charset="0"/>
              </a:rPr>
              <a:t>, </a:t>
            </a:r>
            <a:r>
              <a:rPr lang="en-US" sz="2000" dirty="0" err="1" smtClean="0">
                <a:latin typeface="Berlin Sans FB" pitchFamily="34" charset="0"/>
              </a:rPr>
              <a:t>bumi</a:t>
            </a:r>
            <a:r>
              <a:rPr lang="en-US" sz="2000" dirty="0" smtClean="0">
                <a:latin typeface="Berlin Sans FB" pitchFamily="34" charset="0"/>
              </a:rPr>
              <a:t> </a:t>
            </a:r>
            <a:r>
              <a:rPr lang="en-US" sz="2000" dirty="0" err="1" smtClean="0">
                <a:latin typeface="Berlin Sans FB" pitchFamily="34" charset="0"/>
              </a:rPr>
              <a:t>dibatasi</a:t>
            </a:r>
            <a:r>
              <a:rPr lang="en-US" sz="2000" dirty="0" smtClean="0">
                <a:latin typeface="Berlin Sans FB" pitchFamily="34" charset="0"/>
              </a:rPr>
              <a:t> </a:t>
            </a:r>
            <a:r>
              <a:rPr lang="en-US" sz="2000" dirty="0" err="1" smtClean="0">
                <a:latin typeface="Berlin Sans FB" pitchFamily="34" charset="0"/>
              </a:rPr>
              <a:t>menjadi</a:t>
            </a:r>
            <a:r>
              <a:rPr lang="en-US" sz="2000" dirty="0" smtClean="0">
                <a:latin typeface="Berlin Sans FB" pitchFamily="34" charset="0"/>
              </a:rPr>
              <a:t> </a:t>
            </a:r>
            <a:r>
              <a:rPr lang="en-US" sz="2000" dirty="0" err="1" smtClean="0">
                <a:latin typeface="Berlin Sans FB" pitchFamily="34" charset="0"/>
              </a:rPr>
              <a:t>garis</a:t>
            </a:r>
            <a:r>
              <a:rPr lang="en-US" sz="2000" dirty="0" smtClean="0">
                <a:latin typeface="Berlin Sans FB" pitchFamily="34" charset="0"/>
              </a:rPr>
              <a:t> </a:t>
            </a:r>
            <a:r>
              <a:rPr lang="en-US" sz="2000" dirty="0" err="1" smtClean="0">
                <a:latin typeface="Berlin Sans FB" pitchFamily="34" charset="0"/>
              </a:rPr>
              <a:t>bujur</a:t>
            </a:r>
            <a:r>
              <a:rPr lang="en-US" sz="2000" dirty="0" smtClean="0">
                <a:latin typeface="Berlin Sans FB" pitchFamily="34" charset="0"/>
              </a:rPr>
              <a:t> </a:t>
            </a:r>
            <a:r>
              <a:rPr lang="en-US" sz="2000" dirty="0" err="1" smtClean="0">
                <a:latin typeface="Berlin Sans FB" pitchFamily="34" charset="0"/>
              </a:rPr>
              <a:t>dan</a:t>
            </a:r>
            <a:r>
              <a:rPr lang="en-US" sz="2000" dirty="0" smtClean="0">
                <a:latin typeface="Berlin Sans FB" pitchFamily="34" charset="0"/>
              </a:rPr>
              <a:t> </a:t>
            </a:r>
            <a:r>
              <a:rPr lang="en-US" sz="2000" dirty="0" err="1" smtClean="0">
                <a:latin typeface="Berlin Sans FB" pitchFamily="34" charset="0"/>
              </a:rPr>
              <a:t>garis</a:t>
            </a:r>
            <a:r>
              <a:rPr lang="en-US" sz="2000" dirty="0" smtClean="0">
                <a:latin typeface="Berlin Sans FB" pitchFamily="34" charset="0"/>
              </a:rPr>
              <a:t> </a:t>
            </a:r>
            <a:r>
              <a:rPr lang="en-US" sz="2000" dirty="0" err="1" smtClean="0">
                <a:latin typeface="Berlin Sans FB" pitchFamily="34" charset="0"/>
              </a:rPr>
              <a:t>lintang</a:t>
            </a:r>
            <a:endParaRPr lang="en-US" sz="2000" dirty="0" smtClean="0">
              <a:latin typeface="Berlin Sans FB" pitchFamily="34" charset="0"/>
            </a:endParaRPr>
          </a:p>
          <a:p>
            <a:pPr>
              <a:buFontTx/>
              <a:buChar char="-"/>
            </a:pPr>
            <a:endParaRPr lang="en-US" sz="2000" dirty="0" smtClean="0">
              <a:latin typeface="Berlin Sans FB" pitchFamily="34" charset="0"/>
            </a:endParaRPr>
          </a:p>
          <a:p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engantar-kartografi-20-638.jpg"/>
          <p:cNvPicPr>
            <a:picLocks noGrp="1" noChangeAspect="1"/>
          </p:cNvPicPr>
          <p:nvPr isPhoto="1"/>
        </p:nvPicPr>
        <p:blipFill>
          <a:blip r:embed="rId2">
            <a:lum/>
          </a:blip>
          <a:srcRect l="4953" t="27778" b="13333"/>
          <a:stretch>
            <a:fillRect/>
          </a:stretch>
        </p:blipFill>
        <p:spPr>
          <a:xfrm>
            <a:off x="457200" y="1905000"/>
            <a:ext cx="8682038" cy="403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400" y="1600200"/>
            <a:ext cx="7391400" cy="3234810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-838123"/>
              <a:satOff val="-9658"/>
              <a:lumOff val="2159"/>
              <a:alphaOff val="0"/>
            </a:schemeClr>
          </a:fillRef>
          <a:effectRef idx="0">
            <a:schemeClr val="accent2">
              <a:hueOff val="-838123"/>
              <a:satOff val="-9658"/>
              <a:lumOff val="2159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r>
              <a:rPr lang="en-US" sz="2800" dirty="0" smtClean="0">
                <a:latin typeface="Berlin Sans FB" pitchFamily="34" charset="0"/>
              </a:rPr>
              <a:t>SKALA</a:t>
            </a:r>
          </a:p>
          <a:p>
            <a:endParaRPr lang="en-US" sz="2800" dirty="0" smtClean="0">
              <a:latin typeface="Berlin Sans FB" pitchFamily="34" charset="0"/>
            </a:endParaRPr>
          </a:p>
          <a:p>
            <a:pPr>
              <a:buFontTx/>
              <a:buChar char="-"/>
            </a:pPr>
            <a:r>
              <a:rPr lang="en-US" sz="2800" dirty="0" smtClean="0">
                <a:latin typeface="Berlin Sans FB" pitchFamily="34" charset="0"/>
              </a:rPr>
              <a:t> </a:t>
            </a:r>
            <a:r>
              <a:rPr lang="en-US" sz="2800" dirty="0" err="1" smtClean="0">
                <a:latin typeface="Berlin Sans FB" pitchFamily="34" charset="0"/>
              </a:rPr>
              <a:t>Perbandingan</a:t>
            </a:r>
            <a:r>
              <a:rPr lang="en-US" sz="2800" dirty="0" smtClean="0">
                <a:latin typeface="Berlin Sans FB" pitchFamily="34" charset="0"/>
              </a:rPr>
              <a:t> </a:t>
            </a:r>
            <a:r>
              <a:rPr lang="en-US" sz="2800" dirty="0" err="1" smtClean="0">
                <a:latin typeface="Berlin Sans FB" pitchFamily="34" charset="0"/>
              </a:rPr>
              <a:t>jarak</a:t>
            </a:r>
            <a:r>
              <a:rPr lang="en-US" sz="2800" dirty="0" smtClean="0">
                <a:latin typeface="Berlin Sans FB" pitchFamily="34" charset="0"/>
              </a:rPr>
              <a:t> </a:t>
            </a:r>
            <a:r>
              <a:rPr lang="en-US" sz="2800" dirty="0" err="1" smtClean="0">
                <a:latin typeface="Berlin Sans FB" pitchFamily="34" charset="0"/>
              </a:rPr>
              <a:t>pada</a:t>
            </a:r>
            <a:r>
              <a:rPr lang="en-US" sz="2800" dirty="0" smtClean="0">
                <a:latin typeface="Berlin Sans FB" pitchFamily="34" charset="0"/>
              </a:rPr>
              <a:t> </a:t>
            </a:r>
            <a:r>
              <a:rPr lang="en-US" sz="2800" dirty="0" err="1" smtClean="0">
                <a:latin typeface="Berlin Sans FB" pitchFamily="34" charset="0"/>
              </a:rPr>
              <a:t>peta</a:t>
            </a:r>
            <a:r>
              <a:rPr lang="en-US" sz="2800" dirty="0" smtClean="0">
                <a:latin typeface="Berlin Sans FB" pitchFamily="34" charset="0"/>
              </a:rPr>
              <a:t> </a:t>
            </a:r>
            <a:r>
              <a:rPr lang="en-US" sz="2800" dirty="0" err="1" smtClean="0">
                <a:latin typeface="Berlin Sans FB" pitchFamily="34" charset="0"/>
              </a:rPr>
              <a:t>dengan</a:t>
            </a:r>
            <a:r>
              <a:rPr lang="en-US" sz="2800" dirty="0" smtClean="0">
                <a:latin typeface="Berlin Sans FB" pitchFamily="34" charset="0"/>
              </a:rPr>
              <a:t> </a:t>
            </a:r>
            <a:r>
              <a:rPr lang="en-US" sz="2800" dirty="0" err="1" smtClean="0">
                <a:latin typeface="Berlin Sans FB" pitchFamily="34" charset="0"/>
              </a:rPr>
              <a:t>jarak</a:t>
            </a:r>
            <a:r>
              <a:rPr lang="en-US" sz="2800" dirty="0" smtClean="0">
                <a:latin typeface="Berlin Sans FB" pitchFamily="34" charset="0"/>
              </a:rPr>
              <a:t> </a:t>
            </a:r>
            <a:r>
              <a:rPr lang="en-US" sz="2800" dirty="0" err="1" smtClean="0">
                <a:latin typeface="Berlin Sans FB" pitchFamily="34" charset="0"/>
              </a:rPr>
              <a:t>sebenarnya</a:t>
            </a:r>
            <a:r>
              <a:rPr lang="en-US" sz="2800" dirty="0" smtClean="0">
                <a:latin typeface="Berlin Sans FB" pitchFamily="34" charset="0"/>
              </a:rPr>
              <a:t>/</a:t>
            </a:r>
            <a:r>
              <a:rPr lang="en-US" sz="2800" dirty="0" err="1" smtClean="0">
                <a:latin typeface="Berlin Sans FB" pitchFamily="34" charset="0"/>
              </a:rPr>
              <a:t>sesungguhnya</a:t>
            </a:r>
            <a:r>
              <a:rPr lang="en-US" sz="2800" dirty="0" smtClean="0">
                <a:latin typeface="Berlin Sans FB" pitchFamily="34" charset="0"/>
              </a:rPr>
              <a:t> </a:t>
            </a:r>
            <a:r>
              <a:rPr lang="en-US" sz="2800" dirty="0" err="1" smtClean="0">
                <a:latin typeface="Berlin Sans FB" pitchFamily="34" charset="0"/>
              </a:rPr>
              <a:t>di</a:t>
            </a:r>
            <a:r>
              <a:rPr lang="en-US" sz="2800" dirty="0" smtClean="0">
                <a:latin typeface="Berlin Sans FB" pitchFamily="34" charset="0"/>
              </a:rPr>
              <a:t> </a:t>
            </a:r>
            <a:r>
              <a:rPr lang="en-US" sz="2800" dirty="0" err="1" smtClean="0">
                <a:latin typeface="Berlin Sans FB" pitchFamily="34" charset="0"/>
              </a:rPr>
              <a:t>lapangan</a:t>
            </a:r>
            <a:r>
              <a:rPr lang="en-US" sz="2800" dirty="0" smtClean="0">
                <a:latin typeface="Berlin Sans FB" pitchFamily="34" charset="0"/>
              </a:rPr>
              <a:t>.</a:t>
            </a:r>
          </a:p>
          <a:p>
            <a:pPr>
              <a:buFontTx/>
              <a:buChar char="-"/>
            </a:pPr>
            <a:endParaRPr lang="en-US" sz="2800" dirty="0" smtClean="0">
              <a:latin typeface="Berlin Sans FB" pitchFamily="34" charset="0"/>
            </a:endParaRPr>
          </a:p>
          <a:p>
            <a:pPr marL="514350" indent="-514350">
              <a:buAutoNum type="arabicPeriod"/>
            </a:pPr>
            <a:r>
              <a:rPr lang="en-US" sz="2800" dirty="0" err="1" smtClean="0">
                <a:latin typeface="Berlin Sans FB" pitchFamily="34" charset="0"/>
              </a:rPr>
              <a:t>Skala</a:t>
            </a:r>
            <a:r>
              <a:rPr lang="en-US" sz="2800" dirty="0" smtClean="0">
                <a:latin typeface="Berlin Sans FB" pitchFamily="34" charset="0"/>
              </a:rPr>
              <a:t> </a:t>
            </a:r>
            <a:r>
              <a:rPr lang="en-US" sz="2800" dirty="0" err="1" smtClean="0">
                <a:latin typeface="Berlin Sans FB" pitchFamily="34" charset="0"/>
              </a:rPr>
              <a:t>angka</a:t>
            </a:r>
            <a:r>
              <a:rPr lang="en-US" sz="2800" dirty="0" smtClean="0">
                <a:latin typeface="Berlin Sans FB" pitchFamily="34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en-US" sz="2800" dirty="0" smtClean="0">
                <a:latin typeface="Berlin Sans FB" pitchFamily="34" charset="0"/>
              </a:rPr>
              <a:t> </a:t>
            </a:r>
            <a:r>
              <a:rPr lang="en-US" sz="2800" dirty="0" err="1" smtClean="0">
                <a:latin typeface="Berlin Sans FB" pitchFamily="34" charset="0"/>
              </a:rPr>
              <a:t>Skala</a:t>
            </a:r>
            <a:r>
              <a:rPr lang="en-US" sz="2800" dirty="0" smtClean="0">
                <a:latin typeface="Berlin Sans FB" pitchFamily="34" charset="0"/>
              </a:rPr>
              <a:t> </a:t>
            </a:r>
            <a:r>
              <a:rPr lang="en-US" sz="2800" dirty="0" err="1" smtClean="0">
                <a:latin typeface="Berlin Sans FB" pitchFamily="34" charset="0"/>
              </a:rPr>
              <a:t>garis</a:t>
            </a:r>
            <a:endParaRPr lang="en-US" dirty="0" smtClean="0">
              <a:latin typeface="Berlin Sans FB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457200" y="1371600"/>
          <a:ext cx="75438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152400" y="1"/>
            <a:ext cx="7620000" cy="1066799"/>
            <a:chOff x="0" y="0"/>
            <a:chExt cx="5600654" cy="1424667"/>
          </a:xfrm>
        </p:grpSpPr>
        <p:sp>
          <p:nvSpPr>
            <p:cNvPr id="8" name="Rounded Rectangle 7"/>
            <p:cNvSpPr/>
            <p:nvPr/>
          </p:nvSpPr>
          <p:spPr>
            <a:xfrm>
              <a:off x="0" y="0"/>
              <a:ext cx="5600654" cy="1424667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ounded Rectangle 4"/>
            <p:cNvSpPr/>
            <p:nvPr/>
          </p:nvSpPr>
          <p:spPr>
            <a:xfrm>
              <a:off x="69547" y="69547"/>
              <a:ext cx="5461560" cy="128557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b="1" dirty="0" err="1" smtClean="0"/>
                <a:t>Survei</a:t>
              </a:r>
              <a:r>
                <a:rPr lang="en-US" sz="3200" b="1" dirty="0" smtClean="0"/>
                <a:t> </a:t>
              </a:r>
              <a:r>
                <a:rPr lang="en-US" sz="3200" b="1" dirty="0" err="1" smtClean="0"/>
                <a:t>permukaan</a:t>
              </a:r>
              <a:r>
                <a:rPr lang="en-US" sz="3200" b="1" dirty="0" smtClean="0"/>
                <a:t> </a:t>
              </a:r>
              <a:r>
                <a:rPr lang="en-US" sz="3200" b="1" dirty="0" err="1" smtClean="0"/>
                <a:t>tanah</a:t>
              </a:r>
              <a:r>
                <a:rPr lang="en-US" sz="3200" b="1" dirty="0" smtClean="0"/>
                <a:t> </a:t>
              </a:r>
              <a:r>
                <a:rPr lang="en-US" sz="3200" b="1" dirty="0" err="1" smtClean="0"/>
                <a:t>datar</a:t>
              </a:r>
              <a:r>
                <a:rPr lang="en-US" sz="3200" b="1" dirty="0" smtClean="0"/>
                <a:t>/IUT</a:t>
              </a:r>
              <a:endParaRPr lang="en-US" sz="3200" kern="1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/>
        </p:nvGraphicFramePr>
        <p:xfrm>
          <a:off x="228600" y="1447800"/>
          <a:ext cx="4572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3" name="Diagram 12"/>
          <p:cNvGraphicFramePr/>
          <p:nvPr/>
        </p:nvGraphicFramePr>
        <p:xfrm>
          <a:off x="5029200" y="1447800"/>
          <a:ext cx="35052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5" name="Rounded Rectangle 14"/>
          <p:cNvSpPr/>
          <p:nvPr/>
        </p:nvSpPr>
        <p:spPr>
          <a:xfrm>
            <a:off x="152400" y="1"/>
            <a:ext cx="7620000" cy="1066799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3200" b="1" dirty="0" smtClean="0">
                <a:latin typeface="Arial" pitchFamily="34" charset="0"/>
                <a:cs typeface="Arial" pitchFamily="34" charset="0"/>
              </a:rPr>
              <a:t>BESARAN DAN SATUAN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/>
        </p:nvGraphicFramePr>
        <p:xfrm>
          <a:off x="228600" y="1219200"/>
          <a:ext cx="72390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Rounded Rectangle 13"/>
          <p:cNvSpPr/>
          <p:nvPr/>
        </p:nvSpPr>
        <p:spPr>
          <a:xfrm>
            <a:off x="152400" y="1"/>
            <a:ext cx="7620000" cy="1066799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3200" b="1" dirty="0" smtClean="0">
                <a:latin typeface="Arial" pitchFamily="34" charset="0"/>
                <a:cs typeface="Arial" pitchFamily="34" charset="0"/>
              </a:rPr>
              <a:t>ALAT UKUR 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04800" y="1981200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0" y="304801"/>
            <a:ext cx="7620000" cy="762000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3200" b="1" dirty="0" smtClean="0">
                <a:latin typeface="Arial" pitchFamily="34" charset="0"/>
                <a:cs typeface="Arial" pitchFamily="34" charset="0"/>
              </a:rPr>
              <a:t>PENENTUAN POSISI 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0" y="1143000"/>
            <a:ext cx="4495800" cy="762000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Posisi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Vertikal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/>
        </p:nvGraphicFramePr>
        <p:xfrm>
          <a:off x="685800" y="304800"/>
          <a:ext cx="7620000" cy="137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6" descr="sipat datar.jpg"/>
          <p:cNvPicPr>
            <a:picLocks noGrp="1" noChangeAspect="1"/>
          </p:cNvPicPr>
          <p:nvPr isPhoto="1"/>
        </p:nvPicPr>
        <p:blipFill>
          <a:blip r:embed="rId6">
            <a:lum/>
          </a:blip>
          <a:stretch>
            <a:fillRect/>
          </a:stretch>
        </p:blipFill>
        <p:spPr>
          <a:xfrm>
            <a:off x="1219200" y="2057400"/>
            <a:ext cx="6391009" cy="25908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ounded Rectangle 9"/>
          <p:cNvSpPr/>
          <p:nvPr/>
        </p:nvSpPr>
        <p:spPr>
          <a:xfrm>
            <a:off x="1219200" y="4876800"/>
            <a:ext cx="6781800" cy="533400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Prinsip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penentuan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beda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tinggi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dengan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sipat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datar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685800" y="304800"/>
          <a:ext cx="7620000" cy="137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sipat-datar waterpas.jpg"/>
          <p:cNvPicPr>
            <a:picLocks noGrp="1" noChangeAspect="1"/>
          </p:cNvPicPr>
          <p:nvPr isPhoto="1"/>
        </p:nvPicPr>
        <p:blipFill>
          <a:blip r:embed="rId6">
            <a:lum/>
          </a:blip>
          <a:stretch>
            <a:fillRect/>
          </a:stretch>
        </p:blipFill>
        <p:spPr>
          <a:xfrm>
            <a:off x="304800" y="1752600"/>
            <a:ext cx="4191000" cy="419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8.png"/>
          <p:cNvPicPr>
            <a:picLocks noGrp="1" noChangeAspect="1"/>
          </p:cNvPicPr>
          <p:nvPr isPhoto="1"/>
        </p:nvPicPr>
        <p:blipFill>
          <a:blip r:embed="rId7">
            <a:lum/>
          </a:blip>
          <a:stretch>
            <a:fillRect/>
          </a:stretch>
        </p:blipFill>
        <p:spPr>
          <a:xfrm>
            <a:off x="4724400" y="1295400"/>
            <a:ext cx="3581400" cy="53479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Skala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perbandingan</a:t>
            </a:r>
            <a:r>
              <a:rPr lang="en-US" dirty="0" smtClean="0"/>
              <a:t> </a:t>
            </a:r>
            <a:r>
              <a:rPr lang="en-US" dirty="0" err="1" smtClean="0"/>
              <a:t>antara</a:t>
            </a:r>
            <a:r>
              <a:rPr lang="en-US" dirty="0" smtClean="0"/>
              <a:t> </a:t>
            </a:r>
            <a:r>
              <a:rPr lang="en-US" dirty="0" err="1" smtClean="0"/>
              <a:t>jarak</a:t>
            </a:r>
            <a:r>
              <a:rPr lang="en-US" dirty="0" smtClean="0"/>
              <a:t> </a:t>
            </a:r>
            <a:r>
              <a:rPr lang="en-US" dirty="0" err="1" smtClean="0"/>
              <a:t>lokasi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 </a:t>
            </a:r>
            <a:r>
              <a:rPr lang="en-US" dirty="0" err="1" smtClean="0"/>
              <a:t>peta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jarak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permukaan</a:t>
            </a:r>
            <a:r>
              <a:rPr lang="en-US" dirty="0" smtClean="0"/>
              <a:t> </a:t>
            </a:r>
            <a:r>
              <a:rPr lang="en-US" dirty="0" err="1" smtClean="0"/>
              <a:t>bumi</a:t>
            </a:r>
            <a:r>
              <a:rPr lang="en-US" dirty="0" smtClean="0"/>
              <a:t> (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lapangan</a:t>
            </a:r>
            <a:r>
              <a:rPr lang="en-US" dirty="0" smtClean="0"/>
              <a:t>).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err="1" smtClean="0"/>
              <a:t>Contoh</a:t>
            </a:r>
            <a:r>
              <a:rPr lang="en-US" dirty="0" smtClean="0"/>
              <a:t>; 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Skala</a:t>
            </a:r>
            <a:r>
              <a:rPr lang="en-US" dirty="0" smtClean="0"/>
              <a:t>  1  :  500cm </a:t>
            </a:r>
          </a:p>
          <a:p>
            <a:pPr>
              <a:buNone/>
            </a:pPr>
            <a:r>
              <a:rPr lang="en-US" dirty="0" smtClean="0"/>
              <a:t>    </a:t>
            </a:r>
            <a:r>
              <a:rPr lang="en-US" dirty="0" err="1" smtClean="0"/>
              <a:t>artinya</a:t>
            </a:r>
            <a:r>
              <a:rPr lang="en-US" dirty="0" smtClean="0"/>
              <a:t>  1  cm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peta</a:t>
            </a:r>
            <a:r>
              <a:rPr lang="en-US" dirty="0" smtClean="0"/>
              <a:t> </a:t>
            </a:r>
            <a:r>
              <a:rPr lang="en-US" dirty="0" err="1" smtClean="0"/>
              <a:t>mewakili</a:t>
            </a:r>
            <a:r>
              <a:rPr lang="en-US" dirty="0" smtClean="0"/>
              <a:t> 500 cm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permukaan</a:t>
            </a:r>
            <a:r>
              <a:rPr lang="en-US" dirty="0" smtClean="0"/>
              <a:t> </a:t>
            </a:r>
            <a:r>
              <a:rPr lang="en-US" dirty="0" err="1" smtClean="0"/>
              <a:t>bumi</a:t>
            </a:r>
            <a:r>
              <a:rPr lang="en-US" dirty="0" smtClean="0"/>
              <a:t> (</a:t>
            </a:r>
            <a:r>
              <a:rPr lang="en-US" dirty="0" err="1" smtClean="0"/>
              <a:t>lapangan</a:t>
            </a:r>
            <a:r>
              <a:rPr lang="en-US" dirty="0" smtClean="0"/>
              <a:t>)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err="1" smtClean="0"/>
              <a:t>Sering</a:t>
            </a:r>
            <a:r>
              <a:rPr lang="en-US" dirty="0" smtClean="0"/>
              <a:t>, </a:t>
            </a:r>
          </a:p>
          <a:p>
            <a:pPr>
              <a:buNone/>
            </a:pPr>
            <a:r>
              <a:rPr lang="en-US" dirty="0" err="1" smtClean="0"/>
              <a:t>pemilihan</a:t>
            </a:r>
            <a:r>
              <a:rPr lang="en-US" dirty="0" smtClean="0"/>
              <a:t> </a:t>
            </a:r>
            <a:r>
              <a:rPr lang="en-US" dirty="0" err="1" smtClean="0"/>
              <a:t>skala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proyek</a:t>
            </a:r>
            <a:r>
              <a:rPr lang="en-US" dirty="0" smtClean="0"/>
              <a:t> </a:t>
            </a:r>
            <a:r>
              <a:rPr lang="en-US" dirty="0" err="1" smtClean="0"/>
              <a:t>tertentu</a:t>
            </a:r>
            <a:r>
              <a:rPr lang="en-US" dirty="0" smtClean="0"/>
              <a:t> </a:t>
            </a:r>
            <a:r>
              <a:rPr lang="en-US" dirty="0" err="1" smtClean="0"/>
              <a:t>bergantung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err="1" smtClean="0"/>
              <a:t>kerangka</a:t>
            </a:r>
            <a:r>
              <a:rPr lang="en-US" dirty="0" smtClean="0"/>
              <a:t>  yang  </a:t>
            </a:r>
            <a:r>
              <a:rPr lang="en-US" dirty="0" err="1" smtClean="0"/>
              <a:t>telah</a:t>
            </a:r>
            <a:r>
              <a:rPr lang="en-US" dirty="0" smtClean="0"/>
              <a:t>  </a:t>
            </a:r>
            <a:r>
              <a:rPr lang="en-US" dirty="0" err="1" smtClean="0"/>
              <a:t>ada</a:t>
            </a:r>
            <a:r>
              <a:rPr lang="en-US" dirty="0" smtClean="0"/>
              <a:t>  </a:t>
            </a:r>
            <a:r>
              <a:rPr lang="en-US" dirty="0" err="1" smtClean="0"/>
              <a:t>atau</a:t>
            </a:r>
            <a:r>
              <a:rPr lang="en-US" dirty="0" smtClean="0"/>
              <a:t>  </a:t>
            </a:r>
            <a:r>
              <a:rPr lang="en-US" dirty="0" err="1" smtClean="0"/>
              <a:t>kepraktisan</a:t>
            </a:r>
            <a:r>
              <a:rPr lang="en-US" dirty="0" smtClean="0"/>
              <a:t> 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err="1" smtClean="0"/>
              <a:t>membawanya</a:t>
            </a:r>
            <a:r>
              <a:rPr lang="en-US" dirty="0" smtClean="0"/>
              <a:t>.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685800" y="304800"/>
          <a:ext cx="7620000" cy="137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Untitled22.png"/>
          <p:cNvPicPr>
            <a:picLocks noGrp="1" noChangeAspect="1"/>
          </p:cNvPicPr>
          <p:nvPr isPhoto="1"/>
        </p:nvPicPr>
        <p:blipFill>
          <a:blip r:embed="rId6">
            <a:lum/>
          </a:blip>
          <a:stretch>
            <a:fillRect/>
          </a:stretch>
        </p:blipFill>
        <p:spPr>
          <a:xfrm>
            <a:off x="1066800" y="1828800"/>
            <a:ext cx="7010400" cy="400116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ounded Rectangle 5"/>
          <p:cNvSpPr/>
          <p:nvPr/>
        </p:nvSpPr>
        <p:spPr>
          <a:xfrm>
            <a:off x="1143000" y="5943600"/>
            <a:ext cx="6781800" cy="533400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Prinsip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penentuan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beda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tinggi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dengan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trigonometri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685800" y="304800"/>
          <a:ext cx="7620000" cy="137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1295400" y="4800600"/>
            <a:ext cx="6781800" cy="533400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Theodolite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kompas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685800" y="304800"/>
          <a:ext cx="7620000" cy="137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90600" y="1905000"/>
            <a:ext cx="4796163" cy="222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1295400" y="4800600"/>
            <a:ext cx="6781800" cy="533400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Prinsip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penentuan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beda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tinggi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dengan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barometer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96000" y="1981200"/>
            <a:ext cx="2505681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0" y="304800"/>
            <a:ext cx="4495800" cy="762000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Posisi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Horisontal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Content Placeholder 3"/>
          <p:cNvGraphicFramePr>
            <a:graphicFrameLocks noGrp="1"/>
          </p:cNvGraphicFramePr>
          <p:nvPr>
            <p:ph idx="1"/>
          </p:nvPr>
        </p:nvGraphicFramePr>
        <p:xfrm>
          <a:off x="304800" y="1219200"/>
          <a:ext cx="82296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52400" y="304800"/>
            <a:ext cx="4495800" cy="762000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Posisi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Horisontal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Content Placeholder 3"/>
          <p:cNvGraphicFramePr>
            <a:graphicFrameLocks noGrp="1"/>
          </p:cNvGraphicFramePr>
          <p:nvPr>
            <p:ph idx="1"/>
          </p:nvPr>
        </p:nvGraphicFramePr>
        <p:xfrm>
          <a:off x="304800" y="1219200"/>
          <a:ext cx="82296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 descr="bagan pembuatan peta.jpg"/>
          <p:cNvPicPr>
            <a:picLocks noGrp="1" noChangeAspect="1"/>
          </p:cNvPicPr>
          <p:nvPr>
            <p:ph idx="1"/>
          </p:nvPr>
        </p:nvPicPr>
        <p:blipFill>
          <a:blip r:embed="rId2"/>
          <a:srcRect l="1351" t="1235" b="6173"/>
          <a:stretch>
            <a:fillRect/>
          </a:stretch>
        </p:blipFill>
        <p:spPr>
          <a:xfrm>
            <a:off x="1752600" y="838200"/>
            <a:ext cx="5562600" cy="5715000"/>
          </a:xfrm>
        </p:spPr>
      </p:pic>
      <p:sp>
        <p:nvSpPr>
          <p:cNvPr id="5" name="Rounded Rectangle 4"/>
          <p:cNvSpPr/>
          <p:nvPr/>
        </p:nvSpPr>
        <p:spPr>
          <a:xfrm>
            <a:off x="0" y="0"/>
            <a:ext cx="6705600" cy="762000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Alur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kerja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52400" y="609600"/>
            <a:ext cx="4495800" cy="762000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3200" b="1" dirty="0" smtClean="0">
                <a:latin typeface="Arial" pitchFamily="34" charset="0"/>
                <a:cs typeface="Arial" pitchFamily="34" charset="0"/>
              </a:rPr>
              <a:t>SUKA DUKA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SUKACITA SURVEYOR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457200" y="1447800"/>
            <a:ext cx="4419600" cy="518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survei bawah permukaan.jpg"/>
          <p:cNvPicPr>
            <a:picLocks noGrp="1" noChangeAspect="1"/>
          </p:cNvPicPr>
          <p:nvPr isPhoto="1"/>
        </p:nvPicPr>
        <p:blipFill>
          <a:blip r:embed="rId3">
            <a:lum/>
          </a:blip>
          <a:stretch>
            <a:fillRect/>
          </a:stretch>
        </p:blipFill>
        <p:spPr>
          <a:xfrm>
            <a:off x="5105400" y="1372105"/>
            <a:ext cx="4038599" cy="52509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erlengkapan survei.pn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685800" y="990600"/>
            <a:ext cx="8022272" cy="53133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urveying hourse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685800" y="533400"/>
            <a:ext cx="7772400" cy="5829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219200" y="2286000"/>
            <a:ext cx="6172200" cy="1600200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3200" b="1" dirty="0" smtClean="0">
                <a:latin typeface="Arial" pitchFamily="34" charset="0"/>
                <a:cs typeface="Arial" pitchFamily="34" charset="0"/>
              </a:rPr>
              <a:t>TERIMA KASIH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B. Instrument </a:t>
            </a:r>
            <a:r>
              <a:rPr lang="en-US" dirty="0" err="1" smtClean="0"/>
              <a:t>Survei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Masa</a:t>
            </a:r>
            <a:r>
              <a:rPr lang="en-US" dirty="0" smtClean="0"/>
              <a:t> </a:t>
            </a:r>
            <a:r>
              <a:rPr lang="en-US" dirty="0" err="1" smtClean="0"/>
              <a:t>Lalu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dirty="0" err="1" smtClean="0"/>
              <a:t>Sejarah</a:t>
            </a:r>
            <a:r>
              <a:rPr lang="en-US" dirty="0" smtClean="0"/>
              <a:t>  </a:t>
            </a:r>
            <a:r>
              <a:rPr lang="en-US" dirty="0" err="1" smtClean="0"/>
              <a:t>perkembangan</a:t>
            </a:r>
            <a:r>
              <a:rPr lang="en-US" dirty="0" smtClean="0"/>
              <a:t>  </a:t>
            </a:r>
            <a:r>
              <a:rPr lang="en-US" dirty="0" err="1" smtClean="0"/>
              <a:t>survei</a:t>
            </a:r>
            <a:r>
              <a:rPr lang="en-US" dirty="0" smtClean="0"/>
              <a:t>  </a:t>
            </a:r>
            <a:r>
              <a:rPr lang="en-US" dirty="0" err="1" smtClean="0"/>
              <a:t>pengukuran</a:t>
            </a:r>
            <a:r>
              <a:rPr lang="en-US" dirty="0" smtClean="0"/>
              <a:t> 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err="1" smtClean="0"/>
              <a:t>terlepas</a:t>
            </a:r>
            <a:r>
              <a:rPr lang="en-US" dirty="0" smtClean="0"/>
              <a:t> 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</a:p>
          <a:p>
            <a:pPr marL="514350" indent="-514350">
              <a:buAutoNum type="arabicPeriod"/>
            </a:pPr>
            <a:r>
              <a:rPr lang="en-US" dirty="0" err="1" smtClean="0"/>
              <a:t>ilmu-ilmu</a:t>
            </a:r>
            <a:r>
              <a:rPr lang="en-US" dirty="0" smtClean="0"/>
              <a:t>  </a:t>
            </a:r>
            <a:r>
              <a:rPr lang="en-US" dirty="0" err="1" smtClean="0"/>
              <a:t>astronomi</a:t>
            </a: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err="1" smtClean="0"/>
              <a:t>astrologi</a:t>
            </a: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err="1" smtClean="0"/>
              <a:t>Matematika</a:t>
            </a:r>
            <a:r>
              <a:rPr lang="en-US" dirty="0" smtClean="0"/>
              <a:t> (</a:t>
            </a:r>
            <a:r>
              <a:rPr lang="en-US" dirty="0" err="1" smtClean="0"/>
              <a:t>keperluan</a:t>
            </a:r>
            <a:r>
              <a:rPr lang="en-US" dirty="0" smtClean="0"/>
              <a:t> </a:t>
            </a:r>
            <a:r>
              <a:rPr lang="en-US" dirty="0" err="1" smtClean="0"/>
              <a:t>praktis</a:t>
            </a:r>
            <a:r>
              <a:rPr lang="en-US" dirty="0" smtClean="0"/>
              <a:t>) </a:t>
            </a:r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r>
              <a:rPr lang="en-US" dirty="0" err="1" smtClean="0"/>
              <a:t>Mesir</a:t>
            </a:r>
            <a:r>
              <a:rPr lang="en-US" dirty="0" smtClean="0"/>
              <a:t>,  </a:t>
            </a:r>
            <a:r>
              <a:rPr lang="en-US" dirty="0" err="1" smtClean="0"/>
              <a:t>Yunani</a:t>
            </a:r>
            <a:r>
              <a:rPr lang="en-US" dirty="0" smtClean="0"/>
              <a:t>  </a:t>
            </a:r>
            <a:r>
              <a:rPr lang="en-US" dirty="0" err="1" smtClean="0"/>
              <a:t>dan</a:t>
            </a:r>
            <a:r>
              <a:rPr lang="en-US" dirty="0" smtClean="0"/>
              <a:t>  </a:t>
            </a:r>
            <a:r>
              <a:rPr lang="en-US" dirty="0" err="1" smtClean="0"/>
              <a:t>Romawi</a:t>
            </a:r>
            <a:r>
              <a:rPr lang="en-US" dirty="0" smtClean="0"/>
              <a:t>  </a:t>
            </a:r>
            <a:r>
              <a:rPr lang="en-US" dirty="0" err="1" smtClean="0"/>
              <a:t>menggunakan</a:t>
            </a:r>
            <a:r>
              <a:rPr lang="en-US" dirty="0" smtClean="0"/>
              <a:t> </a:t>
            </a:r>
          </a:p>
          <a:p>
            <a:pPr marL="514350" indent="-514350">
              <a:buNone/>
            </a:pPr>
            <a:r>
              <a:rPr lang="en-US" dirty="0" err="1" smtClean="0"/>
              <a:t>prinsip-prinsip</a:t>
            </a:r>
            <a:r>
              <a:rPr lang="en-US" dirty="0" smtClean="0"/>
              <a:t>  </a:t>
            </a:r>
            <a:r>
              <a:rPr lang="en-US" dirty="0" err="1" smtClean="0"/>
              <a:t>pengukuran</a:t>
            </a:r>
            <a:r>
              <a:rPr lang="en-US" dirty="0" smtClean="0"/>
              <a:t>  (surveying)  </a:t>
            </a:r>
            <a:r>
              <a:rPr lang="en-US" dirty="0" err="1" smtClean="0"/>
              <a:t>dan</a:t>
            </a:r>
            <a:r>
              <a:rPr lang="en-US" dirty="0" smtClean="0"/>
              <a:t>  </a:t>
            </a:r>
            <a:r>
              <a:rPr lang="en-US" dirty="0" err="1" smtClean="0"/>
              <a:t>matematika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pematokan</a:t>
            </a:r>
            <a:r>
              <a:rPr lang="en-US" dirty="0" smtClean="0"/>
              <a:t>  </a:t>
            </a:r>
            <a:r>
              <a:rPr lang="en-US" dirty="0" err="1" smtClean="0"/>
              <a:t>batas-batas</a:t>
            </a:r>
            <a:r>
              <a:rPr lang="en-US" dirty="0" smtClean="0"/>
              <a:t>  </a:t>
            </a:r>
            <a:r>
              <a:rPr lang="en-US" dirty="0" err="1" smtClean="0"/>
              <a:t>kepemilikan</a:t>
            </a:r>
            <a:r>
              <a:rPr lang="en-US" dirty="0" smtClean="0"/>
              <a:t>  </a:t>
            </a:r>
            <a:r>
              <a:rPr lang="en-US" dirty="0" err="1" smtClean="0"/>
              <a:t>tanah</a:t>
            </a:r>
            <a:r>
              <a:rPr lang="en-US" dirty="0" smtClean="0"/>
              <a:t>, 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penempatan</a:t>
            </a:r>
            <a:r>
              <a:rPr lang="en-US" dirty="0" smtClean="0"/>
              <a:t>  (stake  out)  </a:t>
            </a:r>
            <a:r>
              <a:rPr lang="en-US" dirty="0" err="1" smtClean="0"/>
              <a:t>bangunan-bangunan</a:t>
            </a:r>
            <a:r>
              <a:rPr lang="en-US" dirty="0" smtClean="0"/>
              <a:t>  </a:t>
            </a:r>
            <a:r>
              <a:rPr lang="en-US" dirty="0" err="1" smtClean="0"/>
              <a:t>publik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pengukuran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penghitungan</a:t>
            </a:r>
            <a:r>
              <a:rPr lang="en-US" dirty="0" smtClean="0"/>
              <a:t> </a:t>
            </a:r>
            <a:r>
              <a:rPr lang="en-US" dirty="0" err="1" smtClean="0"/>
              <a:t>luas</a:t>
            </a:r>
            <a:r>
              <a:rPr lang="en-US" dirty="0" smtClean="0"/>
              <a:t> </a:t>
            </a:r>
            <a:r>
              <a:rPr lang="en-US" dirty="0" err="1" smtClean="0"/>
              <a:t>tanah</a:t>
            </a:r>
            <a:r>
              <a:rPr lang="en-US" dirty="0" smtClean="0"/>
              <a:t>. </a:t>
            </a:r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r>
              <a:rPr lang="en-US" dirty="0" err="1" smtClean="0"/>
              <a:t>Hubungan</a:t>
            </a:r>
            <a:r>
              <a:rPr lang="en-US" dirty="0" smtClean="0"/>
              <a:t>  yang </a:t>
            </a:r>
            <a:r>
              <a:rPr lang="en-US" dirty="0" err="1" smtClean="0"/>
              <a:t>erat</a:t>
            </a:r>
            <a:r>
              <a:rPr lang="en-US" dirty="0" smtClean="0"/>
              <a:t>  </a:t>
            </a:r>
            <a:r>
              <a:rPr lang="en-US" dirty="0" err="1" smtClean="0"/>
              <a:t>antara</a:t>
            </a:r>
            <a:r>
              <a:rPr lang="en-US" dirty="0" smtClean="0"/>
              <a:t>  </a:t>
            </a:r>
            <a:r>
              <a:rPr lang="en-US" dirty="0" err="1" smtClean="0"/>
              <a:t>matematika</a:t>
            </a:r>
            <a:r>
              <a:rPr lang="en-US" dirty="0" smtClean="0"/>
              <a:t>  </a:t>
            </a:r>
            <a:r>
              <a:rPr lang="en-US" dirty="0" err="1" smtClean="0"/>
              <a:t>dan</a:t>
            </a:r>
            <a:r>
              <a:rPr lang="en-US" dirty="0" smtClean="0"/>
              <a:t>  </a:t>
            </a:r>
            <a:r>
              <a:rPr lang="en-US" dirty="0" err="1" smtClean="0"/>
              <a:t>ukur</a:t>
            </a:r>
            <a:r>
              <a:rPr lang="en-US" dirty="0" smtClean="0"/>
              <a:t>  </a:t>
            </a:r>
            <a:r>
              <a:rPr lang="en-US" dirty="0" err="1" smtClean="0"/>
              <a:t>tanah</a:t>
            </a:r>
            <a:r>
              <a:rPr lang="en-US" dirty="0" smtClean="0"/>
              <a:t>  </a:t>
            </a:r>
            <a:r>
              <a:rPr lang="en-US" dirty="0" err="1" smtClean="0"/>
              <a:t>nampak</a:t>
            </a:r>
            <a:r>
              <a:rPr lang="en-US" dirty="0" smtClean="0"/>
              <a:t> 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</a:p>
          <a:p>
            <a:pPr marL="514350" indent="-514350">
              <a:buNone/>
            </a:pPr>
            <a:r>
              <a:rPr lang="en-US" dirty="0" err="1" smtClean="0"/>
              <a:t>istilah-istilah</a:t>
            </a:r>
            <a:r>
              <a:rPr lang="en-US" dirty="0" smtClean="0"/>
              <a:t>  </a:t>
            </a:r>
            <a:r>
              <a:rPr lang="en-US" dirty="0" err="1" smtClean="0"/>
              <a:t>matematika</a:t>
            </a:r>
            <a:r>
              <a:rPr lang="en-US" dirty="0" smtClean="0"/>
              <a:t>;  </a:t>
            </a:r>
            <a:r>
              <a:rPr lang="en-US" dirty="0" err="1" smtClean="0"/>
              <a:t>geometri</a:t>
            </a:r>
            <a:r>
              <a:rPr lang="en-US" dirty="0" smtClean="0"/>
              <a:t>;  yang  </a:t>
            </a:r>
            <a:r>
              <a:rPr lang="en-US" dirty="0" err="1" smtClean="0"/>
              <a:t>menurut</a:t>
            </a:r>
            <a:r>
              <a:rPr lang="en-US" dirty="0" smtClean="0"/>
              <a:t>  </a:t>
            </a:r>
            <a:r>
              <a:rPr lang="en-US" dirty="0" err="1" smtClean="0"/>
              <a:t>bahasa</a:t>
            </a:r>
            <a:r>
              <a:rPr lang="en-US" dirty="0" smtClean="0"/>
              <a:t> </a:t>
            </a:r>
          </a:p>
          <a:p>
            <a:pPr marL="514350" indent="-514350">
              <a:buNone/>
            </a:pPr>
            <a:r>
              <a:rPr lang="en-US" dirty="0" err="1" smtClean="0"/>
              <a:t>latin</a:t>
            </a:r>
            <a:r>
              <a:rPr lang="en-US" dirty="0" smtClean="0"/>
              <a:t>  </a:t>
            </a:r>
            <a:r>
              <a:rPr lang="en-US" dirty="0" err="1" smtClean="0"/>
              <a:t>berarti</a:t>
            </a:r>
            <a:r>
              <a:rPr lang="en-US" dirty="0" smtClean="0"/>
              <a:t>  </a:t>
            </a:r>
            <a:r>
              <a:rPr lang="en-US" dirty="0" err="1" smtClean="0"/>
              <a:t>pengukuran</a:t>
            </a:r>
            <a:r>
              <a:rPr lang="en-US" dirty="0" smtClean="0"/>
              <a:t>  </a:t>
            </a:r>
            <a:r>
              <a:rPr lang="en-US" dirty="0" err="1" smtClean="0"/>
              <a:t>bumi</a:t>
            </a:r>
            <a:endParaRPr lang="en-US" dirty="0" smtClean="0"/>
          </a:p>
          <a:p>
            <a:pPr marL="514350" indent="-51435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6000" dirty="0" smtClean="0">
                <a:solidFill>
                  <a:schemeClr val="accent2">
                    <a:lumMod val="75000"/>
                  </a:schemeClr>
                </a:solidFill>
              </a:rPr>
              <a:t>PERTEMUAN II</a:t>
            </a:r>
            <a:endParaRPr lang="en-US" sz="60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838200"/>
          </a:xfrm>
        </p:spPr>
        <p:txBody>
          <a:bodyPr/>
          <a:lstStyle/>
          <a:p>
            <a:pPr algn="ctr"/>
            <a:r>
              <a:rPr lang="en-US" b="1" dirty="0" smtClean="0"/>
              <a:t>BESARAN DAN SATUAN 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382000" cy="5029200"/>
          </a:xfrm>
        </p:spPr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en-US" sz="3200" b="1" dirty="0" err="1" smtClean="0"/>
              <a:t>Satuan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Jarak</a:t>
            </a:r>
            <a:r>
              <a:rPr lang="en-US" sz="3200" b="1" dirty="0" smtClean="0"/>
              <a:t>/</a:t>
            </a:r>
            <a:r>
              <a:rPr lang="en-US" sz="3200" b="1" dirty="0" err="1" smtClean="0"/>
              <a:t>Panjang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dan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tinggi</a:t>
            </a:r>
            <a:r>
              <a:rPr lang="en-US" sz="3200" b="1" dirty="0" smtClean="0"/>
              <a:t> (</a:t>
            </a:r>
            <a:r>
              <a:rPr lang="en-US" sz="3200" b="1" dirty="0" err="1" smtClean="0"/>
              <a:t>d,L,H</a:t>
            </a:r>
            <a:r>
              <a:rPr lang="en-US" sz="3200" b="1" dirty="0" smtClean="0"/>
              <a:t>)</a:t>
            </a:r>
          </a:p>
          <a:p>
            <a:pPr marL="514350" indent="-514350">
              <a:buNone/>
            </a:pPr>
            <a:r>
              <a:rPr lang="en-US" dirty="0" smtClean="0"/>
              <a:t>	</a:t>
            </a:r>
            <a:r>
              <a:rPr lang="en-US" dirty="0" err="1" smtClean="0"/>
              <a:t>Meliputi</a:t>
            </a:r>
            <a:r>
              <a:rPr lang="en-US" dirty="0" smtClean="0"/>
              <a:t> </a:t>
            </a:r>
            <a:r>
              <a:rPr lang="en-US" dirty="0" err="1" smtClean="0"/>
              <a:t>poisisi</a:t>
            </a:r>
            <a:r>
              <a:rPr lang="en-US" dirty="0" smtClean="0"/>
              <a:t>:</a:t>
            </a:r>
          </a:p>
          <a:p>
            <a:pPr marL="514350" indent="-514350">
              <a:buNone/>
            </a:pPr>
            <a:r>
              <a:rPr lang="en-US" dirty="0" smtClean="0"/>
              <a:t>	- </a:t>
            </a:r>
            <a:r>
              <a:rPr lang="en-US" dirty="0" err="1" smtClean="0"/>
              <a:t>Posisi</a:t>
            </a:r>
            <a:r>
              <a:rPr lang="en-US" dirty="0" smtClean="0"/>
              <a:t> </a:t>
            </a:r>
            <a:r>
              <a:rPr lang="en-US" dirty="0" err="1" smtClean="0"/>
              <a:t>horisontal</a:t>
            </a:r>
            <a:r>
              <a:rPr lang="en-US" dirty="0" smtClean="0"/>
              <a:t> : </a:t>
            </a:r>
            <a:r>
              <a:rPr lang="en-US" dirty="0" err="1" smtClean="0"/>
              <a:t>d,D</a:t>
            </a:r>
            <a:r>
              <a:rPr lang="en-US" dirty="0" smtClean="0"/>
              <a:t> = </a:t>
            </a:r>
            <a:r>
              <a:rPr lang="en-US" dirty="0" err="1" smtClean="0"/>
              <a:t>jarak</a:t>
            </a:r>
            <a:r>
              <a:rPr lang="en-US" dirty="0" smtClean="0"/>
              <a:t> (</a:t>
            </a:r>
            <a:r>
              <a:rPr lang="en-US" i="1" dirty="0" smtClean="0"/>
              <a:t>distance</a:t>
            </a:r>
            <a:r>
              <a:rPr lang="en-US" dirty="0" smtClean="0"/>
              <a:t>); L = </a:t>
            </a:r>
            <a:r>
              <a:rPr lang="en-US" dirty="0" err="1" smtClean="0"/>
              <a:t>panjang</a:t>
            </a:r>
            <a:r>
              <a:rPr lang="en-US" dirty="0" smtClean="0"/>
              <a:t> (</a:t>
            </a:r>
            <a:r>
              <a:rPr lang="en-US" i="1" dirty="0" err="1" smtClean="0"/>
              <a:t>acumulatif</a:t>
            </a:r>
            <a:r>
              <a:rPr lang="en-US" i="1" dirty="0" smtClean="0"/>
              <a:t> distance</a:t>
            </a:r>
            <a:r>
              <a:rPr lang="en-US" dirty="0" smtClean="0"/>
              <a:t>)</a:t>
            </a:r>
          </a:p>
          <a:p>
            <a:pPr marL="514350" indent="-514350">
              <a:buNone/>
            </a:pPr>
            <a:r>
              <a:rPr lang="en-US" dirty="0" smtClean="0"/>
              <a:t>	- </a:t>
            </a:r>
            <a:r>
              <a:rPr lang="en-US" dirty="0" err="1" smtClean="0"/>
              <a:t>Posisi</a:t>
            </a:r>
            <a:r>
              <a:rPr lang="en-US" dirty="0" smtClean="0"/>
              <a:t> </a:t>
            </a:r>
            <a:r>
              <a:rPr lang="en-US" dirty="0" err="1" smtClean="0"/>
              <a:t>vertikal</a:t>
            </a:r>
            <a:r>
              <a:rPr lang="en-US" dirty="0" smtClean="0"/>
              <a:t> : </a:t>
            </a:r>
            <a:r>
              <a:rPr lang="en-US" dirty="0" err="1" smtClean="0"/>
              <a:t>h,H,t,T</a:t>
            </a:r>
            <a:r>
              <a:rPr lang="en-US" dirty="0" smtClean="0"/>
              <a:t> = </a:t>
            </a:r>
            <a:r>
              <a:rPr lang="en-US" dirty="0" err="1" smtClean="0"/>
              <a:t>tinggi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beda</a:t>
            </a:r>
            <a:r>
              <a:rPr lang="en-US" dirty="0" smtClean="0"/>
              <a:t> </a:t>
            </a:r>
            <a:r>
              <a:rPr lang="en-US" dirty="0" err="1" smtClean="0"/>
              <a:t>tinggi</a:t>
            </a:r>
            <a:r>
              <a:rPr lang="en-US" dirty="0" smtClean="0"/>
              <a:t> (</a:t>
            </a:r>
            <a:r>
              <a:rPr lang="en-US" i="1" dirty="0" smtClean="0"/>
              <a:t>height</a:t>
            </a:r>
            <a:r>
              <a:rPr lang="en-US" dirty="0" smtClean="0"/>
              <a:t>)</a:t>
            </a:r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r>
              <a:rPr lang="en-US" dirty="0" smtClean="0"/>
              <a:t>	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ilmu</a:t>
            </a:r>
            <a:r>
              <a:rPr lang="en-US" dirty="0" smtClean="0"/>
              <a:t> </a:t>
            </a:r>
            <a:r>
              <a:rPr lang="en-US" dirty="0" err="1" smtClean="0"/>
              <a:t>ukur</a:t>
            </a:r>
            <a:r>
              <a:rPr lang="en-US" dirty="0" smtClean="0"/>
              <a:t> </a:t>
            </a:r>
            <a:r>
              <a:rPr lang="en-US" dirty="0" err="1" smtClean="0"/>
              <a:t>tanah</a:t>
            </a:r>
            <a:r>
              <a:rPr lang="en-US" dirty="0" smtClean="0"/>
              <a:t> </a:t>
            </a:r>
            <a:r>
              <a:rPr lang="en-US" dirty="0" err="1" smtClean="0"/>
              <a:t>terdapat</a:t>
            </a:r>
            <a:r>
              <a:rPr lang="en-US" dirty="0" smtClean="0"/>
              <a:t> </a:t>
            </a:r>
            <a:r>
              <a:rPr lang="en-US" dirty="0" err="1" smtClean="0"/>
              <a:t>dua</a:t>
            </a:r>
            <a:r>
              <a:rPr lang="en-US" dirty="0" smtClean="0"/>
              <a:t> </a:t>
            </a:r>
            <a:r>
              <a:rPr lang="en-US" dirty="0" err="1" smtClean="0"/>
              <a:t>satuan</a:t>
            </a:r>
            <a:r>
              <a:rPr lang="en-US" dirty="0" smtClean="0"/>
              <a:t> </a:t>
            </a:r>
            <a:r>
              <a:rPr lang="en-US" dirty="0" err="1" smtClean="0"/>
              <a:t>panjang</a:t>
            </a:r>
            <a:r>
              <a:rPr lang="en-US" dirty="0" smtClean="0"/>
              <a:t> yang </a:t>
            </a:r>
            <a:r>
              <a:rPr lang="en-US" dirty="0" err="1" smtClean="0"/>
              <a:t>lazim</a:t>
            </a:r>
            <a:r>
              <a:rPr lang="en-US" dirty="0" smtClean="0"/>
              <a:t> </a:t>
            </a:r>
            <a:r>
              <a:rPr lang="en-US" dirty="0" err="1" smtClean="0"/>
              <a:t>digunakan</a:t>
            </a:r>
            <a:r>
              <a:rPr lang="en-US" dirty="0" smtClean="0"/>
              <a:t>:</a:t>
            </a:r>
          </a:p>
          <a:p>
            <a:pPr marL="514350" indent="-514350">
              <a:buNone/>
            </a:pPr>
            <a:r>
              <a:rPr lang="en-US" dirty="0" smtClean="0"/>
              <a:t>	- </a:t>
            </a:r>
            <a:r>
              <a:rPr lang="en-US" dirty="0" err="1" smtClean="0"/>
              <a:t>satuan</a:t>
            </a:r>
            <a:r>
              <a:rPr lang="en-US" dirty="0" smtClean="0"/>
              <a:t> </a:t>
            </a:r>
            <a:r>
              <a:rPr lang="en-US" dirty="0" err="1" smtClean="0"/>
              <a:t>metrik</a:t>
            </a:r>
            <a:r>
              <a:rPr lang="en-US" dirty="0" smtClean="0"/>
              <a:t> (Indonesia, meter </a:t>
            </a:r>
            <a:r>
              <a:rPr lang="en-US" dirty="0" err="1" smtClean="0"/>
              <a:t>standar</a:t>
            </a:r>
            <a:r>
              <a:rPr lang="en-US" dirty="0" smtClean="0"/>
              <a:t>)</a:t>
            </a:r>
          </a:p>
          <a:p>
            <a:pPr marL="514350" indent="-514350">
              <a:buNone/>
            </a:pPr>
            <a:r>
              <a:rPr lang="en-US" dirty="0" smtClean="0"/>
              <a:t>	- </a:t>
            </a:r>
            <a:r>
              <a:rPr lang="en-US" dirty="0" err="1" smtClean="0"/>
              <a:t>satuan</a:t>
            </a:r>
            <a:r>
              <a:rPr lang="en-US" dirty="0" smtClean="0"/>
              <a:t> </a:t>
            </a:r>
            <a:r>
              <a:rPr lang="en-US" dirty="0" err="1" smtClean="0"/>
              <a:t>britis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62000"/>
            <a:ext cx="8686800" cy="5867400"/>
          </a:xfrm>
        </p:spPr>
        <p:txBody>
          <a:bodyPr/>
          <a:lstStyle/>
          <a:p>
            <a:pPr marL="514350" indent="-514350">
              <a:buAutoNum type="arabicPeriod" startAt="2"/>
            </a:pPr>
            <a:r>
              <a:rPr lang="en-US" sz="3200" b="1" dirty="0" err="1" smtClean="0"/>
              <a:t>Satuan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Luas</a:t>
            </a:r>
            <a:r>
              <a:rPr lang="en-US" sz="3200" b="1" dirty="0" smtClean="0"/>
              <a:t> (A,L,S)</a:t>
            </a:r>
          </a:p>
          <a:p>
            <a:pPr marL="514350" indent="-514350">
              <a:buNone/>
            </a:pPr>
            <a:r>
              <a:rPr lang="en-US" dirty="0" smtClean="0"/>
              <a:t>	</a:t>
            </a:r>
            <a:r>
              <a:rPr lang="en-US" dirty="0" err="1" smtClean="0"/>
              <a:t>Ukuran</a:t>
            </a:r>
            <a:r>
              <a:rPr lang="en-US" dirty="0" smtClean="0"/>
              <a:t> </a:t>
            </a:r>
            <a:r>
              <a:rPr lang="en-US" dirty="0" err="1" smtClean="0"/>
              <a:t>luas</a:t>
            </a:r>
            <a:r>
              <a:rPr lang="en-US" dirty="0" smtClean="0"/>
              <a:t> yang </a:t>
            </a:r>
            <a:r>
              <a:rPr lang="en-US" dirty="0" err="1" smtClean="0"/>
              <a:t>digunakan</a:t>
            </a:r>
            <a:r>
              <a:rPr lang="en-US" dirty="0" smtClean="0"/>
              <a:t>:</a:t>
            </a:r>
          </a:p>
          <a:p>
            <a:pPr marL="514350" indent="-514350">
              <a:buNone/>
            </a:pPr>
            <a:r>
              <a:rPr lang="en-US" dirty="0" smtClean="0"/>
              <a:t>	- meter </a:t>
            </a:r>
            <a:r>
              <a:rPr lang="en-US" dirty="0" err="1" smtClean="0"/>
              <a:t>persegi</a:t>
            </a:r>
            <a:r>
              <a:rPr lang="en-US" dirty="0" smtClean="0"/>
              <a:t> (m</a:t>
            </a:r>
            <a:r>
              <a:rPr lang="en-US" sz="2000" dirty="0" smtClean="0"/>
              <a:t>2)</a:t>
            </a:r>
          </a:p>
          <a:p>
            <a:pPr marL="514350" indent="-514350">
              <a:buNone/>
            </a:pPr>
            <a:r>
              <a:rPr lang="en-US" sz="2000" dirty="0" smtClean="0"/>
              <a:t>	- </a:t>
            </a:r>
            <a:r>
              <a:rPr lang="en-US" sz="2400" dirty="0" err="1" smtClean="0"/>
              <a:t>Hektar</a:t>
            </a:r>
            <a:r>
              <a:rPr lang="en-US" sz="2400" dirty="0" smtClean="0"/>
              <a:t> (ha) </a:t>
            </a:r>
            <a:r>
              <a:rPr lang="en-US" sz="2400" dirty="0" err="1" smtClean="0"/>
              <a:t>daaerah</a:t>
            </a:r>
            <a:r>
              <a:rPr lang="en-US" sz="2400" dirty="0" smtClean="0"/>
              <a:t> yang </a:t>
            </a:r>
            <a:r>
              <a:rPr lang="en-US" sz="2400" dirty="0" err="1" smtClean="0"/>
              <a:t>relatif</a:t>
            </a:r>
            <a:r>
              <a:rPr lang="en-US" sz="2400" dirty="0" smtClean="0"/>
              <a:t> </a:t>
            </a:r>
            <a:r>
              <a:rPr lang="en-US" sz="2400" dirty="0" err="1" smtClean="0"/>
              <a:t>besar</a:t>
            </a:r>
            <a:r>
              <a:rPr lang="en-US" sz="2400" dirty="0" smtClean="0"/>
              <a:t> </a:t>
            </a:r>
          </a:p>
          <a:p>
            <a:pPr marL="514350" indent="-514350">
              <a:buNone/>
            </a:pPr>
            <a:r>
              <a:rPr lang="en-US" sz="2400" dirty="0" smtClean="0"/>
              <a:t>	- Kilometer </a:t>
            </a:r>
            <a:r>
              <a:rPr lang="en-US" sz="2400" dirty="0" err="1" smtClean="0"/>
              <a:t>persegi</a:t>
            </a:r>
            <a:r>
              <a:rPr lang="en-US" sz="2400" dirty="0" smtClean="0"/>
              <a:t> (km</a:t>
            </a:r>
            <a:r>
              <a:rPr lang="en-US" sz="2000" dirty="0" smtClean="0"/>
              <a:t>2</a:t>
            </a:r>
            <a:r>
              <a:rPr lang="en-US" sz="2400" dirty="0" smtClean="0"/>
              <a:t>)</a:t>
            </a:r>
          </a:p>
          <a:p>
            <a:pPr marL="514350" indent="-514350">
              <a:buNone/>
            </a:pPr>
            <a:r>
              <a:rPr lang="en-US" sz="2400" dirty="0" smtClean="0"/>
              <a:t>	1 ha	= 10.000 m</a:t>
            </a:r>
            <a:r>
              <a:rPr lang="en-US" sz="2000" dirty="0" smtClean="0"/>
              <a:t>2</a:t>
            </a:r>
          </a:p>
          <a:p>
            <a:pPr marL="514350" indent="-514350">
              <a:buNone/>
            </a:pPr>
            <a:r>
              <a:rPr lang="en-US" sz="2000" dirty="0" smtClean="0"/>
              <a:t>	</a:t>
            </a:r>
            <a:r>
              <a:rPr lang="en-US" sz="2400" dirty="0" smtClean="0"/>
              <a:t>1 ha	= 100 are</a:t>
            </a:r>
          </a:p>
          <a:p>
            <a:pPr marL="514350" indent="-514350">
              <a:buNone/>
            </a:pPr>
            <a:r>
              <a:rPr lang="en-US" sz="2400" dirty="0" smtClean="0"/>
              <a:t>	1 are	= 100 m</a:t>
            </a:r>
            <a:r>
              <a:rPr lang="en-US" sz="2000" dirty="0" smtClean="0"/>
              <a:t>2</a:t>
            </a:r>
            <a:endParaRPr lang="en-US" sz="2800" dirty="0" smtClean="0"/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r>
              <a:rPr lang="en-US" sz="3200" b="1" dirty="0" smtClean="0"/>
              <a:t>3. 	</a:t>
            </a:r>
            <a:r>
              <a:rPr lang="en-US" sz="3200" b="1" dirty="0" err="1" smtClean="0"/>
              <a:t>Satuan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isi</a:t>
            </a:r>
            <a:r>
              <a:rPr lang="en-US" sz="3200" b="1" dirty="0" smtClean="0"/>
              <a:t>/volume</a:t>
            </a:r>
          </a:p>
          <a:p>
            <a:pPr marL="514350" indent="-514350">
              <a:buNone/>
            </a:pPr>
            <a:r>
              <a:rPr lang="en-US" dirty="0" smtClean="0"/>
              <a:t>	</a:t>
            </a:r>
            <a:r>
              <a:rPr lang="en-US" dirty="0" err="1" smtClean="0"/>
              <a:t>satuan</a:t>
            </a:r>
            <a:r>
              <a:rPr lang="en-US" dirty="0" smtClean="0"/>
              <a:t> </a:t>
            </a:r>
            <a:r>
              <a:rPr lang="en-US" dirty="0" err="1" smtClean="0"/>
              <a:t>isi</a:t>
            </a:r>
            <a:r>
              <a:rPr lang="en-US" dirty="0" smtClean="0"/>
              <a:t>/volume </a:t>
            </a:r>
            <a:r>
              <a:rPr lang="en-US" dirty="0" err="1" smtClean="0"/>
              <a:t>galian</a:t>
            </a:r>
            <a:r>
              <a:rPr lang="en-US" dirty="0" smtClean="0"/>
              <a:t> (</a:t>
            </a:r>
            <a:r>
              <a:rPr lang="en-US" i="1" dirty="0" smtClean="0"/>
              <a:t>cut</a:t>
            </a:r>
            <a:r>
              <a:rPr lang="en-US" dirty="0" smtClean="0"/>
              <a:t>) </a:t>
            </a:r>
            <a:r>
              <a:rPr lang="en-US" dirty="0" err="1" smtClean="0"/>
              <a:t>dan</a:t>
            </a:r>
            <a:r>
              <a:rPr lang="en-US" dirty="0" smtClean="0"/>
              <a:t> volume </a:t>
            </a:r>
            <a:r>
              <a:rPr lang="en-US" dirty="0" err="1" smtClean="0"/>
              <a:t>timbunan</a:t>
            </a:r>
            <a:r>
              <a:rPr lang="en-US" dirty="0" smtClean="0"/>
              <a:t> (</a:t>
            </a:r>
            <a:r>
              <a:rPr lang="en-US" i="1" dirty="0" smtClean="0"/>
              <a:t>fill</a:t>
            </a:r>
            <a:r>
              <a:rPr lang="en-US" dirty="0" smtClean="0"/>
              <a:t>)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satuan</a:t>
            </a:r>
            <a:r>
              <a:rPr lang="en-US" dirty="0" smtClean="0"/>
              <a:t> meter </a:t>
            </a:r>
            <a:r>
              <a:rPr lang="en-US" dirty="0" err="1" smtClean="0"/>
              <a:t>kubik</a:t>
            </a:r>
            <a:r>
              <a:rPr lang="en-US" dirty="0" smtClean="0"/>
              <a:t> (m</a:t>
            </a:r>
            <a:r>
              <a:rPr lang="en-US" sz="2000" dirty="0" smtClean="0"/>
              <a:t>3</a:t>
            </a:r>
            <a:r>
              <a:rPr lang="en-US" sz="2400" dirty="0" smtClean="0"/>
              <a:t> </a:t>
            </a:r>
            <a:r>
              <a:rPr lang="en-US" sz="2800" dirty="0" smtClean="0"/>
              <a:t>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686800" cy="5715000"/>
          </a:xfrm>
        </p:spPr>
        <p:txBody>
          <a:bodyPr>
            <a:normAutofit fontScale="25000" lnSpcReduction="20000"/>
          </a:bodyPr>
          <a:lstStyle/>
          <a:p>
            <a:pPr marL="514350" indent="-514350">
              <a:buAutoNum type="arabicPeriod" startAt="4"/>
            </a:pPr>
            <a:r>
              <a:rPr lang="en-US" sz="12800" b="1" dirty="0" err="1" smtClean="0"/>
              <a:t>Satuan</a:t>
            </a:r>
            <a:r>
              <a:rPr lang="en-US" sz="12800" b="1" dirty="0" smtClean="0"/>
              <a:t> </a:t>
            </a:r>
            <a:r>
              <a:rPr lang="en-US" sz="12800" b="1" dirty="0" err="1" smtClean="0"/>
              <a:t>Sudut</a:t>
            </a:r>
            <a:endParaRPr lang="en-US" sz="12800" b="1" dirty="0" smtClean="0"/>
          </a:p>
          <a:p>
            <a:pPr marL="514350" indent="-514350">
              <a:buNone/>
            </a:pPr>
            <a:r>
              <a:rPr lang="en-US" sz="4200" dirty="0" smtClean="0"/>
              <a:t>	- </a:t>
            </a:r>
            <a:r>
              <a:rPr lang="en-US" sz="6000" dirty="0" err="1" smtClean="0"/>
              <a:t>Pengukuran</a:t>
            </a:r>
            <a:r>
              <a:rPr lang="en-US" sz="6000" dirty="0" smtClean="0"/>
              <a:t> </a:t>
            </a:r>
            <a:r>
              <a:rPr lang="en-US" sz="6000" dirty="0" err="1" smtClean="0"/>
              <a:t>sudut</a:t>
            </a:r>
            <a:r>
              <a:rPr lang="en-US" sz="6000" dirty="0" smtClean="0"/>
              <a:t> </a:t>
            </a:r>
            <a:r>
              <a:rPr lang="en-US" sz="6000" dirty="0" err="1" smtClean="0"/>
              <a:t>merupakan</a:t>
            </a:r>
            <a:r>
              <a:rPr lang="en-US" sz="6000" dirty="0" smtClean="0"/>
              <a:t> </a:t>
            </a:r>
            <a:r>
              <a:rPr lang="en-US" sz="6000" dirty="0" err="1" smtClean="0"/>
              <a:t>aspek</a:t>
            </a:r>
            <a:r>
              <a:rPr lang="en-US" sz="6000" dirty="0" smtClean="0"/>
              <a:t> </a:t>
            </a:r>
            <a:r>
              <a:rPr lang="en-US" sz="6000" dirty="0" err="1" smtClean="0"/>
              <a:t>penting</a:t>
            </a:r>
            <a:r>
              <a:rPr lang="en-US" sz="6000" dirty="0" smtClean="0"/>
              <a:t> </a:t>
            </a:r>
            <a:r>
              <a:rPr lang="en-US" sz="6000" dirty="0" err="1" smtClean="0"/>
              <a:t>baik</a:t>
            </a:r>
            <a:r>
              <a:rPr lang="en-US" sz="6000" dirty="0" smtClean="0"/>
              <a:t> </a:t>
            </a:r>
            <a:r>
              <a:rPr lang="en-US" sz="6000" dirty="0" err="1" smtClean="0"/>
              <a:t>untuk</a:t>
            </a:r>
            <a:r>
              <a:rPr lang="en-US" sz="6000" dirty="0" smtClean="0"/>
              <a:t> </a:t>
            </a:r>
            <a:r>
              <a:rPr lang="en-US" sz="6000" dirty="0" err="1" smtClean="0"/>
              <a:t>pengukuran</a:t>
            </a:r>
            <a:r>
              <a:rPr lang="en-US" sz="6000" dirty="0" smtClean="0"/>
              <a:t> </a:t>
            </a:r>
            <a:r>
              <a:rPr lang="en-US" sz="6000" dirty="0" err="1" smtClean="0"/>
              <a:t>dan</a:t>
            </a:r>
            <a:r>
              <a:rPr lang="en-US" sz="6000" dirty="0" smtClean="0"/>
              <a:t> </a:t>
            </a:r>
            <a:r>
              <a:rPr lang="en-US" sz="6000" dirty="0" err="1" smtClean="0"/>
              <a:t>pemetaan</a:t>
            </a:r>
            <a:r>
              <a:rPr lang="en-US" sz="6000" dirty="0" smtClean="0"/>
              <a:t> </a:t>
            </a:r>
            <a:r>
              <a:rPr lang="en-US" sz="6000" dirty="0" err="1" smtClean="0"/>
              <a:t>kerangka</a:t>
            </a:r>
            <a:r>
              <a:rPr lang="en-US" sz="6000" dirty="0" smtClean="0"/>
              <a:t> </a:t>
            </a:r>
            <a:r>
              <a:rPr lang="en-US" sz="6000" dirty="0" err="1" smtClean="0"/>
              <a:t>maupun</a:t>
            </a:r>
            <a:r>
              <a:rPr lang="en-US" sz="6000" dirty="0" smtClean="0"/>
              <a:t> </a:t>
            </a:r>
            <a:r>
              <a:rPr lang="en-US" sz="6000" dirty="0" err="1" smtClean="0"/>
              <a:t>titik-titik</a:t>
            </a:r>
            <a:r>
              <a:rPr lang="en-US" sz="6000" dirty="0" smtClean="0"/>
              <a:t> </a:t>
            </a:r>
            <a:r>
              <a:rPr lang="en-US" sz="6000" dirty="0" err="1" smtClean="0"/>
              <a:t>detil</a:t>
            </a:r>
            <a:r>
              <a:rPr lang="en-US" sz="6000" dirty="0" smtClean="0"/>
              <a:t>.</a:t>
            </a:r>
          </a:p>
          <a:p>
            <a:pPr marL="514350" indent="-514350">
              <a:buNone/>
            </a:pPr>
            <a:r>
              <a:rPr lang="en-US" sz="6000" dirty="0" smtClean="0"/>
              <a:t>	- </a:t>
            </a:r>
            <a:r>
              <a:rPr lang="en-US" sz="6000" dirty="0" err="1" smtClean="0"/>
              <a:t>Dasar</a:t>
            </a:r>
            <a:r>
              <a:rPr lang="en-US" sz="6000" dirty="0" smtClean="0"/>
              <a:t> </a:t>
            </a:r>
            <a:r>
              <a:rPr lang="en-US" sz="6000" dirty="0" err="1" smtClean="0"/>
              <a:t>untuk</a:t>
            </a:r>
            <a:r>
              <a:rPr lang="en-US" sz="6000" dirty="0" smtClean="0"/>
              <a:t> </a:t>
            </a:r>
            <a:r>
              <a:rPr lang="en-US" sz="6000" dirty="0" err="1" smtClean="0"/>
              <a:t>mengukur</a:t>
            </a:r>
            <a:r>
              <a:rPr lang="en-US" sz="6000" dirty="0" smtClean="0"/>
              <a:t> </a:t>
            </a:r>
            <a:r>
              <a:rPr lang="en-US" sz="6000" dirty="0" err="1" smtClean="0"/>
              <a:t>sudut</a:t>
            </a:r>
            <a:r>
              <a:rPr lang="en-US" sz="6000" dirty="0" smtClean="0"/>
              <a:t> </a:t>
            </a:r>
            <a:r>
              <a:rPr lang="en-US" sz="6000" dirty="0" err="1" smtClean="0"/>
              <a:t>adalah</a:t>
            </a:r>
            <a:r>
              <a:rPr lang="en-US" sz="6000" dirty="0" smtClean="0"/>
              <a:t> </a:t>
            </a:r>
            <a:r>
              <a:rPr lang="en-US" sz="6000" dirty="0" err="1" smtClean="0"/>
              <a:t>lingkaran</a:t>
            </a:r>
            <a:r>
              <a:rPr lang="en-US" sz="6000" dirty="0" smtClean="0"/>
              <a:t> (</a:t>
            </a:r>
            <a:r>
              <a:rPr lang="en-US" sz="6000" dirty="0" err="1" smtClean="0"/>
              <a:t>dibagi</a:t>
            </a:r>
            <a:r>
              <a:rPr lang="en-US" sz="6000" dirty="0" smtClean="0"/>
              <a:t> </a:t>
            </a:r>
            <a:r>
              <a:rPr lang="en-US" sz="6000" dirty="0" err="1" smtClean="0"/>
              <a:t>dalam</a:t>
            </a:r>
            <a:r>
              <a:rPr lang="en-US" sz="6000" dirty="0" smtClean="0"/>
              <a:t> </a:t>
            </a:r>
            <a:r>
              <a:rPr lang="en-US" sz="6000" dirty="0" err="1" smtClean="0"/>
              <a:t>empat</a:t>
            </a:r>
            <a:r>
              <a:rPr lang="en-US" sz="6000" dirty="0" smtClean="0"/>
              <a:t> </a:t>
            </a:r>
            <a:r>
              <a:rPr lang="en-US" sz="6000" dirty="0" err="1" smtClean="0"/>
              <a:t>bagian</a:t>
            </a:r>
            <a:r>
              <a:rPr lang="en-US" sz="6000" dirty="0" smtClean="0"/>
              <a:t> yang </a:t>
            </a:r>
            <a:r>
              <a:rPr lang="en-US" sz="6000" dirty="0" err="1" smtClean="0"/>
              <a:t>disebut</a:t>
            </a:r>
            <a:r>
              <a:rPr lang="en-US" sz="6000" dirty="0" smtClean="0"/>
              <a:t> </a:t>
            </a:r>
            <a:r>
              <a:rPr lang="en-US" sz="6000" dirty="0" err="1" smtClean="0"/>
              <a:t>kuadran</a:t>
            </a:r>
            <a:r>
              <a:rPr lang="en-US" sz="6000" dirty="0" smtClean="0"/>
              <a:t>)</a:t>
            </a:r>
          </a:p>
          <a:p>
            <a:pPr>
              <a:buNone/>
            </a:pPr>
            <a:endParaRPr lang="en-US" sz="4200" dirty="0" smtClean="0"/>
          </a:p>
          <a:p>
            <a:pPr>
              <a:buNone/>
            </a:pPr>
            <a:r>
              <a:rPr lang="en-US" sz="4200" dirty="0" smtClean="0"/>
              <a:t>	</a:t>
            </a:r>
            <a:r>
              <a:rPr lang="en-US" sz="7400" dirty="0" err="1" smtClean="0"/>
              <a:t>Satuan</a:t>
            </a:r>
            <a:r>
              <a:rPr lang="en-US" sz="7400" dirty="0" smtClean="0"/>
              <a:t> </a:t>
            </a:r>
            <a:r>
              <a:rPr lang="en-US" sz="7400" dirty="0" err="1" smtClean="0"/>
              <a:t>sudut</a:t>
            </a:r>
            <a:r>
              <a:rPr lang="en-US" sz="7400" dirty="0" smtClean="0"/>
              <a:t> yang </a:t>
            </a:r>
            <a:r>
              <a:rPr lang="en-US" sz="7400" dirty="0" err="1" smtClean="0"/>
              <a:t>lazim</a:t>
            </a:r>
            <a:r>
              <a:rPr lang="en-US" sz="7400" dirty="0" smtClean="0"/>
              <a:t> </a:t>
            </a:r>
            <a:r>
              <a:rPr lang="en-US" sz="7400" dirty="0" err="1" smtClean="0"/>
              <a:t>dalam</a:t>
            </a:r>
            <a:r>
              <a:rPr lang="en-US" sz="7400" dirty="0" smtClean="0"/>
              <a:t> </a:t>
            </a:r>
            <a:r>
              <a:rPr lang="en-US" sz="7400" dirty="0" err="1" smtClean="0"/>
              <a:t>iut</a:t>
            </a:r>
            <a:r>
              <a:rPr lang="en-US" sz="7400" dirty="0" smtClean="0"/>
              <a:t> </a:t>
            </a:r>
            <a:r>
              <a:rPr lang="en-US" sz="7400" dirty="0" err="1" smtClean="0"/>
              <a:t>ada</a:t>
            </a:r>
            <a:r>
              <a:rPr lang="en-US" sz="7400" dirty="0" smtClean="0"/>
              <a:t> 3 </a:t>
            </a:r>
            <a:r>
              <a:rPr lang="en-US" sz="7400" dirty="0" err="1" smtClean="0"/>
              <a:t>macam</a:t>
            </a:r>
            <a:r>
              <a:rPr lang="en-US" sz="7400" dirty="0" smtClean="0"/>
              <a:t> :</a:t>
            </a:r>
          </a:p>
          <a:p>
            <a:pPr>
              <a:buNone/>
            </a:pPr>
            <a:r>
              <a:rPr lang="en-US" sz="7400" dirty="0" smtClean="0"/>
              <a:t>	1.  </a:t>
            </a:r>
            <a:r>
              <a:rPr lang="en-US" sz="7400" b="1" i="1" dirty="0" err="1" smtClean="0"/>
              <a:t>Sexagesimal</a:t>
            </a:r>
            <a:endParaRPr lang="en-US" sz="7400" b="1" dirty="0" smtClean="0"/>
          </a:p>
          <a:p>
            <a:pPr>
              <a:buNone/>
            </a:pPr>
            <a:r>
              <a:rPr lang="en-US" sz="7400" dirty="0" smtClean="0"/>
              <a:t>		1 </a:t>
            </a:r>
            <a:r>
              <a:rPr lang="en-US" sz="7400" dirty="0" err="1" smtClean="0"/>
              <a:t>lingkaran</a:t>
            </a:r>
            <a:r>
              <a:rPr lang="en-US" sz="7400" dirty="0" smtClean="0"/>
              <a:t> </a:t>
            </a:r>
            <a:r>
              <a:rPr lang="en-US" sz="7400" dirty="0" err="1" smtClean="0"/>
              <a:t>dibagi</a:t>
            </a:r>
            <a:r>
              <a:rPr lang="en-US" sz="7400" dirty="0" smtClean="0"/>
              <a:t> </a:t>
            </a:r>
            <a:r>
              <a:rPr lang="en-US" sz="7400" dirty="0" err="1" smtClean="0"/>
              <a:t>menjadi</a:t>
            </a:r>
            <a:r>
              <a:rPr lang="en-US" sz="7400" dirty="0" smtClean="0"/>
              <a:t> 360 </a:t>
            </a:r>
            <a:r>
              <a:rPr lang="en-US" sz="7400" dirty="0" err="1" smtClean="0"/>
              <a:t>derajat</a:t>
            </a:r>
            <a:r>
              <a:rPr lang="en-US" sz="7400" dirty="0" smtClean="0"/>
              <a:t> (360</a:t>
            </a:r>
            <a:r>
              <a:rPr lang="en-US" sz="7400" baseline="30000" dirty="0" smtClean="0"/>
              <a:t>o</a:t>
            </a:r>
            <a:r>
              <a:rPr lang="en-US" sz="7400" dirty="0" smtClean="0"/>
              <a:t>), 1 </a:t>
            </a:r>
            <a:r>
              <a:rPr lang="en-US" sz="7400" dirty="0" err="1" smtClean="0"/>
              <a:t>derajat</a:t>
            </a:r>
            <a:r>
              <a:rPr lang="en-US" sz="7400" dirty="0" smtClean="0"/>
              <a:t>  = 60 </a:t>
            </a:r>
            <a:r>
              <a:rPr lang="en-US" sz="7400" dirty="0" err="1" smtClean="0"/>
              <a:t>menit</a:t>
            </a:r>
            <a:r>
              <a:rPr lang="en-US" sz="7400" dirty="0" smtClean="0"/>
              <a:t> (60’), 1 	</a:t>
            </a:r>
            <a:r>
              <a:rPr lang="en-US" sz="7400" dirty="0" err="1" smtClean="0"/>
              <a:t>menit</a:t>
            </a:r>
            <a:r>
              <a:rPr lang="en-US" sz="7400" dirty="0" smtClean="0"/>
              <a:t> = 60 second (60”)</a:t>
            </a:r>
          </a:p>
          <a:p>
            <a:pPr>
              <a:buNone/>
            </a:pPr>
            <a:endParaRPr lang="en-US" sz="4200" dirty="0" smtClean="0"/>
          </a:p>
          <a:p>
            <a:pPr>
              <a:buNone/>
            </a:pPr>
            <a:r>
              <a:rPr lang="en-US" sz="4200" b="1" dirty="0" smtClean="0"/>
              <a:t>	</a:t>
            </a:r>
            <a:r>
              <a:rPr lang="en-US" sz="7200" b="1" dirty="0" smtClean="0"/>
              <a:t>2. </a:t>
            </a:r>
            <a:r>
              <a:rPr lang="en-US" sz="7200" b="1" i="1" dirty="0" err="1" smtClean="0"/>
              <a:t>Centicimal</a:t>
            </a:r>
            <a:endParaRPr lang="en-US" sz="7200" b="1" dirty="0" smtClean="0"/>
          </a:p>
          <a:p>
            <a:pPr>
              <a:buNone/>
            </a:pPr>
            <a:r>
              <a:rPr lang="en-US" sz="6200" dirty="0" smtClean="0"/>
              <a:t>		1 </a:t>
            </a:r>
            <a:r>
              <a:rPr lang="en-US" sz="6200" dirty="0" err="1" smtClean="0"/>
              <a:t>lingkaran</a:t>
            </a:r>
            <a:r>
              <a:rPr lang="en-US" sz="6200" dirty="0" smtClean="0"/>
              <a:t> </a:t>
            </a:r>
            <a:r>
              <a:rPr lang="en-US" sz="6200" dirty="0" err="1" smtClean="0"/>
              <a:t>dibagi</a:t>
            </a:r>
            <a:r>
              <a:rPr lang="en-US" sz="6200" dirty="0" smtClean="0"/>
              <a:t> </a:t>
            </a:r>
            <a:r>
              <a:rPr lang="en-US" sz="6200" dirty="0" err="1" smtClean="0"/>
              <a:t>menjadi</a:t>
            </a:r>
            <a:r>
              <a:rPr lang="en-US" sz="6200" dirty="0" smtClean="0"/>
              <a:t> 400 grade  (400</a:t>
            </a:r>
            <a:r>
              <a:rPr lang="en-US" sz="6200" baseline="30000" dirty="0" smtClean="0"/>
              <a:t>g</a:t>
            </a:r>
            <a:r>
              <a:rPr lang="en-US" sz="6200" dirty="0" smtClean="0"/>
              <a:t>), 1 grade  = 10 </a:t>
            </a:r>
            <a:r>
              <a:rPr lang="en-US" sz="6200" dirty="0" err="1" smtClean="0"/>
              <a:t>desigrade</a:t>
            </a:r>
            <a:r>
              <a:rPr lang="en-US" sz="6200" dirty="0" smtClean="0"/>
              <a:t>, 1 </a:t>
            </a:r>
            <a:r>
              <a:rPr lang="en-US" sz="6200" dirty="0" err="1" smtClean="0"/>
              <a:t>desigrade</a:t>
            </a:r>
            <a:r>
              <a:rPr lang="en-US" sz="6200" dirty="0" smtClean="0"/>
              <a:t> = 10 	centigrade (10</a:t>
            </a:r>
            <a:r>
              <a:rPr lang="en-US" sz="6200" baseline="30000" dirty="0" smtClean="0"/>
              <a:t>c</a:t>
            </a:r>
            <a:r>
              <a:rPr lang="en-US" sz="6200" dirty="0" smtClean="0"/>
              <a:t>), 1 centigrade = 10 </a:t>
            </a:r>
            <a:r>
              <a:rPr lang="en-US" sz="6200" dirty="0" err="1" smtClean="0"/>
              <a:t>miligrade</a:t>
            </a:r>
            <a:r>
              <a:rPr lang="en-US" sz="6200" dirty="0" smtClean="0"/>
              <a:t> (10</a:t>
            </a:r>
            <a:r>
              <a:rPr lang="en-US" sz="6200" baseline="30000" dirty="0" smtClean="0"/>
              <a:t>cc</a:t>
            </a:r>
            <a:r>
              <a:rPr lang="en-US" sz="6200" dirty="0" smtClean="0"/>
              <a:t>),</a:t>
            </a:r>
          </a:p>
          <a:p>
            <a:pPr>
              <a:buNone/>
            </a:pPr>
            <a:r>
              <a:rPr lang="en-US" sz="6200" dirty="0" smtClean="0"/>
              <a:t>		 1 </a:t>
            </a:r>
            <a:r>
              <a:rPr lang="en-US" sz="6200" dirty="0" err="1" smtClean="0"/>
              <a:t>miligrade</a:t>
            </a:r>
            <a:r>
              <a:rPr lang="en-US" sz="6200" dirty="0" smtClean="0"/>
              <a:t> = 10 </a:t>
            </a:r>
            <a:r>
              <a:rPr lang="en-US" sz="6200" dirty="0" err="1" smtClean="0"/>
              <a:t>desimiligrade</a:t>
            </a:r>
            <a:r>
              <a:rPr lang="en-US" sz="6200" dirty="0" smtClean="0"/>
              <a:t>. </a:t>
            </a:r>
          </a:p>
          <a:p>
            <a:pPr>
              <a:buNone/>
            </a:pPr>
            <a:r>
              <a:rPr lang="en-US" sz="6200" dirty="0" smtClean="0"/>
              <a:t>		</a:t>
            </a:r>
            <a:r>
              <a:rPr lang="en-US" sz="6200" dirty="0" err="1" smtClean="0"/>
              <a:t>istilah</a:t>
            </a:r>
            <a:r>
              <a:rPr lang="en-US" sz="6200" dirty="0" smtClean="0"/>
              <a:t> grade = </a:t>
            </a:r>
            <a:r>
              <a:rPr lang="en-US" sz="6200" dirty="0" err="1" smtClean="0"/>
              <a:t>gon</a:t>
            </a:r>
            <a:endParaRPr lang="en-US" sz="6200" dirty="0" smtClean="0"/>
          </a:p>
          <a:p>
            <a:pPr>
              <a:buNone/>
            </a:pPr>
            <a:endParaRPr lang="en-US" sz="4200" dirty="0" smtClean="0"/>
          </a:p>
          <a:p>
            <a:pPr>
              <a:buNone/>
            </a:pPr>
            <a:r>
              <a:rPr lang="en-US" sz="8000" dirty="0" smtClean="0"/>
              <a:t>	</a:t>
            </a:r>
            <a:r>
              <a:rPr lang="en-US" sz="8000" b="1" i="1" dirty="0" smtClean="0"/>
              <a:t>3. Radial</a:t>
            </a:r>
          </a:p>
          <a:p>
            <a:pPr>
              <a:buNone/>
            </a:pPr>
            <a:r>
              <a:rPr lang="en-US" sz="8000" dirty="0" smtClean="0"/>
              <a:t>		</a:t>
            </a:r>
            <a:r>
              <a:rPr lang="en-US" sz="8000" dirty="0" err="1" smtClean="0"/>
              <a:t>Dalam</a:t>
            </a:r>
            <a:r>
              <a:rPr lang="en-US" sz="8000" dirty="0" smtClean="0"/>
              <a:t> radian 1 </a:t>
            </a:r>
            <a:r>
              <a:rPr lang="en-US" sz="8000" dirty="0" err="1" smtClean="0"/>
              <a:t>lingkaran</a:t>
            </a:r>
            <a:r>
              <a:rPr lang="en-US" sz="8000" dirty="0" smtClean="0"/>
              <a:t> </a:t>
            </a:r>
            <a:r>
              <a:rPr lang="en-US" sz="8000" dirty="0" err="1" smtClean="0"/>
              <a:t>dibagi</a:t>
            </a:r>
            <a:r>
              <a:rPr lang="en-US" sz="8000" dirty="0" smtClean="0"/>
              <a:t> </a:t>
            </a:r>
            <a:r>
              <a:rPr lang="en-US" sz="8000" dirty="0" err="1" smtClean="0"/>
              <a:t>menjadi</a:t>
            </a:r>
            <a:r>
              <a:rPr lang="en-US" sz="8000" dirty="0" smtClean="0"/>
              <a:t> 2π radian. Radian (ρ)</a:t>
            </a:r>
          </a:p>
          <a:p>
            <a:pPr marL="514350" indent="-514350"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</a:t>
            </a:r>
          </a:p>
          <a:p>
            <a:pPr marL="514350" indent="-514350">
              <a:buNone/>
            </a:pPr>
            <a:r>
              <a:rPr lang="en-US" dirty="0" smtClean="0"/>
              <a:t>	</a:t>
            </a:r>
            <a:endParaRPr lang="en-US" i="1" dirty="0" smtClean="0">
              <a:latin typeface="Times New Roman"/>
              <a:cs typeface="Times New Roman"/>
            </a:endParaRPr>
          </a:p>
          <a:p>
            <a:pPr marL="514350" indent="-514350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457200"/>
            <a:ext cx="8382000" cy="6096000"/>
          </a:xfrm>
        </p:spPr>
        <p:txBody>
          <a:bodyPr/>
          <a:lstStyle/>
          <a:p>
            <a:r>
              <a:rPr lang="en-US" dirty="0" err="1" smtClean="0"/>
              <a:t>Satuan</a:t>
            </a:r>
            <a:r>
              <a:rPr lang="en-US" dirty="0" smtClean="0"/>
              <a:t> yang </a:t>
            </a:r>
            <a:r>
              <a:rPr lang="en-US" dirty="0" err="1" smtClean="0"/>
              <a:t>tdk</a:t>
            </a:r>
            <a:r>
              <a:rPr lang="en-US" dirty="0" smtClean="0"/>
              <a:t> </a:t>
            </a:r>
            <a:r>
              <a:rPr lang="en-US" dirty="0" err="1" smtClean="0"/>
              <a:t>lazim</a:t>
            </a:r>
            <a:r>
              <a:rPr lang="en-US" dirty="0" smtClean="0"/>
              <a:t>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iut</a:t>
            </a:r>
            <a:r>
              <a:rPr lang="en-US" dirty="0" smtClean="0"/>
              <a:t>, </a:t>
            </a:r>
            <a:r>
              <a:rPr lang="en-US" dirty="0" err="1" smtClean="0"/>
              <a:t>yaitu</a:t>
            </a:r>
            <a:r>
              <a:rPr lang="en-US" dirty="0" smtClean="0"/>
              <a:t> </a:t>
            </a:r>
            <a:r>
              <a:rPr lang="en-US" dirty="0" err="1" smtClean="0"/>
              <a:t>satuan</a:t>
            </a:r>
            <a:r>
              <a:rPr lang="en-US" dirty="0" smtClean="0"/>
              <a:t> </a:t>
            </a:r>
            <a:r>
              <a:rPr lang="en-US" dirty="0" err="1" smtClean="0"/>
              <a:t>militer</a:t>
            </a:r>
            <a:r>
              <a:rPr lang="en-US" dirty="0" smtClean="0"/>
              <a:t>. </a:t>
            </a:r>
          </a:p>
          <a:p>
            <a:pPr>
              <a:buNone/>
            </a:pPr>
            <a:r>
              <a:rPr lang="en-US" dirty="0" smtClean="0"/>
              <a:t>		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lingkaran</a:t>
            </a:r>
            <a:r>
              <a:rPr lang="en-US" dirty="0" smtClean="0"/>
              <a:t> </a:t>
            </a:r>
            <a:r>
              <a:rPr lang="en-US" dirty="0" err="1" smtClean="0"/>
              <a:t>dibagi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6400 miles.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err="1" smtClean="0"/>
              <a:t>Ketiga</a:t>
            </a:r>
            <a:r>
              <a:rPr lang="en-US" dirty="0" smtClean="0"/>
              <a:t> </a:t>
            </a:r>
            <a:r>
              <a:rPr lang="en-US" dirty="0" err="1" smtClean="0"/>
              <a:t>satuan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dikonversikan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sama</a:t>
            </a:r>
            <a:r>
              <a:rPr lang="en-US" dirty="0" smtClean="0"/>
              <a:t> lain :</a:t>
            </a:r>
          </a:p>
          <a:p>
            <a:pPr>
              <a:buNone/>
            </a:pPr>
            <a:r>
              <a:rPr lang="en-US" dirty="0" smtClean="0"/>
              <a:t>		360</a:t>
            </a:r>
            <a:r>
              <a:rPr lang="en-US" baseline="30000" dirty="0" smtClean="0"/>
              <a:t>o</a:t>
            </a:r>
            <a:r>
              <a:rPr lang="en-US" dirty="0" smtClean="0"/>
              <a:t> = 400</a:t>
            </a:r>
            <a:r>
              <a:rPr lang="en-US" baseline="30000" dirty="0" smtClean="0"/>
              <a:t>g</a:t>
            </a:r>
            <a:r>
              <a:rPr lang="en-US" dirty="0" smtClean="0"/>
              <a:t> = 2π radian =6400 miles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81000"/>
            <a:ext cx="8686800" cy="63246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3200" b="1" dirty="0" smtClean="0"/>
              <a:t>5. </a:t>
            </a:r>
            <a:r>
              <a:rPr lang="en-US" sz="3200" b="1" dirty="0" err="1" smtClean="0"/>
              <a:t>Satuan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Waktu</a:t>
            </a:r>
            <a:r>
              <a:rPr lang="en-US" sz="3200" b="1" dirty="0" smtClean="0"/>
              <a:t> (</a:t>
            </a:r>
            <a:r>
              <a:rPr lang="en-US" sz="3200" b="1" dirty="0" err="1" smtClean="0"/>
              <a:t>desimal</a:t>
            </a:r>
            <a:r>
              <a:rPr lang="en-US" sz="3200" b="1" dirty="0" smtClean="0"/>
              <a:t>)</a:t>
            </a:r>
          </a:p>
          <a:p>
            <a:pPr>
              <a:buNone/>
            </a:pPr>
            <a:r>
              <a:rPr lang="en-US" dirty="0" smtClean="0"/>
              <a:t>	-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pengukuran</a:t>
            </a:r>
            <a:r>
              <a:rPr lang="en-US" dirty="0" smtClean="0"/>
              <a:t> </a:t>
            </a:r>
            <a:r>
              <a:rPr lang="en-US" dirty="0" err="1" smtClean="0"/>
              <a:t>astronomi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- </a:t>
            </a:r>
            <a:r>
              <a:rPr lang="en-US" dirty="0" err="1" smtClean="0"/>
              <a:t>Nilai</a:t>
            </a:r>
            <a:r>
              <a:rPr lang="en-US" dirty="0" smtClean="0"/>
              <a:t>  </a:t>
            </a:r>
            <a:r>
              <a:rPr lang="en-US" dirty="0" err="1" smtClean="0"/>
              <a:t>sudut</a:t>
            </a:r>
            <a:r>
              <a:rPr lang="en-US" dirty="0" smtClean="0"/>
              <a:t> </a:t>
            </a:r>
            <a:r>
              <a:rPr lang="en-US" dirty="0" err="1" smtClean="0"/>
              <a:t>maksimal</a:t>
            </a:r>
            <a:r>
              <a:rPr lang="en-US" dirty="0" smtClean="0"/>
              <a:t> 360; </a:t>
            </a:r>
          </a:p>
          <a:p>
            <a:pPr>
              <a:buNone/>
            </a:pPr>
            <a:r>
              <a:rPr lang="en-US" dirty="0" smtClean="0"/>
              <a:t>		360 </a:t>
            </a:r>
            <a:r>
              <a:rPr lang="en-US" dirty="0" smtClean="0">
                <a:latin typeface="Times New Roman"/>
                <a:cs typeface="Times New Roman"/>
              </a:rPr>
              <a:t>º = 24 jam</a:t>
            </a:r>
          </a:p>
          <a:p>
            <a:pPr>
              <a:buNone/>
            </a:pPr>
            <a:r>
              <a:rPr lang="en-US" dirty="0" smtClean="0">
                <a:latin typeface="Times New Roman"/>
                <a:cs typeface="Times New Roman"/>
              </a:rPr>
              <a:t>		1 jam = 15º</a:t>
            </a:r>
          </a:p>
          <a:p>
            <a:pPr>
              <a:buNone/>
            </a:pPr>
            <a:r>
              <a:rPr lang="en-US" dirty="0" smtClean="0">
                <a:latin typeface="Times New Roman"/>
                <a:cs typeface="Times New Roman"/>
              </a:rPr>
              <a:t>	- </a:t>
            </a:r>
            <a:r>
              <a:rPr lang="en-US" dirty="0" err="1" smtClean="0">
                <a:latin typeface="Times New Roman"/>
                <a:cs typeface="Times New Roman"/>
              </a:rPr>
              <a:t>Waktu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wilayah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merupakan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waktu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matahari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menengah</a:t>
            </a:r>
            <a:r>
              <a:rPr lang="en-US" dirty="0" smtClean="0">
                <a:latin typeface="Times New Roman"/>
                <a:cs typeface="Times New Roman"/>
              </a:rPr>
              <a:t> yang </a:t>
            </a:r>
            <a:r>
              <a:rPr lang="en-US" dirty="0" err="1" smtClean="0">
                <a:latin typeface="Times New Roman"/>
                <a:cs typeface="Times New Roman"/>
              </a:rPr>
              <a:t>berpatokan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pada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suatu</a:t>
            </a:r>
            <a:r>
              <a:rPr lang="en-US" dirty="0" smtClean="0">
                <a:latin typeface="Times New Roman"/>
                <a:cs typeface="Times New Roman"/>
              </a:rPr>
              <a:t> meridian </a:t>
            </a:r>
            <a:r>
              <a:rPr lang="en-US" dirty="0" err="1" smtClean="0">
                <a:latin typeface="Times New Roman"/>
                <a:cs typeface="Times New Roman"/>
              </a:rPr>
              <a:t>standar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berlaku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seragam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wilayah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tertentu</a:t>
            </a:r>
            <a:r>
              <a:rPr lang="en-US" dirty="0" smtClean="0">
                <a:latin typeface="Times New Roman"/>
                <a:cs typeface="Times New Roman"/>
              </a:rPr>
              <a:t>, Indonesia </a:t>
            </a:r>
            <a:r>
              <a:rPr lang="en-US" dirty="0" err="1" smtClean="0">
                <a:latin typeface="Times New Roman"/>
                <a:cs typeface="Times New Roman"/>
              </a:rPr>
              <a:t>dikenal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menjadi</a:t>
            </a:r>
            <a:r>
              <a:rPr lang="en-US" dirty="0" smtClean="0">
                <a:latin typeface="Times New Roman"/>
                <a:cs typeface="Times New Roman"/>
              </a:rPr>
              <a:t>:</a:t>
            </a:r>
          </a:p>
          <a:p>
            <a:pPr>
              <a:buNone/>
            </a:pPr>
            <a:r>
              <a:rPr lang="en-US" dirty="0" smtClean="0">
                <a:latin typeface="Times New Roman"/>
                <a:cs typeface="Times New Roman"/>
              </a:rPr>
              <a:t>		1. </a:t>
            </a:r>
            <a:r>
              <a:rPr lang="en-US" dirty="0" err="1" smtClean="0">
                <a:latin typeface="Times New Roman"/>
                <a:cs typeface="Times New Roman"/>
              </a:rPr>
              <a:t>Waktu</a:t>
            </a:r>
            <a:r>
              <a:rPr lang="en-US" dirty="0" smtClean="0">
                <a:latin typeface="Times New Roman"/>
                <a:cs typeface="Times New Roman"/>
              </a:rPr>
              <a:t> Indonesia Barat (WIB): </a:t>
            </a:r>
            <a:r>
              <a:rPr lang="en-US" dirty="0" err="1" smtClean="0">
                <a:latin typeface="Times New Roman"/>
                <a:cs typeface="Times New Roman"/>
              </a:rPr>
              <a:t>berpatokan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pada</a:t>
            </a:r>
            <a:r>
              <a:rPr lang="en-US" dirty="0" smtClean="0">
                <a:latin typeface="Times New Roman"/>
                <a:cs typeface="Times New Roman"/>
              </a:rPr>
              <a:t> 		    meridian </a:t>
            </a:r>
            <a:r>
              <a:rPr lang="en-US" dirty="0" err="1" smtClean="0">
                <a:latin typeface="Times New Roman"/>
                <a:cs typeface="Times New Roman"/>
              </a:rPr>
              <a:t>dengan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bujur</a:t>
            </a:r>
            <a:r>
              <a:rPr lang="en-US" dirty="0" smtClean="0">
                <a:latin typeface="Times New Roman"/>
                <a:cs typeface="Times New Roman"/>
              </a:rPr>
              <a:t>  </a:t>
            </a:r>
            <a:r>
              <a:rPr lang="el-GR" dirty="0" smtClean="0">
                <a:latin typeface="Times New Roman"/>
                <a:cs typeface="Times New Roman"/>
              </a:rPr>
              <a:t>λ</a:t>
            </a:r>
            <a:r>
              <a:rPr lang="en-US" dirty="0" smtClean="0">
                <a:latin typeface="Times New Roman"/>
                <a:cs typeface="Times New Roman"/>
              </a:rPr>
              <a:t>w = +105º</a:t>
            </a:r>
          </a:p>
          <a:p>
            <a:pPr>
              <a:buNone/>
            </a:pPr>
            <a:r>
              <a:rPr lang="en-US" dirty="0" smtClean="0">
                <a:latin typeface="Times New Roman"/>
                <a:cs typeface="Times New Roman"/>
              </a:rPr>
              <a:t>		2. </a:t>
            </a:r>
            <a:r>
              <a:rPr lang="en-US" dirty="0" err="1" smtClean="0">
                <a:latin typeface="Times New Roman"/>
                <a:cs typeface="Times New Roman"/>
              </a:rPr>
              <a:t>Waktu</a:t>
            </a:r>
            <a:r>
              <a:rPr lang="en-US" dirty="0" smtClean="0">
                <a:latin typeface="Times New Roman"/>
                <a:cs typeface="Times New Roman"/>
              </a:rPr>
              <a:t> Indonesia Tengah (WITA): </a:t>
            </a:r>
            <a:r>
              <a:rPr lang="en-US" dirty="0" err="1" smtClean="0">
                <a:latin typeface="Times New Roman"/>
                <a:cs typeface="Times New Roman"/>
              </a:rPr>
              <a:t>berpatokan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pada</a:t>
            </a:r>
            <a:r>
              <a:rPr lang="en-US" dirty="0" smtClean="0">
                <a:latin typeface="Times New Roman"/>
                <a:cs typeface="Times New Roman"/>
              </a:rPr>
              <a:t> 		    meridian </a:t>
            </a:r>
            <a:r>
              <a:rPr lang="en-US" dirty="0" err="1" smtClean="0">
                <a:latin typeface="Times New Roman"/>
                <a:cs typeface="Times New Roman"/>
              </a:rPr>
              <a:t>dengan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bujur</a:t>
            </a:r>
            <a:r>
              <a:rPr lang="en-US" dirty="0" smtClean="0">
                <a:latin typeface="Times New Roman"/>
                <a:cs typeface="Times New Roman"/>
              </a:rPr>
              <a:t>  </a:t>
            </a:r>
            <a:r>
              <a:rPr lang="el-GR" dirty="0" smtClean="0">
                <a:latin typeface="Times New Roman"/>
                <a:cs typeface="Times New Roman"/>
              </a:rPr>
              <a:t>λ</a:t>
            </a:r>
            <a:r>
              <a:rPr lang="en-US" dirty="0" smtClean="0">
                <a:latin typeface="Times New Roman"/>
                <a:cs typeface="Times New Roman"/>
              </a:rPr>
              <a:t>w = +120º</a:t>
            </a:r>
          </a:p>
          <a:p>
            <a:pPr>
              <a:buNone/>
            </a:pPr>
            <a:r>
              <a:rPr lang="en-US" dirty="0" smtClean="0">
                <a:latin typeface="Times New Roman"/>
                <a:cs typeface="Times New Roman"/>
              </a:rPr>
              <a:t>		3. </a:t>
            </a:r>
            <a:r>
              <a:rPr lang="en-US" dirty="0" err="1" smtClean="0">
                <a:latin typeface="Times New Roman"/>
                <a:cs typeface="Times New Roman"/>
              </a:rPr>
              <a:t>Waktu</a:t>
            </a:r>
            <a:r>
              <a:rPr lang="en-US" dirty="0" smtClean="0">
                <a:latin typeface="Times New Roman"/>
                <a:cs typeface="Times New Roman"/>
              </a:rPr>
              <a:t> Indonesia </a:t>
            </a:r>
            <a:r>
              <a:rPr lang="en-US" dirty="0" err="1" smtClean="0">
                <a:latin typeface="Times New Roman"/>
                <a:cs typeface="Times New Roman"/>
              </a:rPr>
              <a:t>Timur</a:t>
            </a:r>
            <a:r>
              <a:rPr lang="en-US" dirty="0" smtClean="0">
                <a:latin typeface="Times New Roman"/>
                <a:cs typeface="Times New Roman"/>
              </a:rPr>
              <a:t> (WIT): </a:t>
            </a:r>
            <a:r>
              <a:rPr lang="en-US" dirty="0" err="1" smtClean="0">
                <a:latin typeface="Times New Roman"/>
                <a:cs typeface="Times New Roman"/>
              </a:rPr>
              <a:t>berpatokan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pada</a:t>
            </a:r>
            <a:r>
              <a:rPr lang="en-US" dirty="0" smtClean="0">
                <a:latin typeface="Times New Roman"/>
                <a:cs typeface="Times New Roman"/>
              </a:rPr>
              <a:t> 		    meridian </a:t>
            </a:r>
            <a:r>
              <a:rPr lang="en-US" dirty="0" err="1" smtClean="0">
                <a:latin typeface="Times New Roman"/>
                <a:cs typeface="Times New Roman"/>
              </a:rPr>
              <a:t>dengan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bujur</a:t>
            </a:r>
            <a:r>
              <a:rPr lang="en-US" dirty="0" smtClean="0">
                <a:latin typeface="Times New Roman"/>
                <a:cs typeface="Times New Roman"/>
              </a:rPr>
              <a:t>  </a:t>
            </a:r>
            <a:r>
              <a:rPr lang="el-GR" dirty="0" smtClean="0">
                <a:latin typeface="Times New Roman"/>
                <a:cs typeface="Times New Roman"/>
              </a:rPr>
              <a:t>λ</a:t>
            </a:r>
            <a:r>
              <a:rPr lang="en-US" dirty="0" smtClean="0">
                <a:latin typeface="Times New Roman"/>
                <a:cs typeface="Times New Roman"/>
              </a:rPr>
              <a:t>w = +135º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638800"/>
          </a:xfrm>
        </p:spPr>
        <p:txBody>
          <a:bodyPr/>
          <a:lstStyle/>
          <a:p>
            <a:pPr>
              <a:buNone/>
            </a:pPr>
            <a:r>
              <a:rPr lang="en-US" sz="2800" dirty="0" smtClean="0"/>
              <a:t>Data </a:t>
            </a:r>
            <a:r>
              <a:rPr lang="en-US" sz="2800" dirty="0" err="1" smtClean="0"/>
              <a:t>ukuran</a:t>
            </a:r>
            <a:r>
              <a:rPr lang="en-US" sz="2800" dirty="0" smtClean="0"/>
              <a:t> yang </a:t>
            </a:r>
            <a:r>
              <a:rPr lang="en-US" sz="2800" dirty="0" err="1" smtClean="0"/>
              <a:t>diperoleh</a:t>
            </a:r>
            <a:r>
              <a:rPr lang="en-US" sz="2800" dirty="0" smtClean="0"/>
              <a:t> </a:t>
            </a:r>
            <a:r>
              <a:rPr lang="en-US" sz="2800" dirty="0" err="1" smtClean="0"/>
              <a:t>dalam</a:t>
            </a:r>
            <a:r>
              <a:rPr lang="en-US" sz="2800" dirty="0" smtClean="0"/>
              <a:t> </a:t>
            </a:r>
            <a:r>
              <a:rPr lang="en-US" sz="2800" dirty="0" err="1" smtClean="0"/>
              <a:t>ilmu</a:t>
            </a:r>
            <a:r>
              <a:rPr lang="en-US" sz="2800" dirty="0" smtClean="0"/>
              <a:t> </a:t>
            </a:r>
            <a:r>
              <a:rPr lang="en-US" sz="2800" dirty="0" err="1" smtClean="0"/>
              <a:t>ukur</a:t>
            </a:r>
            <a:r>
              <a:rPr lang="en-US" sz="2800" dirty="0" smtClean="0"/>
              <a:t> </a:t>
            </a:r>
            <a:r>
              <a:rPr lang="en-US" sz="2800" dirty="0" err="1" smtClean="0"/>
              <a:t>tanah</a:t>
            </a:r>
            <a:r>
              <a:rPr lang="en-US" sz="2800" dirty="0" smtClean="0"/>
              <a:t> </a:t>
            </a:r>
            <a:r>
              <a:rPr lang="en-US" sz="2800" dirty="0" err="1" smtClean="0"/>
              <a:t>terdiri</a:t>
            </a:r>
            <a:r>
              <a:rPr lang="en-US" sz="2800" dirty="0" smtClean="0"/>
              <a:t> </a:t>
            </a:r>
            <a:r>
              <a:rPr lang="en-US" sz="2800" dirty="0" err="1" smtClean="0"/>
              <a:t>dari</a:t>
            </a:r>
            <a:r>
              <a:rPr lang="en-US" sz="2800" dirty="0" smtClean="0"/>
              <a:t> :</a:t>
            </a:r>
          </a:p>
          <a:p>
            <a:pPr lvl="0">
              <a:buNone/>
            </a:pPr>
            <a:r>
              <a:rPr lang="en-US" sz="2800" dirty="0" smtClean="0"/>
              <a:t>	</a:t>
            </a:r>
            <a:r>
              <a:rPr lang="en-US" sz="2800" b="1" dirty="0" smtClean="0"/>
              <a:t>1. </a:t>
            </a:r>
            <a:r>
              <a:rPr lang="en-US" sz="2800" b="1" dirty="0" err="1" smtClean="0"/>
              <a:t>Sudut</a:t>
            </a:r>
            <a:r>
              <a:rPr lang="en-US" sz="2800" b="1" dirty="0" smtClean="0"/>
              <a:t>  </a:t>
            </a:r>
          </a:p>
          <a:p>
            <a:pPr lvl="1"/>
            <a:r>
              <a:rPr lang="en-US" dirty="0" smtClean="0"/>
              <a:t>Horizontal </a:t>
            </a:r>
          </a:p>
          <a:p>
            <a:pPr lvl="1"/>
            <a:r>
              <a:rPr lang="en-US" dirty="0" err="1" smtClean="0"/>
              <a:t>Vertikal</a:t>
            </a: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0">
              <a:buNone/>
            </a:pPr>
            <a:r>
              <a:rPr lang="en-US" sz="2800" dirty="0" smtClean="0"/>
              <a:t>	</a:t>
            </a:r>
            <a:r>
              <a:rPr lang="en-US" sz="2800" b="1" dirty="0" smtClean="0"/>
              <a:t>2. </a:t>
            </a:r>
            <a:r>
              <a:rPr lang="en-US" sz="2800" b="1" dirty="0" err="1" smtClean="0"/>
              <a:t>Arah</a:t>
            </a:r>
            <a:r>
              <a:rPr lang="en-US" sz="2800" b="1" dirty="0" smtClean="0"/>
              <a:t>  </a:t>
            </a:r>
            <a:r>
              <a:rPr lang="en-US" sz="2800" b="1" dirty="0" err="1" smtClean="0"/>
              <a:t>atau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azimut</a:t>
            </a:r>
            <a:endParaRPr lang="en-US" sz="2800" b="1" dirty="0" smtClean="0"/>
          </a:p>
          <a:p>
            <a:pPr lvl="0">
              <a:buNone/>
            </a:pPr>
            <a:endParaRPr lang="en-US" sz="2800" dirty="0" smtClean="0"/>
          </a:p>
          <a:p>
            <a:pPr lvl="0">
              <a:buNone/>
            </a:pPr>
            <a:r>
              <a:rPr lang="en-US" sz="2800" dirty="0" smtClean="0"/>
              <a:t>	</a:t>
            </a:r>
            <a:r>
              <a:rPr lang="en-US" sz="2800" b="1" dirty="0" smtClean="0"/>
              <a:t>3. </a:t>
            </a:r>
            <a:r>
              <a:rPr lang="en-US" sz="2800" b="1" dirty="0" err="1" smtClean="0"/>
              <a:t>Jarak</a:t>
            </a:r>
            <a:endParaRPr lang="en-US" sz="2800" b="1" dirty="0" smtClean="0"/>
          </a:p>
          <a:p>
            <a:pPr lvl="0">
              <a:buNone/>
            </a:pPr>
            <a:endParaRPr lang="en-US" sz="2800" dirty="0" smtClean="0"/>
          </a:p>
          <a:p>
            <a:pPr lvl="0">
              <a:buNone/>
            </a:pPr>
            <a:r>
              <a:rPr lang="en-US" sz="2800" dirty="0" smtClean="0"/>
              <a:t>	</a:t>
            </a:r>
            <a:r>
              <a:rPr lang="en-US" sz="2800" b="1" dirty="0" smtClean="0"/>
              <a:t>4. Beda </a:t>
            </a:r>
            <a:r>
              <a:rPr lang="en-US" sz="2800" b="1" dirty="0" err="1" smtClean="0"/>
              <a:t>tinggi</a:t>
            </a:r>
            <a:r>
              <a:rPr lang="en-US" sz="2800" b="1" dirty="0" smtClean="0"/>
              <a:t>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/>
              <a:t>SUDUT ARAH DAN KUADRAN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686800" cy="4953000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§"/>
            </a:pPr>
            <a:r>
              <a:rPr lang="en-US" dirty="0" err="1" smtClean="0"/>
              <a:t>Sudut</a:t>
            </a:r>
            <a:r>
              <a:rPr lang="en-US" dirty="0" smtClean="0"/>
              <a:t> </a:t>
            </a:r>
            <a:r>
              <a:rPr lang="en-US" dirty="0" err="1" smtClean="0"/>
              <a:t>arah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ilmu</a:t>
            </a:r>
            <a:r>
              <a:rPr lang="en-US" dirty="0" smtClean="0"/>
              <a:t> </a:t>
            </a:r>
            <a:r>
              <a:rPr lang="en-US" dirty="0" err="1" smtClean="0"/>
              <a:t>ukur</a:t>
            </a:r>
            <a:r>
              <a:rPr lang="en-US" dirty="0" smtClean="0"/>
              <a:t> </a:t>
            </a:r>
            <a:r>
              <a:rPr lang="en-US" dirty="0" err="1" smtClean="0"/>
              <a:t>tanah</a:t>
            </a:r>
            <a:r>
              <a:rPr lang="en-US" dirty="0" smtClean="0"/>
              <a:t> (IUT)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sama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sudut</a:t>
            </a:r>
            <a:r>
              <a:rPr lang="en-US" dirty="0" smtClean="0"/>
              <a:t> </a:t>
            </a:r>
            <a:r>
              <a:rPr lang="en-US" dirty="0" err="1" smtClean="0"/>
              <a:t>arah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ilmu</a:t>
            </a:r>
            <a:r>
              <a:rPr lang="en-US" dirty="0" smtClean="0"/>
              <a:t> </a:t>
            </a:r>
            <a:r>
              <a:rPr lang="en-US" dirty="0" err="1" smtClean="0"/>
              <a:t>ukur</a:t>
            </a:r>
            <a:r>
              <a:rPr lang="en-US" dirty="0" smtClean="0"/>
              <a:t> </a:t>
            </a:r>
            <a:r>
              <a:rPr lang="en-US" dirty="0" err="1" smtClean="0"/>
              <a:t>sudut</a:t>
            </a:r>
            <a:r>
              <a:rPr lang="en-US" dirty="0" smtClean="0"/>
              <a:t> (</a:t>
            </a:r>
            <a:r>
              <a:rPr lang="en-US" dirty="0" err="1" smtClean="0"/>
              <a:t>goneometri</a:t>
            </a:r>
            <a:r>
              <a:rPr lang="en-US" dirty="0" smtClean="0"/>
              <a:t>)</a:t>
            </a:r>
          </a:p>
          <a:p>
            <a:pPr>
              <a:buFont typeface="Wingdings" pitchFamily="2" charset="2"/>
              <a:buChar char="§"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Dalam</a:t>
            </a:r>
            <a:r>
              <a:rPr lang="en-US" dirty="0" smtClean="0"/>
              <a:t> IUT :  </a:t>
            </a:r>
          </a:p>
          <a:p>
            <a:pPr>
              <a:buNone/>
            </a:pPr>
            <a:r>
              <a:rPr lang="en-US" dirty="0" smtClean="0"/>
              <a:t>		</a:t>
            </a:r>
            <a:r>
              <a:rPr lang="en-US" dirty="0" err="1" smtClean="0"/>
              <a:t>sudut</a:t>
            </a:r>
            <a:r>
              <a:rPr lang="en-US" dirty="0" smtClean="0"/>
              <a:t> </a:t>
            </a:r>
            <a:r>
              <a:rPr lang="en-US" dirty="0" err="1" smtClean="0"/>
              <a:t>dimulai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arah</a:t>
            </a:r>
            <a:r>
              <a:rPr lang="en-US" dirty="0" smtClean="0"/>
              <a:t> </a:t>
            </a:r>
            <a:r>
              <a:rPr lang="en-US" dirty="0" err="1" smtClean="0"/>
              <a:t>utara</a:t>
            </a:r>
            <a:r>
              <a:rPr lang="en-US" dirty="0" smtClean="0"/>
              <a:t> (</a:t>
            </a:r>
            <a:r>
              <a:rPr lang="en-US" dirty="0" err="1" smtClean="0"/>
              <a:t>sumbu</a:t>
            </a:r>
            <a:r>
              <a:rPr lang="en-US" dirty="0" smtClean="0"/>
              <a:t> Y </a:t>
            </a:r>
            <a:r>
              <a:rPr lang="en-US" dirty="0" err="1" smtClean="0"/>
              <a:t>positif</a:t>
            </a:r>
            <a:r>
              <a:rPr lang="en-US" dirty="0" smtClean="0"/>
              <a:t>) </a:t>
            </a:r>
            <a:r>
              <a:rPr lang="en-US" dirty="0" err="1" smtClean="0"/>
              <a:t>ke</a:t>
            </a:r>
            <a:r>
              <a:rPr lang="en-US" dirty="0" smtClean="0"/>
              <a:t> 	</a:t>
            </a:r>
            <a:r>
              <a:rPr lang="en-US" dirty="0" err="1" smtClean="0"/>
              <a:t>arah</a:t>
            </a:r>
            <a:r>
              <a:rPr lang="en-US" dirty="0" smtClean="0"/>
              <a:t> </a:t>
            </a:r>
            <a:r>
              <a:rPr lang="en-US" dirty="0" err="1" smtClean="0"/>
              <a:t>timur</a:t>
            </a:r>
            <a:r>
              <a:rPr lang="en-US" dirty="0" smtClean="0"/>
              <a:t> </a:t>
            </a:r>
            <a:r>
              <a:rPr lang="en-US" dirty="0" err="1" smtClean="0"/>
              <a:t>searah</a:t>
            </a:r>
            <a:r>
              <a:rPr lang="en-US" dirty="0" smtClean="0"/>
              <a:t> </a:t>
            </a:r>
            <a:r>
              <a:rPr lang="en-US" dirty="0" err="1" smtClean="0"/>
              <a:t>putaran</a:t>
            </a:r>
            <a:r>
              <a:rPr lang="en-US" dirty="0" smtClean="0"/>
              <a:t> </a:t>
            </a:r>
            <a:r>
              <a:rPr lang="en-US" dirty="0" err="1" smtClean="0"/>
              <a:t>jarum</a:t>
            </a:r>
            <a:r>
              <a:rPr lang="en-US" dirty="0" smtClean="0"/>
              <a:t> jam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ilmu</a:t>
            </a:r>
            <a:r>
              <a:rPr lang="en-US" dirty="0" smtClean="0"/>
              <a:t> </a:t>
            </a:r>
            <a:r>
              <a:rPr lang="en-US" dirty="0" err="1" smtClean="0"/>
              <a:t>ukur</a:t>
            </a:r>
            <a:r>
              <a:rPr lang="en-US" dirty="0" smtClean="0"/>
              <a:t> </a:t>
            </a:r>
            <a:r>
              <a:rPr lang="en-US" dirty="0" err="1" smtClean="0"/>
              <a:t>sudut</a:t>
            </a:r>
            <a:r>
              <a:rPr lang="en-US" dirty="0" smtClean="0"/>
              <a:t>:  </a:t>
            </a:r>
          </a:p>
          <a:p>
            <a:pPr>
              <a:buNone/>
            </a:pPr>
            <a:r>
              <a:rPr lang="en-US" dirty="0" smtClean="0"/>
              <a:t>		</a:t>
            </a:r>
            <a:r>
              <a:rPr lang="en-US" dirty="0" err="1" smtClean="0"/>
              <a:t>dimulai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arah</a:t>
            </a:r>
            <a:r>
              <a:rPr lang="en-US" dirty="0" smtClean="0"/>
              <a:t> </a:t>
            </a:r>
            <a:r>
              <a:rPr lang="en-US" dirty="0" err="1" smtClean="0"/>
              <a:t>timur</a:t>
            </a:r>
            <a:r>
              <a:rPr lang="en-US" dirty="0" smtClean="0"/>
              <a:t> (</a:t>
            </a:r>
            <a:r>
              <a:rPr lang="en-US" dirty="0" err="1" smtClean="0"/>
              <a:t>sumbu</a:t>
            </a:r>
            <a:r>
              <a:rPr lang="en-US" dirty="0" smtClean="0"/>
              <a:t> X </a:t>
            </a:r>
            <a:r>
              <a:rPr lang="en-US" dirty="0" err="1" smtClean="0"/>
              <a:t>positif</a:t>
            </a:r>
            <a:r>
              <a:rPr lang="en-US" dirty="0" smtClean="0"/>
              <a:t> </a:t>
            </a:r>
            <a:r>
              <a:rPr lang="en-US" dirty="0" err="1" smtClean="0"/>
              <a:t>berputar</a:t>
            </a:r>
            <a:r>
              <a:rPr lang="en-US" dirty="0" smtClean="0"/>
              <a:t> 	</a:t>
            </a:r>
            <a:r>
              <a:rPr lang="en-US" dirty="0" err="1" smtClean="0"/>
              <a:t>berlawanan</a:t>
            </a:r>
            <a:r>
              <a:rPr lang="en-US" dirty="0" smtClean="0"/>
              <a:t> </a:t>
            </a:r>
            <a:r>
              <a:rPr lang="en-US" dirty="0" err="1" smtClean="0"/>
              <a:t>arah</a:t>
            </a:r>
            <a:r>
              <a:rPr lang="en-US" dirty="0" smtClean="0"/>
              <a:t> </a:t>
            </a:r>
            <a:r>
              <a:rPr lang="en-US" dirty="0" err="1" smtClean="0"/>
              <a:t>putaran</a:t>
            </a:r>
            <a:r>
              <a:rPr lang="en-US" dirty="0" smtClean="0"/>
              <a:t> </a:t>
            </a:r>
            <a:r>
              <a:rPr lang="en-US" dirty="0" err="1" smtClean="0"/>
              <a:t>jarum</a:t>
            </a:r>
            <a:r>
              <a:rPr lang="en-US" dirty="0" smtClean="0"/>
              <a:t> jam.</a:t>
            </a:r>
          </a:p>
          <a:p>
            <a:pPr>
              <a:buNone/>
            </a:pPr>
            <a:endParaRPr lang="en-US" dirty="0" smtClean="0"/>
          </a:p>
          <a:p>
            <a:pPr>
              <a:buFont typeface="Wingdings" pitchFamily="2" charset="2"/>
              <a:buChar char="§"/>
            </a:pPr>
            <a:r>
              <a:rPr lang="en-US" dirty="0" err="1" smtClean="0"/>
              <a:t>Demikian</a:t>
            </a:r>
            <a:r>
              <a:rPr lang="en-US" dirty="0" smtClean="0"/>
              <a:t> pula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posisi</a:t>
            </a:r>
            <a:r>
              <a:rPr lang="en-US" dirty="0" smtClean="0"/>
              <a:t> </a:t>
            </a:r>
            <a:r>
              <a:rPr lang="en-US" dirty="0" err="1" smtClean="0"/>
              <a:t>kuadrannya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60062" y="838200"/>
            <a:ext cx="407983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2743200"/>
            <a:ext cx="4116044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447800" y="4191000"/>
            <a:ext cx="2667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Ilmu</a:t>
            </a:r>
            <a:r>
              <a:rPr lang="en-US" dirty="0" smtClean="0"/>
              <a:t> </a:t>
            </a:r>
            <a:r>
              <a:rPr lang="en-US" dirty="0" err="1" smtClean="0"/>
              <a:t>Ukur</a:t>
            </a:r>
            <a:r>
              <a:rPr lang="en-US" dirty="0" smtClean="0"/>
              <a:t> </a:t>
            </a:r>
            <a:r>
              <a:rPr lang="en-US" dirty="0" err="1" smtClean="0"/>
              <a:t>Sudut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715000" y="2286000"/>
            <a:ext cx="2667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Ilmu</a:t>
            </a:r>
            <a:r>
              <a:rPr lang="en-US" dirty="0" smtClean="0"/>
              <a:t> </a:t>
            </a:r>
            <a:r>
              <a:rPr lang="en-US" dirty="0" err="1" smtClean="0"/>
              <a:t>Ukur</a:t>
            </a:r>
            <a:r>
              <a:rPr lang="en-US" dirty="0" smtClean="0"/>
              <a:t> Tanah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572000" y="121027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None/>
            </a:pPr>
            <a:r>
              <a:rPr lang="en-US" dirty="0" err="1" smtClean="0"/>
              <a:t>Dalam</a:t>
            </a:r>
            <a:r>
              <a:rPr lang="en-US" dirty="0" smtClean="0"/>
              <a:t> IUT :  </a:t>
            </a:r>
            <a:r>
              <a:rPr lang="en-US" dirty="0" err="1" smtClean="0"/>
              <a:t>sudut</a:t>
            </a:r>
            <a:r>
              <a:rPr lang="en-US" dirty="0" smtClean="0"/>
              <a:t> </a:t>
            </a:r>
            <a:r>
              <a:rPr lang="en-US" dirty="0" err="1" smtClean="0"/>
              <a:t>dimulai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arah</a:t>
            </a:r>
            <a:r>
              <a:rPr lang="en-US" dirty="0" smtClean="0"/>
              <a:t> </a:t>
            </a:r>
            <a:r>
              <a:rPr lang="en-US" dirty="0" err="1" smtClean="0"/>
              <a:t>utara</a:t>
            </a:r>
            <a:r>
              <a:rPr lang="en-US" dirty="0" smtClean="0"/>
              <a:t> (</a:t>
            </a:r>
            <a:r>
              <a:rPr lang="en-US" dirty="0" err="1" smtClean="0"/>
              <a:t>sumbu</a:t>
            </a:r>
            <a:r>
              <a:rPr lang="en-US" dirty="0" smtClean="0"/>
              <a:t> Y </a:t>
            </a:r>
            <a:r>
              <a:rPr lang="en-US" dirty="0" err="1" smtClean="0"/>
              <a:t>positif</a:t>
            </a:r>
            <a:r>
              <a:rPr lang="en-US" dirty="0" smtClean="0"/>
              <a:t>) </a:t>
            </a:r>
            <a:r>
              <a:rPr lang="en-US" dirty="0" err="1" smtClean="0"/>
              <a:t>ke</a:t>
            </a:r>
            <a:r>
              <a:rPr lang="en-US" dirty="0" smtClean="0"/>
              <a:t> 	</a:t>
            </a:r>
            <a:r>
              <a:rPr lang="en-US" dirty="0" err="1" smtClean="0"/>
              <a:t>arah</a:t>
            </a:r>
            <a:r>
              <a:rPr lang="en-US" dirty="0" smtClean="0"/>
              <a:t> </a:t>
            </a:r>
            <a:r>
              <a:rPr lang="en-US" dirty="0" err="1" smtClean="0"/>
              <a:t>timur</a:t>
            </a:r>
            <a:r>
              <a:rPr lang="en-US" dirty="0" smtClean="0"/>
              <a:t> </a:t>
            </a:r>
            <a:r>
              <a:rPr lang="en-US" dirty="0" err="1" smtClean="0"/>
              <a:t>searah</a:t>
            </a:r>
            <a:r>
              <a:rPr lang="en-US" dirty="0" smtClean="0"/>
              <a:t> </a:t>
            </a:r>
            <a:r>
              <a:rPr lang="en-US" dirty="0" err="1" smtClean="0"/>
              <a:t>putaran</a:t>
            </a:r>
            <a:r>
              <a:rPr lang="en-US" dirty="0" smtClean="0"/>
              <a:t> </a:t>
            </a:r>
            <a:r>
              <a:rPr lang="en-US" dirty="0" err="1" smtClean="0"/>
              <a:t>jarum</a:t>
            </a:r>
            <a:r>
              <a:rPr lang="en-US" dirty="0" smtClean="0"/>
              <a:t> jam</a:t>
            </a:r>
          </a:p>
        </p:txBody>
      </p:sp>
      <p:sp>
        <p:nvSpPr>
          <p:cNvPr id="9" name="Rectangle 8"/>
          <p:cNvSpPr/>
          <p:nvPr/>
        </p:nvSpPr>
        <p:spPr>
          <a:xfrm>
            <a:off x="228600" y="48006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None/>
            </a:pP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ilmu</a:t>
            </a:r>
            <a:r>
              <a:rPr lang="en-US" dirty="0" smtClean="0"/>
              <a:t> </a:t>
            </a:r>
            <a:r>
              <a:rPr lang="en-US" dirty="0" err="1" smtClean="0"/>
              <a:t>ukur</a:t>
            </a:r>
            <a:r>
              <a:rPr lang="en-US" dirty="0" smtClean="0"/>
              <a:t> </a:t>
            </a:r>
            <a:r>
              <a:rPr lang="en-US" dirty="0" err="1" smtClean="0"/>
              <a:t>sudut</a:t>
            </a:r>
            <a:r>
              <a:rPr lang="en-US" dirty="0" smtClean="0"/>
              <a:t>:  </a:t>
            </a:r>
            <a:r>
              <a:rPr lang="en-US" dirty="0" err="1" smtClean="0"/>
              <a:t>dimulai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arah</a:t>
            </a:r>
            <a:r>
              <a:rPr lang="en-US" dirty="0" smtClean="0"/>
              <a:t> </a:t>
            </a:r>
            <a:r>
              <a:rPr lang="en-US" dirty="0" err="1" smtClean="0"/>
              <a:t>timur</a:t>
            </a:r>
            <a:r>
              <a:rPr lang="en-US" dirty="0" smtClean="0"/>
              <a:t> (</a:t>
            </a:r>
            <a:r>
              <a:rPr lang="en-US" dirty="0" err="1" smtClean="0"/>
              <a:t>sumbu</a:t>
            </a:r>
            <a:r>
              <a:rPr lang="en-US" dirty="0" smtClean="0"/>
              <a:t> X </a:t>
            </a:r>
            <a:r>
              <a:rPr lang="en-US" dirty="0" err="1" smtClean="0"/>
              <a:t>positif</a:t>
            </a:r>
            <a:r>
              <a:rPr lang="en-US" dirty="0" smtClean="0"/>
              <a:t> </a:t>
            </a:r>
            <a:r>
              <a:rPr lang="en-US" dirty="0" err="1" smtClean="0"/>
              <a:t>berputar</a:t>
            </a:r>
            <a:r>
              <a:rPr lang="en-US" dirty="0" smtClean="0"/>
              <a:t> </a:t>
            </a:r>
            <a:r>
              <a:rPr lang="en-US" dirty="0" err="1" smtClean="0"/>
              <a:t>berlawanan</a:t>
            </a:r>
            <a:r>
              <a:rPr lang="en-US" dirty="0" smtClean="0"/>
              <a:t> </a:t>
            </a:r>
            <a:r>
              <a:rPr lang="en-US" dirty="0" err="1" smtClean="0"/>
              <a:t>arah</a:t>
            </a:r>
            <a:r>
              <a:rPr lang="en-US" dirty="0" smtClean="0"/>
              <a:t> </a:t>
            </a:r>
            <a:r>
              <a:rPr lang="en-US" dirty="0" err="1" smtClean="0"/>
              <a:t>putaran</a:t>
            </a:r>
            <a:r>
              <a:rPr lang="en-US" dirty="0" smtClean="0"/>
              <a:t> </a:t>
            </a:r>
            <a:r>
              <a:rPr lang="en-US" dirty="0" err="1" smtClean="0"/>
              <a:t>jarum</a:t>
            </a:r>
            <a:r>
              <a:rPr lang="en-US" dirty="0" smtClean="0"/>
              <a:t> jam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457200"/>
            <a:ext cx="8610600" cy="6172200"/>
          </a:xfrm>
        </p:spPr>
        <p:txBody>
          <a:bodyPr/>
          <a:lstStyle/>
          <a:p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iut</a:t>
            </a:r>
            <a:r>
              <a:rPr lang="en-US" dirty="0" smtClean="0"/>
              <a:t>, </a:t>
            </a:r>
            <a:r>
              <a:rPr lang="en-US" dirty="0" err="1" smtClean="0"/>
              <a:t>sudut</a:t>
            </a:r>
            <a:r>
              <a:rPr lang="en-US" dirty="0" smtClean="0"/>
              <a:t> </a:t>
            </a:r>
            <a:r>
              <a:rPr lang="en-US" dirty="0" err="1" smtClean="0"/>
              <a:t>arah</a:t>
            </a:r>
            <a:r>
              <a:rPr lang="en-US" dirty="0" smtClean="0"/>
              <a:t> </a:t>
            </a:r>
            <a:r>
              <a:rPr lang="en-US" dirty="0" err="1" smtClean="0"/>
              <a:t>dinamakan</a:t>
            </a:r>
            <a:r>
              <a:rPr lang="en-US" dirty="0" smtClean="0"/>
              <a:t> </a:t>
            </a:r>
            <a:r>
              <a:rPr lang="en-US" b="1" i="1" dirty="0" err="1" smtClean="0"/>
              <a:t>sudut</a:t>
            </a:r>
            <a:r>
              <a:rPr lang="en-US" b="1" i="1" dirty="0" smtClean="0"/>
              <a:t> </a:t>
            </a:r>
            <a:r>
              <a:rPr lang="en-US" b="1" i="1" dirty="0" err="1" smtClean="0"/>
              <a:t>jurusan</a:t>
            </a:r>
            <a:r>
              <a:rPr lang="en-US" b="1" i="1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b="1" i="1" dirty="0" err="1" smtClean="0"/>
              <a:t>azimut</a:t>
            </a:r>
            <a:r>
              <a:rPr lang="en-US" dirty="0" smtClean="0"/>
              <a:t>. </a:t>
            </a:r>
            <a:r>
              <a:rPr lang="en-US" dirty="0" err="1" smtClean="0"/>
              <a:t>Berkaitan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peralatan</a:t>
            </a:r>
            <a:r>
              <a:rPr lang="en-US" dirty="0" smtClean="0"/>
              <a:t> </a:t>
            </a:r>
            <a:r>
              <a:rPr lang="en-US" dirty="0" err="1" smtClean="0"/>
              <a:t>ukur</a:t>
            </a:r>
            <a:r>
              <a:rPr lang="en-US" dirty="0" smtClean="0"/>
              <a:t> </a:t>
            </a:r>
            <a:r>
              <a:rPr lang="en-US" dirty="0" err="1" smtClean="0"/>
              <a:t>tanah</a:t>
            </a:r>
            <a:r>
              <a:rPr lang="en-US" dirty="0" smtClean="0"/>
              <a:t> </a:t>
            </a:r>
            <a:r>
              <a:rPr lang="en-US" dirty="0" err="1" smtClean="0"/>
              <a:t>yangg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kompas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penunjuk</a:t>
            </a:r>
            <a:r>
              <a:rPr lang="en-US" dirty="0" smtClean="0"/>
              <a:t> </a:t>
            </a:r>
            <a:r>
              <a:rPr lang="en-US" dirty="0" err="1" smtClean="0"/>
              <a:t>arah</a:t>
            </a:r>
            <a:r>
              <a:rPr lang="en-US" dirty="0" smtClean="0"/>
              <a:t>, </a:t>
            </a:r>
            <a:r>
              <a:rPr lang="en-US" dirty="0" err="1" smtClean="0"/>
              <a:t>dikenal</a:t>
            </a:r>
            <a:r>
              <a:rPr lang="en-US" dirty="0" smtClean="0"/>
              <a:t> pula </a:t>
            </a:r>
            <a:r>
              <a:rPr lang="en-US" dirty="0" err="1" smtClean="0"/>
              <a:t>azimut</a:t>
            </a:r>
            <a:r>
              <a:rPr lang="en-US" dirty="0" smtClean="0"/>
              <a:t> </a:t>
            </a:r>
            <a:r>
              <a:rPr lang="en-US" dirty="0" err="1" smtClean="0"/>
              <a:t>kompas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b="1" i="1" dirty="0" err="1" smtClean="0"/>
              <a:t>azimut</a:t>
            </a:r>
            <a:r>
              <a:rPr lang="en-US" b="1" i="1" dirty="0" smtClean="0"/>
              <a:t> </a:t>
            </a:r>
            <a:r>
              <a:rPr lang="en-US" b="1" i="1" dirty="0" err="1" smtClean="0"/>
              <a:t>boussole</a:t>
            </a:r>
            <a:r>
              <a:rPr lang="en-US" b="1" i="1" dirty="0" smtClean="0"/>
              <a:t> 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istilah</a:t>
            </a:r>
            <a:r>
              <a:rPr lang="en-US" dirty="0" smtClean="0"/>
              <a:t> </a:t>
            </a:r>
            <a:r>
              <a:rPr lang="en-US" b="1" i="1" dirty="0" err="1" smtClean="0"/>
              <a:t>bering</a:t>
            </a:r>
            <a:r>
              <a:rPr lang="en-US" b="1" i="1" dirty="0" smtClean="0"/>
              <a:t>.</a:t>
            </a:r>
          </a:p>
          <a:p>
            <a:r>
              <a:rPr lang="en-US" dirty="0" err="1" smtClean="0"/>
              <a:t>Selain</a:t>
            </a:r>
            <a:r>
              <a:rPr lang="en-US" dirty="0" smtClean="0"/>
              <a:t> </a:t>
            </a:r>
            <a:r>
              <a:rPr lang="en-US" dirty="0" err="1" smtClean="0"/>
              <a:t>sudut</a:t>
            </a:r>
            <a:r>
              <a:rPr lang="en-US" dirty="0" smtClean="0"/>
              <a:t> </a:t>
            </a:r>
            <a:r>
              <a:rPr lang="en-US" dirty="0" err="1" smtClean="0"/>
              <a:t>arah</a:t>
            </a:r>
            <a:r>
              <a:rPr lang="en-US" dirty="0" smtClean="0"/>
              <a:t> yang </a:t>
            </a:r>
            <a:r>
              <a:rPr lang="en-US" dirty="0" err="1" smtClean="0"/>
              <a:t>berbeda</a:t>
            </a:r>
            <a:r>
              <a:rPr lang="en-US" dirty="0" smtClean="0"/>
              <a:t>, </a:t>
            </a:r>
            <a:r>
              <a:rPr lang="en-US" dirty="0" err="1" smtClean="0"/>
              <a:t>letak</a:t>
            </a:r>
            <a:r>
              <a:rPr lang="en-US" dirty="0" smtClean="0"/>
              <a:t> </a:t>
            </a:r>
            <a:r>
              <a:rPr lang="en-US" dirty="0" err="1" smtClean="0"/>
              <a:t>kuadran</a:t>
            </a:r>
            <a:r>
              <a:rPr lang="en-US" dirty="0" smtClean="0"/>
              <a:t>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berbeda</a:t>
            </a:r>
            <a:r>
              <a:rPr lang="en-US" dirty="0" smtClean="0"/>
              <a:t>.</a:t>
            </a:r>
          </a:p>
          <a:p>
            <a:pPr lvl="0">
              <a:buNone/>
            </a:pPr>
            <a:r>
              <a:rPr lang="en-US" dirty="0" smtClean="0"/>
              <a:t>		</a:t>
            </a:r>
            <a:r>
              <a:rPr lang="en-US" dirty="0" err="1" smtClean="0"/>
              <a:t>Iut</a:t>
            </a:r>
            <a:r>
              <a:rPr lang="en-US" dirty="0" smtClean="0"/>
              <a:t> </a:t>
            </a:r>
            <a:r>
              <a:rPr lang="en-US" dirty="0" smtClean="0">
                <a:sym typeface="Wingdings"/>
              </a:rPr>
              <a:t></a:t>
            </a:r>
            <a:r>
              <a:rPr lang="en-US" dirty="0" smtClean="0"/>
              <a:t> </a:t>
            </a:r>
            <a:r>
              <a:rPr lang="en-US" dirty="0" err="1" smtClean="0"/>
              <a:t>kuadran</a:t>
            </a:r>
            <a:r>
              <a:rPr lang="en-US" dirty="0" smtClean="0"/>
              <a:t> </a:t>
            </a:r>
            <a:r>
              <a:rPr lang="en-US" dirty="0" err="1" smtClean="0"/>
              <a:t>searah</a:t>
            </a:r>
            <a:r>
              <a:rPr lang="en-US" dirty="0" smtClean="0"/>
              <a:t> </a:t>
            </a:r>
            <a:r>
              <a:rPr lang="en-US" dirty="0" err="1" smtClean="0"/>
              <a:t>putaran</a:t>
            </a:r>
            <a:r>
              <a:rPr lang="en-US" dirty="0" smtClean="0"/>
              <a:t> </a:t>
            </a:r>
            <a:r>
              <a:rPr lang="en-US" dirty="0" err="1" smtClean="0"/>
              <a:t>jarum</a:t>
            </a:r>
            <a:r>
              <a:rPr lang="en-US" dirty="0" smtClean="0"/>
              <a:t> jam</a:t>
            </a:r>
          </a:p>
          <a:p>
            <a:pPr lvl="0">
              <a:buNone/>
            </a:pPr>
            <a:r>
              <a:rPr lang="en-US" dirty="0" smtClean="0"/>
              <a:t>		</a:t>
            </a:r>
            <a:r>
              <a:rPr lang="en-US" dirty="0" err="1" smtClean="0"/>
              <a:t>Ius</a:t>
            </a:r>
            <a:r>
              <a:rPr lang="en-US" dirty="0" smtClean="0"/>
              <a:t> </a:t>
            </a:r>
            <a:r>
              <a:rPr lang="en-US" dirty="0" smtClean="0">
                <a:sym typeface="Wingdings"/>
              </a:rPr>
              <a:t></a:t>
            </a:r>
            <a:r>
              <a:rPr lang="en-US" dirty="0" smtClean="0"/>
              <a:t> </a:t>
            </a:r>
            <a:r>
              <a:rPr lang="en-US" dirty="0" err="1" smtClean="0"/>
              <a:t>kuadran</a:t>
            </a:r>
            <a:r>
              <a:rPr lang="en-US" dirty="0" smtClean="0"/>
              <a:t> </a:t>
            </a:r>
            <a:r>
              <a:rPr lang="en-US" dirty="0" err="1" smtClean="0"/>
              <a:t>berlawanan</a:t>
            </a:r>
            <a:r>
              <a:rPr lang="en-US" dirty="0" smtClean="0"/>
              <a:t> </a:t>
            </a:r>
            <a:r>
              <a:rPr lang="en-US" dirty="0" err="1" smtClean="0"/>
              <a:t>arah</a:t>
            </a:r>
            <a:r>
              <a:rPr lang="en-US" dirty="0" smtClean="0"/>
              <a:t> </a:t>
            </a:r>
            <a:r>
              <a:rPr lang="en-US" dirty="0" err="1" smtClean="0"/>
              <a:t>jarum</a:t>
            </a:r>
            <a:r>
              <a:rPr lang="en-US" dirty="0" smtClean="0"/>
              <a:t> jam</a:t>
            </a:r>
          </a:p>
          <a:p>
            <a:pPr lvl="0"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Namun</a:t>
            </a:r>
            <a:r>
              <a:rPr lang="en-US" dirty="0" smtClean="0"/>
              <a:t> </a:t>
            </a:r>
            <a:r>
              <a:rPr lang="en-US" dirty="0" err="1" smtClean="0"/>
              <a:t>rumus-rumus</a:t>
            </a:r>
            <a:r>
              <a:rPr lang="en-US" dirty="0" smtClean="0"/>
              <a:t> </a:t>
            </a:r>
            <a:r>
              <a:rPr lang="en-US" dirty="0" err="1" smtClean="0"/>
              <a:t>goneometri</a:t>
            </a:r>
            <a:r>
              <a:rPr lang="en-US" dirty="0" smtClean="0"/>
              <a:t> </a:t>
            </a:r>
            <a:r>
              <a:rPr lang="en-US" dirty="0" err="1" smtClean="0"/>
              <a:t>sepenuhnya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dipakai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iut</a:t>
            </a:r>
            <a:r>
              <a:rPr lang="en-US" dirty="0" smtClean="0"/>
              <a:t>.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7150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	</a:t>
            </a:r>
            <a:r>
              <a:rPr lang="en-US" sz="2400" dirty="0" err="1" smtClean="0"/>
              <a:t>Gromatici</a:t>
            </a:r>
            <a:r>
              <a:rPr lang="en-US" sz="2400" dirty="0" smtClean="0"/>
              <a:t> </a:t>
            </a:r>
            <a:r>
              <a:rPr lang="en-US" sz="2400" dirty="0" err="1" smtClean="0"/>
              <a:t>merupakan</a:t>
            </a:r>
            <a:r>
              <a:rPr lang="en-US" sz="2400" dirty="0" smtClean="0"/>
              <a:t> </a:t>
            </a:r>
            <a:r>
              <a:rPr lang="en-US" sz="2400" dirty="0" err="1" smtClean="0"/>
              <a:t>sebutan</a:t>
            </a:r>
            <a:r>
              <a:rPr lang="en-US" sz="2400" dirty="0" smtClean="0"/>
              <a:t> </a:t>
            </a:r>
            <a:r>
              <a:rPr lang="en-US" sz="2400" dirty="0" err="1" smtClean="0"/>
              <a:t>bagi</a:t>
            </a:r>
            <a:r>
              <a:rPr lang="en-US" sz="2400" dirty="0" smtClean="0"/>
              <a:t> surveyor-surveyor </a:t>
            </a:r>
            <a:r>
              <a:rPr lang="en-US" sz="2400" dirty="0" err="1" smtClean="0"/>
              <a:t>roma</a:t>
            </a:r>
            <a:r>
              <a:rPr lang="en-US" sz="2400" dirty="0" smtClean="0"/>
              <a:t> </a:t>
            </a:r>
            <a:r>
              <a:rPr lang="en-US" sz="2400" dirty="0" err="1" smtClean="0"/>
              <a:t>karena</a:t>
            </a:r>
            <a:r>
              <a:rPr lang="en-US" sz="2400" dirty="0" smtClean="0"/>
              <a:t> </a:t>
            </a:r>
            <a:r>
              <a:rPr lang="en-US" sz="2400" dirty="0" err="1" smtClean="0"/>
              <a:t>menggunakan</a:t>
            </a:r>
            <a:r>
              <a:rPr lang="en-US" sz="2400" dirty="0" smtClean="0"/>
              <a:t> </a:t>
            </a:r>
            <a:r>
              <a:rPr lang="en-US" sz="2400" b="1" dirty="0" err="1" smtClean="0"/>
              <a:t>groma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melakukan</a:t>
            </a:r>
            <a:r>
              <a:rPr lang="en-US" sz="2400" dirty="0" smtClean="0"/>
              <a:t> </a:t>
            </a:r>
            <a:r>
              <a:rPr lang="en-US" sz="2400" dirty="0" err="1" smtClean="0"/>
              <a:t>pengukurannya</a:t>
            </a:r>
            <a:r>
              <a:rPr lang="en-US" sz="2400" dirty="0" smtClean="0"/>
              <a:t>.</a:t>
            </a:r>
          </a:p>
          <a:p>
            <a:pPr>
              <a:buNone/>
            </a:pPr>
            <a:r>
              <a:rPr lang="en-US" sz="2400" dirty="0" smtClean="0"/>
              <a:t> </a:t>
            </a:r>
          </a:p>
          <a:p>
            <a:pPr>
              <a:buNone/>
            </a:pPr>
            <a:r>
              <a:rPr lang="en-US" sz="2400" dirty="0" smtClean="0"/>
              <a:t>	</a:t>
            </a:r>
            <a:r>
              <a:rPr lang="en-US" sz="2400" dirty="0" err="1" smtClean="0"/>
              <a:t>Tujuan</a:t>
            </a:r>
            <a:r>
              <a:rPr lang="en-US" sz="2400" dirty="0" smtClean="0"/>
              <a:t> </a:t>
            </a:r>
            <a:r>
              <a:rPr lang="en-US" sz="2400" dirty="0" err="1" smtClean="0"/>
              <a:t>utama</a:t>
            </a:r>
            <a:r>
              <a:rPr lang="en-US" sz="2400" dirty="0" smtClean="0"/>
              <a:t> </a:t>
            </a:r>
            <a:r>
              <a:rPr lang="en-US" sz="2400" dirty="0" err="1" smtClean="0"/>
              <a:t>pengukuran</a:t>
            </a:r>
            <a:r>
              <a:rPr lang="en-US" sz="2400" dirty="0" smtClean="0"/>
              <a:t> </a:t>
            </a:r>
            <a:r>
              <a:rPr lang="en-US" sz="2400" dirty="0" err="1" smtClean="0"/>
              <a:t>saat</a:t>
            </a:r>
            <a:r>
              <a:rPr lang="en-US" sz="2400" dirty="0" smtClean="0"/>
              <a:t> </a:t>
            </a:r>
            <a:r>
              <a:rPr lang="en-US" sz="2400" dirty="0" err="1" smtClean="0"/>
              <a:t>itu</a:t>
            </a: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    </a:t>
            </a:r>
            <a:r>
              <a:rPr lang="en-US" sz="2400" dirty="0" err="1" smtClean="0"/>
              <a:t>adalah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membuat</a:t>
            </a:r>
            <a:r>
              <a:rPr lang="en-US" sz="2400" dirty="0" smtClean="0"/>
              <a:t> </a:t>
            </a:r>
            <a:r>
              <a:rPr lang="en-US" sz="2400" dirty="0" err="1" smtClean="0"/>
              <a:t>sudut</a:t>
            </a:r>
            <a:r>
              <a:rPr lang="en-US" sz="2400" dirty="0" smtClean="0"/>
              <a:t>  </a:t>
            </a:r>
          </a:p>
          <a:p>
            <a:pPr>
              <a:buNone/>
            </a:pPr>
            <a:r>
              <a:rPr lang="en-US" sz="2400" dirty="0" smtClean="0"/>
              <a:t>   </a:t>
            </a:r>
            <a:r>
              <a:rPr lang="en-US" sz="2400" dirty="0" err="1" smtClean="0"/>
              <a:t>dua</a:t>
            </a:r>
            <a:r>
              <a:rPr lang="en-US" sz="2400" dirty="0" smtClean="0"/>
              <a:t>  </a:t>
            </a:r>
            <a:r>
              <a:rPr lang="en-US" sz="2400" dirty="0" err="1" smtClean="0"/>
              <a:t>garis</a:t>
            </a:r>
            <a:r>
              <a:rPr lang="en-US" sz="2400" dirty="0" smtClean="0"/>
              <a:t>  </a:t>
            </a:r>
            <a:r>
              <a:rPr lang="en-US" sz="2400" dirty="0" err="1" smtClean="0"/>
              <a:t>satu</a:t>
            </a:r>
            <a:r>
              <a:rPr lang="en-US" sz="2400" dirty="0" smtClean="0"/>
              <a:t> 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 </a:t>
            </a:r>
            <a:r>
              <a:rPr lang="en-US" sz="2400" dirty="0" err="1" smtClean="0"/>
              <a:t>lainnya</a:t>
            </a:r>
            <a:r>
              <a:rPr lang="en-US" sz="2400" dirty="0" smtClean="0"/>
              <a:t>  </a:t>
            </a:r>
          </a:p>
          <a:p>
            <a:pPr>
              <a:buNone/>
            </a:pPr>
            <a:r>
              <a:rPr lang="en-US" sz="2400" dirty="0" smtClean="0"/>
              <a:t>   </a:t>
            </a:r>
            <a:r>
              <a:rPr lang="en-US" sz="2400" dirty="0" err="1" smtClean="0"/>
              <a:t>di</a:t>
            </a:r>
            <a:r>
              <a:rPr lang="en-US" sz="2400" dirty="0" smtClean="0"/>
              <a:t>  </a:t>
            </a:r>
            <a:r>
              <a:rPr lang="en-US" sz="2400" dirty="0" err="1" smtClean="0"/>
              <a:t>permukaan</a:t>
            </a:r>
            <a:r>
              <a:rPr lang="en-US" sz="2400" dirty="0" smtClean="0"/>
              <a:t>  </a:t>
            </a:r>
            <a:r>
              <a:rPr lang="en-US" sz="2400" dirty="0" err="1" smtClean="0"/>
              <a:t>tanah</a:t>
            </a:r>
            <a:r>
              <a:rPr lang="en-US" sz="2400" dirty="0" smtClean="0"/>
              <a:t>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1200" y="2590800"/>
            <a:ext cx="2381250" cy="2776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6400800" y="54864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Groma</a:t>
            </a:r>
            <a:endParaRPr lang="en-US" dirty="0"/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533400"/>
            <a:ext cx="8610600" cy="6096000"/>
          </a:xfrm>
        </p:spPr>
        <p:txBody>
          <a:bodyPr/>
          <a:lstStyle/>
          <a:p>
            <a:pPr>
              <a:buNone/>
            </a:pPr>
            <a:r>
              <a:rPr lang="en-US" dirty="0" err="1" smtClean="0"/>
              <a:t>Kuadran</a:t>
            </a:r>
            <a:r>
              <a:rPr lang="en-US" dirty="0" smtClean="0"/>
              <a:t> IUT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/>
        </p:nvGraphicFramePr>
        <p:xfrm>
          <a:off x="685800" y="1524000"/>
          <a:ext cx="7772400" cy="3418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/>
                <a:gridCol w="1432560"/>
                <a:gridCol w="1554480"/>
                <a:gridCol w="1554480"/>
                <a:gridCol w="1554480"/>
              </a:tblGrid>
              <a:tr h="370840">
                <a:tc gridSpan="5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ILMU</a:t>
                      </a:r>
                      <a:r>
                        <a:rPr lang="en-US" baseline="0" dirty="0" smtClean="0"/>
                        <a:t> UKUR TANAH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KUADRAN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I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II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III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IV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SB X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+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+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SB Y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+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+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Sin </a:t>
                      </a:r>
                      <a:r>
                        <a:rPr lang="el-GR" sz="240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α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+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+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Cos </a:t>
                      </a:r>
                      <a:r>
                        <a:rPr lang="el-GR" sz="240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α</a:t>
                      </a:r>
                      <a:endParaRPr lang="en-US" sz="24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+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_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+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 smtClean="0">
                          <a:solidFill>
                            <a:schemeClr val="tx1"/>
                          </a:solidFill>
                        </a:rPr>
                        <a:t>Tg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l-GR" sz="240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α</a:t>
                      </a:r>
                      <a:endParaRPr lang="en-US" sz="24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+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+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533400"/>
            <a:ext cx="8610600" cy="6096000"/>
          </a:xfrm>
        </p:spPr>
        <p:txBody>
          <a:bodyPr/>
          <a:lstStyle/>
          <a:p>
            <a:pPr>
              <a:buNone/>
            </a:pPr>
            <a:r>
              <a:rPr lang="en-US" dirty="0" err="1" smtClean="0"/>
              <a:t>Kuadran</a:t>
            </a:r>
            <a:r>
              <a:rPr lang="en-US" dirty="0" smtClean="0"/>
              <a:t> IUS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/>
        </p:nvGraphicFramePr>
        <p:xfrm>
          <a:off x="685800" y="1524000"/>
          <a:ext cx="7772400" cy="3418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/>
                <a:gridCol w="1432560"/>
                <a:gridCol w="1554480"/>
                <a:gridCol w="1554480"/>
                <a:gridCol w="1554480"/>
              </a:tblGrid>
              <a:tr h="370840">
                <a:tc gridSpan="5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ILMU</a:t>
                      </a:r>
                      <a:r>
                        <a:rPr lang="en-US" baseline="0" dirty="0" smtClean="0"/>
                        <a:t> UKUR SUDUT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KUADRAN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I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II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III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IV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SB X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+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+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SB Y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+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+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Sin </a:t>
                      </a:r>
                      <a:r>
                        <a:rPr lang="el-GR" sz="240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α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+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+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Cos </a:t>
                      </a:r>
                      <a:r>
                        <a:rPr lang="el-GR" sz="240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α</a:t>
                      </a:r>
                      <a:endParaRPr lang="en-US" sz="24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+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_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+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 smtClean="0">
                          <a:solidFill>
                            <a:schemeClr val="tx1"/>
                          </a:solidFill>
                        </a:rPr>
                        <a:t>Tg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l-GR" sz="240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α</a:t>
                      </a:r>
                      <a:endParaRPr lang="en-US" sz="24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+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+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17220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sz="4000" dirty="0" smtClean="0">
                <a:solidFill>
                  <a:schemeClr val="accent2">
                    <a:lumMod val="50000"/>
                  </a:schemeClr>
                </a:solidFill>
              </a:rPr>
              <a:t>SATUAN JARAK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Satuan</a:t>
            </a:r>
            <a:r>
              <a:rPr lang="en-US" dirty="0" smtClean="0"/>
              <a:t> </a:t>
            </a:r>
            <a:r>
              <a:rPr lang="en-US" dirty="0" err="1" smtClean="0"/>
              <a:t>jarak</a:t>
            </a:r>
            <a:r>
              <a:rPr lang="en-US" dirty="0" smtClean="0"/>
              <a:t> yang </a:t>
            </a:r>
            <a:r>
              <a:rPr lang="en-US" dirty="0" err="1" smtClean="0"/>
              <a:t>umum</a:t>
            </a:r>
            <a:r>
              <a:rPr lang="en-US" dirty="0" smtClean="0"/>
              <a:t>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metrik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meter, </a:t>
            </a:r>
            <a:r>
              <a:rPr lang="en-US" dirty="0" err="1" smtClean="0"/>
              <a:t>adapula</a:t>
            </a:r>
            <a:r>
              <a:rPr lang="en-US" dirty="0" smtClean="0"/>
              <a:t> feet </a:t>
            </a:r>
            <a:r>
              <a:rPr lang="en-US" dirty="0" err="1" smtClean="0"/>
              <a:t>atau</a:t>
            </a:r>
            <a:r>
              <a:rPr lang="en-US" dirty="0" smtClean="0"/>
              <a:t> kaki.</a:t>
            </a:r>
          </a:p>
          <a:p>
            <a:pPr>
              <a:buNone/>
            </a:pPr>
            <a:endParaRPr lang="en-US" dirty="0" smtClean="0"/>
          </a:p>
          <a:p>
            <a:pPr marL="514350" indent="-514350">
              <a:buNone/>
            </a:pPr>
            <a:r>
              <a:rPr lang="en-US" dirty="0" smtClean="0"/>
              <a:t>	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satuan</a:t>
            </a:r>
            <a:r>
              <a:rPr lang="en-US" dirty="0" smtClean="0"/>
              <a:t> </a:t>
            </a:r>
            <a:r>
              <a:rPr lang="en-US" dirty="0" err="1" smtClean="0"/>
              <a:t>luas</a:t>
            </a:r>
            <a:r>
              <a:rPr lang="en-US" dirty="0" smtClean="0"/>
              <a:t> yang </a:t>
            </a:r>
            <a:r>
              <a:rPr lang="en-US" dirty="0" err="1" smtClean="0"/>
              <a:t>digunakan</a:t>
            </a:r>
            <a:r>
              <a:rPr lang="en-US" dirty="0" smtClean="0"/>
              <a:t>:</a:t>
            </a:r>
          </a:p>
          <a:p>
            <a:pPr marL="514350" indent="-514350">
              <a:buNone/>
            </a:pPr>
            <a:r>
              <a:rPr lang="en-US" dirty="0" smtClean="0"/>
              <a:t>	- meter </a:t>
            </a:r>
            <a:r>
              <a:rPr lang="en-US" dirty="0" err="1" smtClean="0"/>
              <a:t>persegi</a:t>
            </a:r>
            <a:r>
              <a:rPr lang="en-US" dirty="0" smtClean="0"/>
              <a:t> (m</a:t>
            </a:r>
            <a:r>
              <a:rPr lang="en-US" sz="2400" dirty="0" smtClean="0"/>
              <a:t>2)</a:t>
            </a:r>
          </a:p>
          <a:p>
            <a:pPr marL="514350" indent="-514350">
              <a:buNone/>
            </a:pPr>
            <a:r>
              <a:rPr lang="en-US" sz="2400" dirty="0" smtClean="0"/>
              <a:t>	- </a:t>
            </a:r>
            <a:r>
              <a:rPr lang="en-US" sz="2800" dirty="0" err="1" smtClean="0"/>
              <a:t>Hektar</a:t>
            </a:r>
            <a:r>
              <a:rPr lang="en-US" sz="2800" dirty="0" smtClean="0"/>
              <a:t> (ha) </a:t>
            </a:r>
            <a:r>
              <a:rPr lang="en-US" sz="2800" dirty="0" err="1" smtClean="0"/>
              <a:t>daaerah</a:t>
            </a:r>
            <a:r>
              <a:rPr lang="en-US" sz="2800" dirty="0" smtClean="0"/>
              <a:t> yang </a:t>
            </a:r>
            <a:r>
              <a:rPr lang="en-US" sz="2800" dirty="0" err="1" smtClean="0"/>
              <a:t>relatif</a:t>
            </a:r>
            <a:r>
              <a:rPr lang="en-US" sz="2800" dirty="0" smtClean="0"/>
              <a:t> </a:t>
            </a:r>
            <a:r>
              <a:rPr lang="en-US" sz="2800" dirty="0" err="1" smtClean="0"/>
              <a:t>besar</a:t>
            </a:r>
            <a:r>
              <a:rPr lang="en-US" sz="2800" dirty="0" smtClean="0"/>
              <a:t> </a:t>
            </a:r>
          </a:p>
          <a:p>
            <a:pPr marL="514350" indent="-514350">
              <a:buNone/>
            </a:pPr>
            <a:r>
              <a:rPr lang="en-US" sz="2800" dirty="0" smtClean="0"/>
              <a:t>	- Kilometer </a:t>
            </a:r>
            <a:r>
              <a:rPr lang="en-US" sz="2800" dirty="0" err="1" smtClean="0"/>
              <a:t>persegi</a:t>
            </a:r>
            <a:r>
              <a:rPr lang="en-US" sz="2800" dirty="0" smtClean="0"/>
              <a:t> (km</a:t>
            </a:r>
            <a:r>
              <a:rPr lang="en-US" sz="2400" dirty="0" smtClean="0"/>
              <a:t>2</a:t>
            </a:r>
            <a:r>
              <a:rPr lang="en-US" sz="2800" dirty="0" smtClean="0"/>
              <a:t>)</a:t>
            </a:r>
          </a:p>
          <a:p>
            <a:pPr marL="514350" indent="-514350">
              <a:buNone/>
            </a:pPr>
            <a:r>
              <a:rPr lang="en-US" sz="2800" dirty="0" smtClean="0"/>
              <a:t>	1 ha	=  (100 x 100) m = 10.000 m</a:t>
            </a:r>
            <a:r>
              <a:rPr lang="en-US" sz="2400" dirty="0" smtClean="0"/>
              <a:t>2</a:t>
            </a:r>
          </a:p>
          <a:p>
            <a:pPr marL="514350" indent="-514350">
              <a:buNone/>
            </a:pPr>
            <a:r>
              <a:rPr lang="en-US" sz="2400" dirty="0" smtClean="0"/>
              <a:t>	</a:t>
            </a:r>
            <a:r>
              <a:rPr lang="en-US" sz="2800" dirty="0" smtClean="0"/>
              <a:t>1 ha	= 100 are</a:t>
            </a:r>
          </a:p>
          <a:p>
            <a:pPr marL="514350" indent="-514350">
              <a:buNone/>
            </a:pPr>
            <a:r>
              <a:rPr lang="en-US" sz="2800" dirty="0" smtClean="0"/>
              <a:t>	1 are	= 100 m</a:t>
            </a:r>
            <a:r>
              <a:rPr lang="en-US" sz="2400" dirty="0" smtClean="0"/>
              <a:t>2</a:t>
            </a:r>
          </a:p>
          <a:p>
            <a:pPr marL="514350" indent="-514350">
              <a:buNone/>
            </a:pPr>
            <a:endParaRPr lang="en-US" sz="2400" dirty="0" smtClean="0"/>
          </a:p>
          <a:p>
            <a:pPr marL="514350" indent="-514350">
              <a:buNone/>
            </a:pPr>
            <a:r>
              <a:rPr lang="en-US" sz="2400" dirty="0" smtClean="0"/>
              <a:t>	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satuan</a:t>
            </a:r>
            <a:r>
              <a:rPr lang="en-US" sz="2400" dirty="0" smtClean="0"/>
              <a:t> volume </a:t>
            </a:r>
            <a:r>
              <a:rPr lang="en-US" sz="2400" dirty="0" err="1" smtClean="0"/>
              <a:t>digunakan</a:t>
            </a:r>
            <a:r>
              <a:rPr lang="en-US" sz="2400" dirty="0" smtClean="0"/>
              <a:t> meter </a:t>
            </a:r>
            <a:r>
              <a:rPr lang="en-US" sz="2400" dirty="0" err="1" smtClean="0"/>
              <a:t>kubik</a:t>
            </a:r>
            <a:endParaRPr lang="en-US" sz="3200" dirty="0" smtClean="0"/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81000"/>
            <a:ext cx="8458200" cy="6172200"/>
          </a:xfrm>
        </p:spPr>
        <p:txBody>
          <a:bodyPr/>
          <a:lstStyle/>
          <a:p>
            <a:pPr algn="ctr">
              <a:buNone/>
            </a:pPr>
            <a:r>
              <a:rPr lang="en-US" sz="4000" dirty="0" smtClean="0">
                <a:solidFill>
                  <a:schemeClr val="accent2">
                    <a:lumMod val="50000"/>
                  </a:schemeClr>
                </a:solidFill>
              </a:rPr>
              <a:t>MATEMATIKA DALAM UKUR TANAH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Persamaan</a:t>
            </a:r>
            <a:r>
              <a:rPr lang="en-US" dirty="0" smtClean="0"/>
              <a:t> </a:t>
            </a:r>
            <a:r>
              <a:rPr lang="en-US" dirty="0" err="1" smtClean="0"/>
              <a:t>Matematika</a:t>
            </a:r>
            <a:r>
              <a:rPr lang="en-US" dirty="0" smtClean="0"/>
              <a:t> Yang </a:t>
            </a:r>
            <a:r>
              <a:rPr lang="en-US" dirty="0" err="1" smtClean="0"/>
              <a:t>Banyak</a:t>
            </a:r>
            <a:r>
              <a:rPr lang="en-US" dirty="0" smtClean="0"/>
              <a:t>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Iut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Trigonometri</a:t>
            </a:r>
            <a:r>
              <a:rPr lang="en-US" dirty="0" smtClean="0"/>
              <a:t>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 rot="10800000" flipV="1">
            <a:off x="1676400" y="3047999"/>
            <a:ext cx="4267200" cy="25908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1676400" y="5648325"/>
            <a:ext cx="4267200" cy="15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5400000" flipH="1" flipV="1">
            <a:off x="4648201" y="4352925"/>
            <a:ext cx="2590800" cy="317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13"/>
          <p:cNvSpPr txBox="1">
            <a:spLocks noChangeArrowheads="1"/>
          </p:cNvSpPr>
          <p:nvPr/>
        </p:nvSpPr>
        <p:spPr bwMode="auto">
          <a:xfrm>
            <a:off x="5410200" y="3362325"/>
            <a:ext cx="533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2800">
                <a:latin typeface="Times New Roman" pitchFamily="18" charset="0"/>
                <a:cs typeface="Times New Roman" pitchFamily="18" charset="0"/>
              </a:rPr>
              <a:t>γ</a:t>
            </a:r>
            <a:endParaRPr lang="en-US" sz="2800"/>
          </a:p>
        </p:txBody>
      </p:sp>
      <p:sp>
        <p:nvSpPr>
          <p:cNvPr id="8" name="TextBox 14"/>
          <p:cNvSpPr txBox="1">
            <a:spLocks noChangeArrowheads="1"/>
          </p:cNvSpPr>
          <p:nvPr/>
        </p:nvSpPr>
        <p:spPr bwMode="auto">
          <a:xfrm>
            <a:off x="2895600" y="4962525"/>
            <a:ext cx="533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2800">
                <a:latin typeface="Times New Roman" pitchFamily="18" charset="0"/>
                <a:cs typeface="Times New Roman" pitchFamily="18" charset="0"/>
              </a:rPr>
              <a:t>α</a:t>
            </a:r>
            <a:endParaRPr lang="en-US" sz="2800"/>
          </a:p>
        </p:txBody>
      </p:sp>
      <p:sp>
        <p:nvSpPr>
          <p:cNvPr id="9" name="TextBox 15"/>
          <p:cNvSpPr txBox="1">
            <a:spLocks noChangeArrowheads="1"/>
          </p:cNvSpPr>
          <p:nvPr/>
        </p:nvSpPr>
        <p:spPr bwMode="auto">
          <a:xfrm>
            <a:off x="5334000" y="5038725"/>
            <a:ext cx="533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2800">
                <a:latin typeface="Times New Roman" pitchFamily="18" charset="0"/>
                <a:cs typeface="Times New Roman" pitchFamily="18" charset="0"/>
              </a:rPr>
              <a:t>β</a:t>
            </a:r>
            <a:endParaRPr lang="en-US" sz="2800"/>
          </a:p>
        </p:txBody>
      </p:sp>
      <p:sp>
        <p:nvSpPr>
          <p:cNvPr id="10" name="TextBox 17"/>
          <p:cNvSpPr txBox="1">
            <a:spLocks noChangeArrowheads="1"/>
          </p:cNvSpPr>
          <p:nvPr/>
        </p:nvSpPr>
        <p:spPr bwMode="auto">
          <a:xfrm>
            <a:off x="3886200" y="4200525"/>
            <a:ext cx="762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/>
              <a:t>b </a:t>
            </a:r>
          </a:p>
        </p:txBody>
      </p:sp>
      <p:sp>
        <p:nvSpPr>
          <p:cNvPr id="11" name="TextBox 18"/>
          <p:cNvSpPr txBox="1">
            <a:spLocks noChangeArrowheads="1"/>
          </p:cNvSpPr>
          <p:nvPr/>
        </p:nvSpPr>
        <p:spPr bwMode="auto">
          <a:xfrm>
            <a:off x="5562600" y="4200525"/>
            <a:ext cx="762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/>
              <a:t>a</a:t>
            </a:r>
          </a:p>
        </p:txBody>
      </p:sp>
      <p:sp>
        <p:nvSpPr>
          <p:cNvPr id="12" name="Arc 11"/>
          <p:cNvSpPr/>
          <p:nvPr/>
        </p:nvSpPr>
        <p:spPr>
          <a:xfrm>
            <a:off x="2514600" y="4886325"/>
            <a:ext cx="914400" cy="914400"/>
          </a:xfrm>
          <a:prstGeom prst="arc">
            <a:avLst>
              <a:gd name="adj1" fmla="val 16200000"/>
              <a:gd name="adj2" fmla="val 2393374"/>
            </a:avLst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TextBox 17"/>
          <p:cNvSpPr txBox="1">
            <a:spLocks noChangeArrowheads="1"/>
          </p:cNvSpPr>
          <p:nvPr/>
        </p:nvSpPr>
        <p:spPr bwMode="auto">
          <a:xfrm>
            <a:off x="1295400" y="5572125"/>
            <a:ext cx="762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 smtClean="0"/>
              <a:t>A </a:t>
            </a:r>
            <a:endParaRPr lang="en-US" sz="2800" dirty="0"/>
          </a:p>
        </p:txBody>
      </p:sp>
      <p:sp>
        <p:nvSpPr>
          <p:cNvPr id="14" name="TextBox 17"/>
          <p:cNvSpPr txBox="1">
            <a:spLocks noChangeArrowheads="1"/>
          </p:cNvSpPr>
          <p:nvPr/>
        </p:nvSpPr>
        <p:spPr bwMode="auto">
          <a:xfrm>
            <a:off x="5791200" y="5572125"/>
            <a:ext cx="762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 smtClean="0"/>
              <a:t>B </a:t>
            </a:r>
            <a:endParaRPr lang="en-US" sz="2800" dirty="0"/>
          </a:p>
        </p:txBody>
      </p:sp>
      <p:sp>
        <p:nvSpPr>
          <p:cNvPr id="19" name="Freeform 18"/>
          <p:cNvSpPr/>
          <p:nvPr/>
        </p:nvSpPr>
        <p:spPr>
          <a:xfrm>
            <a:off x="4906684" y="3647703"/>
            <a:ext cx="992092" cy="579716"/>
          </a:xfrm>
          <a:custGeom>
            <a:avLst/>
            <a:gdLst>
              <a:gd name="connsiteX0" fmla="*/ 77692 w 992092"/>
              <a:gd name="connsiteY0" fmla="*/ 41834 h 579716"/>
              <a:gd name="connsiteX1" fmla="*/ 167340 w 992092"/>
              <a:gd name="connsiteY1" fmla="*/ 167340 h 579716"/>
              <a:gd name="connsiteX2" fmla="*/ 221128 w 992092"/>
              <a:gd name="connsiteY2" fmla="*/ 221128 h 579716"/>
              <a:gd name="connsiteX3" fmla="*/ 292845 w 992092"/>
              <a:gd name="connsiteY3" fmla="*/ 328704 h 579716"/>
              <a:gd name="connsiteX4" fmla="*/ 454210 w 992092"/>
              <a:gd name="connsiteY4" fmla="*/ 418351 h 579716"/>
              <a:gd name="connsiteX5" fmla="*/ 561787 w 992092"/>
              <a:gd name="connsiteY5" fmla="*/ 490069 h 579716"/>
              <a:gd name="connsiteX6" fmla="*/ 723151 w 992092"/>
              <a:gd name="connsiteY6" fmla="*/ 543857 h 579716"/>
              <a:gd name="connsiteX7" fmla="*/ 830728 w 992092"/>
              <a:gd name="connsiteY7" fmla="*/ 579716 h 579716"/>
              <a:gd name="connsiteX8" fmla="*/ 992092 w 992092"/>
              <a:gd name="connsiteY8" fmla="*/ 579716 h 579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92092" h="579716">
                <a:moveTo>
                  <a:pt x="77692" y="41834"/>
                </a:moveTo>
                <a:cubicBezTo>
                  <a:pt x="230093" y="92632"/>
                  <a:pt x="0" y="0"/>
                  <a:pt x="167340" y="167340"/>
                </a:cubicBezTo>
                <a:cubicBezTo>
                  <a:pt x="185269" y="185269"/>
                  <a:pt x="205561" y="201113"/>
                  <a:pt x="221128" y="221128"/>
                </a:cubicBezTo>
                <a:cubicBezTo>
                  <a:pt x="247587" y="255147"/>
                  <a:pt x="256986" y="304798"/>
                  <a:pt x="292845" y="328704"/>
                </a:cubicBezTo>
                <a:cubicBezTo>
                  <a:pt x="416147" y="410905"/>
                  <a:pt x="359536" y="386794"/>
                  <a:pt x="454210" y="418351"/>
                </a:cubicBezTo>
                <a:cubicBezTo>
                  <a:pt x="490069" y="442257"/>
                  <a:pt x="520901" y="476440"/>
                  <a:pt x="561787" y="490069"/>
                </a:cubicBezTo>
                <a:lnTo>
                  <a:pt x="723151" y="543857"/>
                </a:lnTo>
                <a:cubicBezTo>
                  <a:pt x="723153" y="543858"/>
                  <a:pt x="830725" y="579716"/>
                  <a:pt x="830728" y="579716"/>
                </a:cubicBezTo>
                <a:lnTo>
                  <a:pt x="992092" y="579716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5109882" y="4980454"/>
            <a:ext cx="806824" cy="609600"/>
          </a:xfrm>
          <a:custGeom>
            <a:avLst/>
            <a:gdLst>
              <a:gd name="connsiteX0" fmla="*/ 0 w 806824"/>
              <a:gd name="connsiteY0" fmla="*/ 609600 h 609600"/>
              <a:gd name="connsiteX1" fmla="*/ 53789 w 806824"/>
              <a:gd name="connsiteY1" fmla="*/ 430306 h 609600"/>
              <a:gd name="connsiteX2" fmla="*/ 161365 w 806824"/>
              <a:gd name="connsiteY2" fmla="*/ 322730 h 609600"/>
              <a:gd name="connsiteX3" fmla="*/ 197224 w 806824"/>
              <a:gd name="connsiteY3" fmla="*/ 251012 h 609600"/>
              <a:gd name="connsiteX4" fmla="*/ 251012 w 806824"/>
              <a:gd name="connsiteY4" fmla="*/ 197224 h 609600"/>
              <a:gd name="connsiteX5" fmla="*/ 412377 w 806824"/>
              <a:gd name="connsiteY5" fmla="*/ 107577 h 609600"/>
              <a:gd name="connsiteX6" fmla="*/ 484094 w 806824"/>
              <a:gd name="connsiteY6" fmla="*/ 89647 h 609600"/>
              <a:gd name="connsiteX7" fmla="*/ 591671 w 806824"/>
              <a:gd name="connsiteY7" fmla="*/ 53789 h 609600"/>
              <a:gd name="connsiteX8" fmla="*/ 645459 w 806824"/>
              <a:gd name="connsiteY8" fmla="*/ 35859 h 609600"/>
              <a:gd name="connsiteX9" fmla="*/ 735106 w 806824"/>
              <a:gd name="connsiteY9" fmla="*/ 17930 h 609600"/>
              <a:gd name="connsiteX10" fmla="*/ 806824 w 806824"/>
              <a:gd name="connsiteY10" fmla="*/ 0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06824" h="609600">
                <a:moveTo>
                  <a:pt x="0" y="609600"/>
                </a:moveTo>
                <a:cubicBezTo>
                  <a:pt x="8126" y="577099"/>
                  <a:pt x="39240" y="444855"/>
                  <a:pt x="53789" y="430306"/>
                </a:cubicBezTo>
                <a:cubicBezTo>
                  <a:pt x="89648" y="394447"/>
                  <a:pt x="138686" y="368088"/>
                  <a:pt x="161365" y="322730"/>
                </a:cubicBezTo>
                <a:cubicBezTo>
                  <a:pt x="173318" y="298824"/>
                  <a:pt x="181689" y="272761"/>
                  <a:pt x="197224" y="251012"/>
                </a:cubicBezTo>
                <a:cubicBezTo>
                  <a:pt x="211962" y="230379"/>
                  <a:pt x="230997" y="212791"/>
                  <a:pt x="251012" y="197224"/>
                </a:cubicBezTo>
                <a:cubicBezTo>
                  <a:pt x="325583" y="139224"/>
                  <a:pt x="339073" y="128521"/>
                  <a:pt x="412377" y="107577"/>
                </a:cubicBezTo>
                <a:cubicBezTo>
                  <a:pt x="436070" y="100807"/>
                  <a:pt x="460492" y="96728"/>
                  <a:pt x="484094" y="89647"/>
                </a:cubicBezTo>
                <a:cubicBezTo>
                  <a:pt x="520299" y="78786"/>
                  <a:pt x="555812" y="65742"/>
                  <a:pt x="591671" y="53789"/>
                </a:cubicBezTo>
                <a:cubicBezTo>
                  <a:pt x="609600" y="47813"/>
                  <a:pt x="626927" y="39565"/>
                  <a:pt x="645459" y="35859"/>
                </a:cubicBezTo>
                <a:cubicBezTo>
                  <a:pt x="675341" y="29883"/>
                  <a:pt x="705358" y="24541"/>
                  <a:pt x="735106" y="17930"/>
                </a:cubicBezTo>
                <a:cubicBezTo>
                  <a:pt x="759161" y="12584"/>
                  <a:pt x="806824" y="0"/>
                  <a:pt x="806824" y="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2667000" y="5867400"/>
            <a:ext cx="2370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Segitiga</a:t>
            </a:r>
            <a:r>
              <a:rPr lang="en-US" dirty="0" smtClean="0"/>
              <a:t> </a:t>
            </a:r>
            <a:r>
              <a:rPr lang="en-US" dirty="0" err="1" smtClean="0"/>
              <a:t>siku-siku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B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533400" y="28194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None/>
            </a:pP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segitiga</a:t>
            </a:r>
            <a:r>
              <a:rPr lang="en-US" dirty="0" smtClean="0"/>
              <a:t> </a:t>
            </a:r>
            <a:r>
              <a:rPr lang="en-US" dirty="0" err="1" smtClean="0"/>
              <a:t>siku-siku</a:t>
            </a:r>
            <a:r>
              <a:rPr lang="en-US" dirty="0" smtClean="0"/>
              <a:t> ABC, </a:t>
            </a:r>
            <a:r>
              <a:rPr lang="en-US" dirty="0" err="1" smtClean="0"/>
              <a:t>sisi</a:t>
            </a:r>
            <a:r>
              <a:rPr lang="en-US" dirty="0" smtClean="0"/>
              <a:t> a, b, c </a:t>
            </a:r>
            <a:r>
              <a:rPr lang="en-US" dirty="0" err="1" smtClean="0"/>
              <a:t>terletak</a:t>
            </a:r>
            <a:r>
              <a:rPr lang="en-US" dirty="0" smtClean="0"/>
              <a:t> </a:t>
            </a:r>
            <a:r>
              <a:rPr lang="en-US" dirty="0" err="1" smtClean="0"/>
              <a:t>berhadapan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sudut</a:t>
            </a:r>
            <a:r>
              <a:rPr lang="en-US" dirty="0" smtClean="0"/>
              <a:t> </a:t>
            </a:r>
            <a:r>
              <a:rPr lang="el-GR" dirty="0" smtClean="0">
                <a:latin typeface="Times New Roman"/>
                <a:cs typeface="Times New Roman"/>
              </a:rPr>
              <a:t>α</a:t>
            </a:r>
            <a:r>
              <a:rPr lang="en-US" dirty="0" smtClean="0">
                <a:latin typeface="Times New Roman"/>
                <a:cs typeface="Times New Roman"/>
              </a:rPr>
              <a:t>, </a:t>
            </a:r>
            <a:r>
              <a:rPr lang="el-GR" dirty="0" smtClean="0">
                <a:latin typeface="Times New Roman"/>
                <a:cs typeface="Times New Roman"/>
              </a:rPr>
              <a:t>β</a:t>
            </a:r>
            <a:r>
              <a:rPr lang="en-US" dirty="0" smtClean="0">
                <a:latin typeface="Times New Roman"/>
                <a:cs typeface="Times New Roman"/>
              </a:rPr>
              <a:t>, </a:t>
            </a:r>
            <a:r>
              <a:rPr lang="en-US" dirty="0" err="1" smtClean="0">
                <a:latin typeface="Times New Roman"/>
                <a:cs typeface="Times New Roman"/>
              </a:rPr>
              <a:t>dan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l-GR" dirty="0" smtClean="0">
                <a:latin typeface="Times New Roman"/>
                <a:cs typeface="Times New Roman"/>
              </a:rPr>
              <a:t>γ</a:t>
            </a:r>
            <a:endParaRPr lang="en-US" dirty="0" smtClean="0"/>
          </a:p>
        </p:txBody>
      </p:sp>
      <p:sp>
        <p:nvSpPr>
          <p:cNvPr id="18" name="TextBox 18"/>
          <p:cNvSpPr txBox="1">
            <a:spLocks noChangeArrowheads="1"/>
          </p:cNvSpPr>
          <p:nvPr/>
        </p:nvSpPr>
        <p:spPr bwMode="auto">
          <a:xfrm>
            <a:off x="3886200" y="5105400"/>
            <a:ext cx="762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/>
              <a:t>c</a:t>
            </a:r>
          </a:p>
        </p:txBody>
      </p:sp>
      <p:sp>
        <p:nvSpPr>
          <p:cNvPr id="20" name="TextBox 17"/>
          <p:cNvSpPr txBox="1">
            <a:spLocks noChangeArrowheads="1"/>
          </p:cNvSpPr>
          <p:nvPr/>
        </p:nvSpPr>
        <p:spPr bwMode="auto">
          <a:xfrm>
            <a:off x="5715000" y="2590800"/>
            <a:ext cx="762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 smtClean="0"/>
              <a:t>C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9436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000" dirty="0" err="1" smtClean="0">
                <a:solidFill>
                  <a:schemeClr val="accent2">
                    <a:lumMod val="50000"/>
                  </a:schemeClr>
                </a:solidFill>
              </a:rPr>
              <a:t>Rumus-rumus</a:t>
            </a:r>
            <a:r>
              <a:rPr lang="en-US" sz="4000" dirty="0" smtClean="0">
                <a:solidFill>
                  <a:schemeClr val="accent2">
                    <a:lumMod val="50000"/>
                  </a:schemeClr>
                </a:solidFill>
              </a:rPr>
              <a:t> yang </a:t>
            </a:r>
            <a:r>
              <a:rPr lang="en-US" sz="4000" dirty="0" err="1" smtClean="0">
                <a:solidFill>
                  <a:schemeClr val="accent2">
                    <a:lumMod val="50000"/>
                  </a:schemeClr>
                </a:solidFill>
              </a:rPr>
              <a:t>sering</a:t>
            </a:r>
            <a:r>
              <a:rPr lang="en-US" sz="4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4000" dirty="0" err="1" smtClean="0">
                <a:solidFill>
                  <a:schemeClr val="accent2">
                    <a:lumMod val="50000"/>
                  </a:schemeClr>
                </a:solidFill>
              </a:rPr>
              <a:t>digunakan</a:t>
            </a:r>
            <a:endParaRPr lang="en-US" sz="40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514350" indent="-514350">
              <a:buAutoNum type="arabicPeriod"/>
            </a:pPr>
            <a:r>
              <a:rPr lang="en-US" dirty="0" smtClean="0"/>
              <a:t>Sin </a:t>
            </a:r>
            <a:r>
              <a:rPr lang="el-GR" dirty="0" smtClean="0">
                <a:latin typeface="Times New Roman"/>
                <a:cs typeface="Times New Roman"/>
              </a:rPr>
              <a:t>α</a:t>
            </a:r>
            <a:r>
              <a:rPr lang="en-US" dirty="0" smtClean="0">
                <a:latin typeface="Times New Roman"/>
                <a:cs typeface="Times New Roman"/>
              </a:rPr>
              <a:t>	= a/b</a:t>
            </a:r>
          </a:p>
          <a:p>
            <a:pPr marL="514350" indent="-514350">
              <a:buAutoNum type="arabicPeriod"/>
            </a:pPr>
            <a:r>
              <a:rPr lang="en-US" dirty="0" smtClean="0">
                <a:latin typeface="Times New Roman"/>
                <a:cs typeface="Times New Roman"/>
              </a:rPr>
              <a:t>Cos </a:t>
            </a:r>
            <a:r>
              <a:rPr lang="el-GR" dirty="0" smtClean="0">
                <a:latin typeface="Times New Roman"/>
                <a:cs typeface="Times New Roman"/>
              </a:rPr>
              <a:t>α</a:t>
            </a:r>
            <a:r>
              <a:rPr lang="en-US" dirty="0" smtClean="0">
                <a:latin typeface="Times New Roman"/>
                <a:cs typeface="Times New Roman"/>
              </a:rPr>
              <a:t>	= c/b</a:t>
            </a:r>
          </a:p>
          <a:p>
            <a:pPr marL="514350" indent="-514350">
              <a:buAutoNum type="arabicPeriod"/>
            </a:pPr>
            <a:r>
              <a:rPr lang="en-US" dirty="0" err="1" smtClean="0">
                <a:latin typeface="Times New Roman"/>
                <a:cs typeface="Times New Roman"/>
              </a:rPr>
              <a:t>Tg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l-GR" dirty="0" smtClean="0">
                <a:latin typeface="Times New Roman"/>
                <a:cs typeface="Times New Roman"/>
              </a:rPr>
              <a:t>α</a:t>
            </a:r>
            <a:r>
              <a:rPr lang="en-US" dirty="0" smtClean="0">
                <a:latin typeface="Times New Roman"/>
                <a:cs typeface="Times New Roman"/>
              </a:rPr>
              <a:t>	= a/c</a:t>
            </a:r>
          </a:p>
          <a:p>
            <a:pPr marL="514350" indent="-514350">
              <a:buAutoNum type="arabicPeriod"/>
            </a:pPr>
            <a:r>
              <a:rPr lang="en-US" dirty="0" err="1" smtClean="0">
                <a:latin typeface="Times New Roman"/>
                <a:cs typeface="Times New Roman"/>
              </a:rPr>
              <a:t>Secan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l-GR" dirty="0" smtClean="0">
                <a:latin typeface="Times New Roman"/>
                <a:cs typeface="Times New Roman"/>
              </a:rPr>
              <a:t>α</a:t>
            </a:r>
            <a:r>
              <a:rPr lang="en-US" dirty="0" smtClean="0">
                <a:latin typeface="Times New Roman"/>
                <a:cs typeface="Times New Roman"/>
              </a:rPr>
              <a:t>	= b/c = 1/</a:t>
            </a:r>
            <a:r>
              <a:rPr lang="en-US" dirty="0" err="1" smtClean="0">
                <a:latin typeface="Times New Roman"/>
                <a:cs typeface="Times New Roman"/>
              </a:rPr>
              <a:t>cos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l-GR" dirty="0" smtClean="0">
                <a:latin typeface="Times New Roman"/>
                <a:cs typeface="Times New Roman"/>
              </a:rPr>
              <a:t>α</a:t>
            </a:r>
            <a:endParaRPr lang="en-US" dirty="0" smtClean="0">
              <a:latin typeface="Times New Roman"/>
              <a:cs typeface="Times New Roman"/>
            </a:endParaRPr>
          </a:p>
          <a:p>
            <a:pPr marL="514350" indent="-514350">
              <a:buAutoNum type="arabicPeriod"/>
            </a:pPr>
            <a:r>
              <a:rPr lang="en-US" dirty="0" smtClean="0">
                <a:latin typeface="Times New Roman"/>
                <a:cs typeface="Times New Roman"/>
              </a:rPr>
              <a:t>Cosec	= b/1 = 1/sin </a:t>
            </a:r>
            <a:r>
              <a:rPr lang="el-GR" dirty="0" smtClean="0">
                <a:latin typeface="Times New Roman"/>
                <a:cs typeface="Times New Roman"/>
              </a:rPr>
              <a:t>α</a:t>
            </a:r>
            <a:endParaRPr lang="en-US" dirty="0" smtClean="0">
              <a:latin typeface="Times New Roman"/>
              <a:cs typeface="Times New Roman"/>
            </a:endParaRPr>
          </a:p>
          <a:p>
            <a:pPr marL="514350" indent="-514350">
              <a:buAutoNum type="arabicPeriod"/>
            </a:pPr>
            <a:r>
              <a:rPr lang="en-US" dirty="0" err="1" smtClean="0">
                <a:latin typeface="Times New Roman"/>
                <a:cs typeface="Times New Roman"/>
              </a:rPr>
              <a:t>Cotg</a:t>
            </a:r>
            <a:r>
              <a:rPr lang="en-US" dirty="0" smtClean="0">
                <a:latin typeface="Times New Roman"/>
                <a:cs typeface="Times New Roman"/>
              </a:rPr>
              <a:t>	= c/a = 1/</a:t>
            </a:r>
            <a:r>
              <a:rPr lang="en-US" dirty="0" err="1" smtClean="0">
                <a:latin typeface="Times New Roman"/>
                <a:cs typeface="Times New Roman"/>
              </a:rPr>
              <a:t>tg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l-GR" dirty="0" smtClean="0">
                <a:latin typeface="Times New Roman"/>
                <a:cs typeface="Times New Roman"/>
              </a:rPr>
              <a:t>α</a:t>
            </a:r>
            <a:endParaRPr lang="en-US" dirty="0" smtClean="0">
              <a:latin typeface="Times New Roman"/>
              <a:cs typeface="Times New Roman"/>
            </a:endParaRPr>
          </a:p>
          <a:p>
            <a:pPr marL="514350" indent="-514350">
              <a:buAutoNum type="arabicPeriod"/>
            </a:pPr>
            <a:r>
              <a:rPr lang="en-US" dirty="0" smtClean="0">
                <a:latin typeface="Times New Roman"/>
                <a:cs typeface="Times New Roman"/>
              </a:rPr>
              <a:t>a = c.sin</a:t>
            </a:r>
            <a:r>
              <a:rPr lang="el-GR" dirty="0" smtClean="0">
                <a:latin typeface="Times New Roman"/>
                <a:cs typeface="Times New Roman"/>
              </a:rPr>
              <a:t>α</a:t>
            </a:r>
            <a:r>
              <a:rPr lang="en-US" dirty="0" smtClean="0">
                <a:latin typeface="Times New Roman"/>
                <a:cs typeface="Times New Roman"/>
              </a:rPr>
              <a:t> = c.cos</a:t>
            </a:r>
            <a:r>
              <a:rPr lang="el-GR" dirty="0" smtClean="0">
                <a:latin typeface="Times New Roman"/>
                <a:cs typeface="Times New Roman"/>
              </a:rPr>
              <a:t>β</a:t>
            </a:r>
            <a:r>
              <a:rPr lang="en-US" dirty="0" smtClean="0">
                <a:latin typeface="Times New Roman"/>
                <a:cs typeface="Times New Roman"/>
              </a:rPr>
              <a:t> = b.tg</a:t>
            </a:r>
            <a:r>
              <a:rPr lang="el-GR" dirty="0" smtClean="0">
                <a:latin typeface="Times New Roman"/>
                <a:cs typeface="Times New Roman"/>
              </a:rPr>
              <a:t>α</a:t>
            </a:r>
            <a:r>
              <a:rPr lang="en-US" dirty="0" smtClean="0">
                <a:latin typeface="Times New Roman"/>
                <a:cs typeface="Times New Roman"/>
              </a:rPr>
              <a:t> = b.cot</a:t>
            </a:r>
            <a:r>
              <a:rPr lang="el-GR" dirty="0" smtClean="0">
                <a:latin typeface="Times New Roman"/>
                <a:cs typeface="Times New Roman"/>
              </a:rPr>
              <a:t>β</a:t>
            </a:r>
            <a:r>
              <a:rPr lang="en-US" dirty="0" smtClean="0">
                <a:latin typeface="Times New Roman"/>
                <a:cs typeface="Times New Roman"/>
              </a:rPr>
              <a:t> =   c</a:t>
            </a:r>
            <a:r>
              <a:rPr lang="en-US" sz="1800" cap="all" dirty="0" smtClean="0">
                <a:latin typeface="Times New Roman"/>
                <a:cs typeface="Times New Roman"/>
              </a:rPr>
              <a:t>2 – </a:t>
            </a:r>
            <a:r>
              <a:rPr lang="en-US" sz="1800" dirty="0" smtClean="0">
                <a:latin typeface="Times New Roman"/>
                <a:cs typeface="Times New Roman"/>
              </a:rPr>
              <a:t>b2</a:t>
            </a:r>
          </a:p>
          <a:p>
            <a:pPr marL="514350" indent="-514350">
              <a:buAutoNum type="arabicPeriod"/>
            </a:pPr>
            <a:r>
              <a:rPr lang="en-US" sz="2400" dirty="0" smtClean="0">
                <a:latin typeface="Times New Roman"/>
                <a:cs typeface="Times New Roman"/>
              </a:rPr>
              <a:t>b = c.cos</a:t>
            </a:r>
            <a:r>
              <a:rPr lang="el-GR" sz="2400" dirty="0" smtClean="0">
                <a:latin typeface="Times New Roman"/>
                <a:cs typeface="Times New Roman"/>
              </a:rPr>
              <a:t>α</a:t>
            </a:r>
            <a:r>
              <a:rPr lang="en-US" sz="2400" dirty="0" smtClean="0">
                <a:latin typeface="Times New Roman"/>
                <a:cs typeface="Times New Roman"/>
              </a:rPr>
              <a:t> = c.sin</a:t>
            </a:r>
            <a:r>
              <a:rPr lang="el-GR" sz="2400" dirty="0" smtClean="0">
                <a:latin typeface="Times New Roman"/>
                <a:cs typeface="Times New Roman"/>
              </a:rPr>
              <a:t>β</a:t>
            </a:r>
            <a:r>
              <a:rPr lang="en-US" sz="2400" dirty="0" smtClean="0">
                <a:latin typeface="Times New Roman"/>
                <a:cs typeface="Times New Roman"/>
              </a:rPr>
              <a:t> = b.cot</a:t>
            </a:r>
            <a:r>
              <a:rPr lang="el-GR" sz="2400" dirty="0" smtClean="0">
                <a:latin typeface="Times New Roman"/>
                <a:cs typeface="Times New Roman"/>
              </a:rPr>
              <a:t>α</a:t>
            </a:r>
            <a:r>
              <a:rPr lang="en-US" sz="2400" dirty="0" smtClean="0">
                <a:latin typeface="Times New Roman"/>
                <a:cs typeface="Times New Roman"/>
              </a:rPr>
              <a:t> = a.tg</a:t>
            </a:r>
            <a:r>
              <a:rPr lang="el-GR" sz="2400" dirty="0" smtClean="0">
                <a:latin typeface="Times New Roman"/>
                <a:cs typeface="Times New Roman"/>
              </a:rPr>
              <a:t>β</a:t>
            </a:r>
            <a:r>
              <a:rPr lang="en-US" sz="2400" dirty="0" smtClean="0">
                <a:latin typeface="Times New Roman"/>
                <a:cs typeface="Times New Roman"/>
              </a:rPr>
              <a:t> =   c</a:t>
            </a:r>
            <a:r>
              <a:rPr lang="en-US" sz="1600" cap="all" dirty="0" smtClean="0">
                <a:latin typeface="Times New Roman"/>
                <a:cs typeface="Times New Roman"/>
              </a:rPr>
              <a:t>2 – </a:t>
            </a:r>
            <a:r>
              <a:rPr lang="en-US" sz="1600" dirty="0" smtClean="0">
                <a:latin typeface="Times New Roman"/>
                <a:cs typeface="Times New Roman"/>
              </a:rPr>
              <a:t>b2</a:t>
            </a:r>
          </a:p>
          <a:p>
            <a:pPr marL="514350" indent="-514350">
              <a:buAutoNum type="arabicPeriod"/>
            </a:pPr>
            <a:r>
              <a:rPr lang="en-US" sz="3200" dirty="0" smtClean="0"/>
              <a:t>c = </a:t>
            </a:r>
            <a:r>
              <a:rPr lang="en-US" sz="3200" dirty="0" smtClean="0">
                <a:latin typeface="Times New Roman"/>
                <a:cs typeface="Times New Roman"/>
              </a:rPr>
              <a:t>a/sin</a:t>
            </a:r>
            <a:r>
              <a:rPr lang="el-GR" sz="3200" dirty="0" smtClean="0">
                <a:latin typeface="Times New Roman"/>
                <a:cs typeface="Times New Roman"/>
              </a:rPr>
              <a:t>α</a:t>
            </a:r>
            <a:r>
              <a:rPr lang="en-US" sz="3200" dirty="0" smtClean="0">
                <a:latin typeface="Times New Roman"/>
                <a:cs typeface="Times New Roman"/>
              </a:rPr>
              <a:t> = a/</a:t>
            </a:r>
            <a:r>
              <a:rPr lang="en-US" sz="3200" dirty="0" err="1" smtClean="0">
                <a:latin typeface="Times New Roman"/>
                <a:cs typeface="Times New Roman"/>
              </a:rPr>
              <a:t>cos</a:t>
            </a:r>
            <a:r>
              <a:rPr lang="el-GR" sz="3200" dirty="0" smtClean="0">
                <a:latin typeface="Times New Roman"/>
                <a:cs typeface="Times New Roman"/>
              </a:rPr>
              <a:t>β</a:t>
            </a:r>
            <a:r>
              <a:rPr lang="en-US" sz="3200" dirty="0" smtClean="0">
                <a:latin typeface="Times New Roman"/>
                <a:cs typeface="Times New Roman"/>
              </a:rPr>
              <a:t> = b.cos</a:t>
            </a:r>
            <a:r>
              <a:rPr lang="el-GR" sz="3200" dirty="0" smtClean="0">
                <a:latin typeface="Times New Roman"/>
                <a:cs typeface="Times New Roman"/>
              </a:rPr>
              <a:t>α</a:t>
            </a:r>
            <a:r>
              <a:rPr lang="en-US" sz="3200" dirty="0" smtClean="0">
                <a:latin typeface="Times New Roman"/>
                <a:cs typeface="Times New Roman"/>
              </a:rPr>
              <a:t> =   a</a:t>
            </a:r>
            <a:r>
              <a:rPr lang="en-US" sz="2000" cap="all" dirty="0" smtClean="0">
                <a:latin typeface="Times New Roman"/>
                <a:cs typeface="Times New Roman"/>
              </a:rPr>
              <a:t>2 + </a:t>
            </a:r>
            <a:r>
              <a:rPr lang="en-US" sz="2000" dirty="0" smtClean="0">
                <a:latin typeface="Times New Roman"/>
                <a:cs typeface="Times New Roman"/>
              </a:rPr>
              <a:t>b2</a:t>
            </a:r>
            <a:endParaRPr lang="en-US" sz="3200" dirty="0"/>
          </a:p>
        </p:txBody>
      </p:sp>
      <p:sp>
        <p:nvSpPr>
          <p:cNvPr id="8" name="Freeform 7"/>
          <p:cNvSpPr/>
          <p:nvPr/>
        </p:nvSpPr>
        <p:spPr>
          <a:xfrm>
            <a:off x="5943600" y="4606731"/>
            <a:ext cx="1111623" cy="346269"/>
          </a:xfrm>
          <a:custGeom>
            <a:avLst/>
            <a:gdLst>
              <a:gd name="connsiteX0" fmla="*/ 0 w 1111623"/>
              <a:gd name="connsiteY0" fmla="*/ 238693 h 346269"/>
              <a:gd name="connsiteX1" fmla="*/ 53788 w 1111623"/>
              <a:gd name="connsiteY1" fmla="*/ 274552 h 346269"/>
              <a:gd name="connsiteX2" fmla="*/ 89647 w 1111623"/>
              <a:gd name="connsiteY2" fmla="*/ 328340 h 346269"/>
              <a:gd name="connsiteX3" fmla="*/ 143435 w 1111623"/>
              <a:gd name="connsiteY3" fmla="*/ 346269 h 346269"/>
              <a:gd name="connsiteX4" fmla="*/ 179294 w 1111623"/>
              <a:gd name="connsiteY4" fmla="*/ 292481 h 346269"/>
              <a:gd name="connsiteX5" fmla="*/ 215153 w 1111623"/>
              <a:gd name="connsiteY5" fmla="*/ 77328 h 346269"/>
              <a:gd name="connsiteX6" fmla="*/ 286871 w 1111623"/>
              <a:gd name="connsiteY6" fmla="*/ 5610 h 346269"/>
              <a:gd name="connsiteX7" fmla="*/ 1111623 w 1111623"/>
              <a:gd name="connsiteY7" fmla="*/ 5610 h 346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1623" h="346269">
                <a:moveTo>
                  <a:pt x="0" y="238693"/>
                </a:moveTo>
                <a:cubicBezTo>
                  <a:pt x="17929" y="250646"/>
                  <a:pt x="38551" y="259315"/>
                  <a:pt x="53788" y="274552"/>
                </a:cubicBezTo>
                <a:cubicBezTo>
                  <a:pt x="69025" y="289789"/>
                  <a:pt x="72820" y="314879"/>
                  <a:pt x="89647" y="328340"/>
                </a:cubicBezTo>
                <a:cubicBezTo>
                  <a:pt x="104405" y="340146"/>
                  <a:pt x="125506" y="340293"/>
                  <a:pt x="143435" y="346269"/>
                </a:cubicBezTo>
                <a:cubicBezTo>
                  <a:pt x="155388" y="328340"/>
                  <a:pt x="170806" y="312287"/>
                  <a:pt x="179294" y="292481"/>
                </a:cubicBezTo>
                <a:cubicBezTo>
                  <a:pt x="201794" y="239982"/>
                  <a:pt x="208080" y="116230"/>
                  <a:pt x="215153" y="77328"/>
                </a:cubicBezTo>
                <a:cubicBezTo>
                  <a:pt x="224057" y="28359"/>
                  <a:pt x="230155" y="6768"/>
                  <a:pt x="286871" y="5610"/>
                </a:cubicBezTo>
                <a:cubicBezTo>
                  <a:pt x="561731" y="0"/>
                  <a:pt x="836706" y="5610"/>
                  <a:pt x="1111623" y="561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5562600" y="5029200"/>
            <a:ext cx="1111623" cy="346269"/>
          </a:xfrm>
          <a:custGeom>
            <a:avLst/>
            <a:gdLst>
              <a:gd name="connsiteX0" fmla="*/ 0 w 1111623"/>
              <a:gd name="connsiteY0" fmla="*/ 238693 h 346269"/>
              <a:gd name="connsiteX1" fmla="*/ 53788 w 1111623"/>
              <a:gd name="connsiteY1" fmla="*/ 274552 h 346269"/>
              <a:gd name="connsiteX2" fmla="*/ 89647 w 1111623"/>
              <a:gd name="connsiteY2" fmla="*/ 328340 h 346269"/>
              <a:gd name="connsiteX3" fmla="*/ 143435 w 1111623"/>
              <a:gd name="connsiteY3" fmla="*/ 346269 h 346269"/>
              <a:gd name="connsiteX4" fmla="*/ 179294 w 1111623"/>
              <a:gd name="connsiteY4" fmla="*/ 292481 h 346269"/>
              <a:gd name="connsiteX5" fmla="*/ 215153 w 1111623"/>
              <a:gd name="connsiteY5" fmla="*/ 77328 h 346269"/>
              <a:gd name="connsiteX6" fmla="*/ 286871 w 1111623"/>
              <a:gd name="connsiteY6" fmla="*/ 5610 h 346269"/>
              <a:gd name="connsiteX7" fmla="*/ 1111623 w 1111623"/>
              <a:gd name="connsiteY7" fmla="*/ 5610 h 346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1623" h="346269">
                <a:moveTo>
                  <a:pt x="0" y="238693"/>
                </a:moveTo>
                <a:cubicBezTo>
                  <a:pt x="17929" y="250646"/>
                  <a:pt x="38551" y="259315"/>
                  <a:pt x="53788" y="274552"/>
                </a:cubicBezTo>
                <a:cubicBezTo>
                  <a:pt x="69025" y="289789"/>
                  <a:pt x="72820" y="314879"/>
                  <a:pt x="89647" y="328340"/>
                </a:cubicBezTo>
                <a:cubicBezTo>
                  <a:pt x="104405" y="340146"/>
                  <a:pt x="125506" y="340293"/>
                  <a:pt x="143435" y="346269"/>
                </a:cubicBezTo>
                <a:cubicBezTo>
                  <a:pt x="155388" y="328340"/>
                  <a:pt x="170806" y="312287"/>
                  <a:pt x="179294" y="292481"/>
                </a:cubicBezTo>
                <a:cubicBezTo>
                  <a:pt x="201794" y="239982"/>
                  <a:pt x="208080" y="116230"/>
                  <a:pt x="215153" y="77328"/>
                </a:cubicBezTo>
                <a:cubicBezTo>
                  <a:pt x="224057" y="28359"/>
                  <a:pt x="230155" y="6768"/>
                  <a:pt x="286871" y="5610"/>
                </a:cubicBezTo>
                <a:cubicBezTo>
                  <a:pt x="561731" y="0"/>
                  <a:pt x="836706" y="5610"/>
                  <a:pt x="1111623" y="561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5898777" y="5562600"/>
            <a:ext cx="1111623" cy="346269"/>
          </a:xfrm>
          <a:custGeom>
            <a:avLst/>
            <a:gdLst>
              <a:gd name="connsiteX0" fmla="*/ 0 w 1111623"/>
              <a:gd name="connsiteY0" fmla="*/ 238693 h 346269"/>
              <a:gd name="connsiteX1" fmla="*/ 53788 w 1111623"/>
              <a:gd name="connsiteY1" fmla="*/ 274552 h 346269"/>
              <a:gd name="connsiteX2" fmla="*/ 89647 w 1111623"/>
              <a:gd name="connsiteY2" fmla="*/ 328340 h 346269"/>
              <a:gd name="connsiteX3" fmla="*/ 143435 w 1111623"/>
              <a:gd name="connsiteY3" fmla="*/ 346269 h 346269"/>
              <a:gd name="connsiteX4" fmla="*/ 179294 w 1111623"/>
              <a:gd name="connsiteY4" fmla="*/ 292481 h 346269"/>
              <a:gd name="connsiteX5" fmla="*/ 215153 w 1111623"/>
              <a:gd name="connsiteY5" fmla="*/ 77328 h 346269"/>
              <a:gd name="connsiteX6" fmla="*/ 286871 w 1111623"/>
              <a:gd name="connsiteY6" fmla="*/ 5610 h 346269"/>
              <a:gd name="connsiteX7" fmla="*/ 1111623 w 1111623"/>
              <a:gd name="connsiteY7" fmla="*/ 5610 h 346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1623" h="346269">
                <a:moveTo>
                  <a:pt x="0" y="238693"/>
                </a:moveTo>
                <a:cubicBezTo>
                  <a:pt x="17929" y="250646"/>
                  <a:pt x="38551" y="259315"/>
                  <a:pt x="53788" y="274552"/>
                </a:cubicBezTo>
                <a:cubicBezTo>
                  <a:pt x="69025" y="289789"/>
                  <a:pt x="72820" y="314879"/>
                  <a:pt x="89647" y="328340"/>
                </a:cubicBezTo>
                <a:cubicBezTo>
                  <a:pt x="104405" y="340146"/>
                  <a:pt x="125506" y="340293"/>
                  <a:pt x="143435" y="346269"/>
                </a:cubicBezTo>
                <a:cubicBezTo>
                  <a:pt x="155388" y="328340"/>
                  <a:pt x="170806" y="312287"/>
                  <a:pt x="179294" y="292481"/>
                </a:cubicBezTo>
                <a:cubicBezTo>
                  <a:pt x="201794" y="239982"/>
                  <a:pt x="208080" y="116230"/>
                  <a:pt x="215153" y="77328"/>
                </a:cubicBezTo>
                <a:cubicBezTo>
                  <a:pt x="224057" y="28359"/>
                  <a:pt x="230155" y="6768"/>
                  <a:pt x="286871" y="5610"/>
                </a:cubicBezTo>
                <a:cubicBezTo>
                  <a:pt x="561731" y="0"/>
                  <a:pt x="836706" y="5610"/>
                  <a:pt x="1111623" y="561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14400" y="533400"/>
            <a:ext cx="7772400" cy="884238"/>
          </a:xfrm>
        </p:spPr>
        <p:txBody>
          <a:bodyPr/>
          <a:lstStyle/>
          <a:p>
            <a:pPr marL="401638" indent="-401638" eaLnBrk="1" hangingPunct="1"/>
            <a:r>
              <a:rPr lang="en-US" sz="3200" dirty="0" smtClean="0"/>
              <a:t>5. </a:t>
            </a:r>
            <a:r>
              <a:rPr lang="en-US" sz="3600" dirty="0" smtClean="0"/>
              <a:t>MACAM AZIMUT KOMPAS </a:t>
            </a:r>
          </a:p>
        </p:txBody>
      </p:sp>
      <p:sp>
        <p:nvSpPr>
          <p:cNvPr id="5" name="Rectangle 4"/>
          <p:cNvSpPr/>
          <p:nvPr/>
        </p:nvSpPr>
        <p:spPr>
          <a:xfrm>
            <a:off x="1066800" y="1981200"/>
            <a:ext cx="7239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AZIMUT ADALAH SUDUT YANG DIMULAI DARI ARAH UTARA ATAU SELATAN JARUM MAGNET SAMPAI GARIS BIDIK YANG SAMA BESARNYA DENGAN SUDUT BACAAN.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3"/>
          <p:cNvGrpSpPr>
            <a:grpSpLocks noGrp="1"/>
          </p:cNvGrpSpPr>
          <p:nvPr>
            <p:ph idx="1"/>
          </p:nvPr>
        </p:nvGrpSpPr>
        <p:grpSpPr bwMode="auto">
          <a:xfrm>
            <a:off x="1676400" y="838200"/>
            <a:ext cx="6324600" cy="3886200"/>
            <a:chOff x="381000" y="1524000"/>
            <a:chExt cx="5105400" cy="4724588"/>
          </a:xfrm>
        </p:grpSpPr>
        <p:cxnSp>
          <p:nvCxnSpPr>
            <p:cNvPr id="5" name="Straight Connector 4"/>
            <p:cNvCxnSpPr/>
            <p:nvPr/>
          </p:nvCxnSpPr>
          <p:spPr>
            <a:xfrm rot="5400000">
              <a:off x="914401" y="3733800"/>
              <a:ext cx="4267200" cy="3175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457200" y="3733800"/>
              <a:ext cx="5029200" cy="15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V="1">
              <a:off x="1219200" y="2133600"/>
              <a:ext cx="3581400" cy="3276600"/>
            </a:xfrm>
            <a:prstGeom prst="line">
              <a:avLst/>
            </a:prstGeom>
            <a:ln w="38100">
              <a:solidFill>
                <a:srgbClr val="FF0000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16200000" flipH="1">
              <a:off x="1333500" y="2324100"/>
              <a:ext cx="3581400" cy="3048000"/>
            </a:xfrm>
            <a:prstGeom prst="line">
              <a:avLst/>
            </a:prstGeom>
            <a:ln w="38100">
              <a:solidFill>
                <a:srgbClr val="FF0000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Arc 8"/>
            <p:cNvSpPr/>
            <p:nvPr/>
          </p:nvSpPr>
          <p:spPr>
            <a:xfrm>
              <a:off x="2895600" y="2438400"/>
              <a:ext cx="914400" cy="914400"/>
            </a:xfrm>
            <a:prstGeom prst="arc">
              <a:avLst>
                <a:gd name="adj1" fmla="val 13683668"/>
                <a:gd name="adj2" fmla="val 1677296"/>
              </a:avLst>
            </a:prstGeom>
            <a:ln w="28575">
              <a:solidFill>
                <a:schemeClr val="tx2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TextBox 20"/>
            <p:cNvSpPr txBox="1">
              <a:spLocks noChangeArrowheads="1"/>
            </p:cNvSpPr>
            <p:nvPr/>
          </p:nvSpPr>
          <p:spPr bwMode="auto">
            <a:xfrm>
              <a:off x="3200400" y="1524000"/>
              <a:ext cx="533400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U</a:t>
              </a:r>
            </a:p>
          </p:txBody>
        </p:sp>
        <p:sp>
          <p:nvSpPr>
            <p:cNvPr id="11" name="TextBox 21"/>
            <p:cNvSpPr txBox="1">
              <a:spLocks noChangeArrowheads="1"/>
            </p:cNvSpPr>
            <p:nvPr/>
          </p:nvSpPr>
          <p:spPr bwMode="auto">
            <a:xfrm>
              <a:off x="2744611" y="5878700"/>
              <a:ext cx="533400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S</a:t>
              </a:r>
            </a:p>
          </p:txBody>
        </p:sp>
        <p:sp>
          <p:nvSpPr>
            <p:cNvPr id="12" name="TextBox 23"/>
            <p:cNvSpPr txBox="1">
              <a:spLocks noChangeArrowheads="1"/>
            </p:cNvSpPr>
            <p:nvPr/>
          </p:nvSpPr>
          <p:spPr bwMode="auto">
            <a:xfrm>
              <a:off x="381000" y="3276600"/>
              <a:ext cx="533400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</p:grpSp>
      <p:sp>
        <p:nvSpPr>
          <p:cNvPr id="13" name="TextBox 19"/>
          <p:cNvSpPr txBox="1">
            <a:spLocks noChangeArrowheads="1"/>
          </p:cNvSpPr>
          <p:nvPr/>
        </p:nvSpPr>
        <p:spPr bwMode="auto">
          <a:xfrm>
            <a:off x="1447800" y="5029200"/>
            <a:ext cx="6781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 smtClean="0"/>
              <a:t>180</a:t>
            </a:r>
            <a:r>
              <a:rPr lang="en-US" sz="2400" dirty="0" smtClean="0">
                <a:latin typeface="Times New Roman"/>
                <a:cs typeface="Times New Roman"/>
              </a:rPr>
              <a:t>º</a:t>
            </a:r>
            <a:r>
              <a:rPr lang="en-US" sz="2400" dirty="0" smtClean="0"/>
              <a:t> </a:t>
            </a:r>
            <a:r>
              <a:rPr lang="en-US" sz="2400" dirty="0"/>
              <a:t>–</a:t>
            </a:r>
            <a:r>
              <a:rPr lang="en-US" sz="2400" dirty="0" smtClean="0"/>
              <a:t>X</a:t>
            </a:r>
            <a:r>
              <a:rPr lang="en-US" sz="2400" dirty="0" smtClean="0">
                <a:latin typeface="Times New Roman"/>
                <a:cs typeface="Times New Roman"/>
              </a:rPr>
              <a:t>º</a:t>
            </a:r>
            <a:r>
              <a:rPr lang="en-US" sz="2400" dirty="0" smtClean="0"/>
              <a:t> </a:t>
            </a:r>
            <a:r>
              <a:rPr lang="en-US" sz="2400" dirty="0" err="1"/>
              <a:t>selatan-timur</a:t>
            </a:r>
            <a:r>
              <a:rPr lang="en-US" sz="2400" dirty="0"/>
              <a:t> = </a:t>
            </a:r>
            <a:r>
              <a:rPr lang="en-US" sz="2400" dirty="0" err="1"/>
              <a:t>azimut</a:t>
            </a:r>
            <a:r>
              <a:rPr lang="en-US" sz="2400" dirty="0"/>
              <a:t> </a:t>
            </a:r>
            <a:r>
              <a:rPr lang="en-US" sz="2400" dirty="0" err="1"/>
              <a:t>utara-timur</a:t>
            </a:r>
            <a:endParaRPr lang="en-US" sz="2400" dirty="0"/>
          </a:p>
          <a:p>
            <a:r>
              <a:rPr lang="en-US" sz="2400" dirty="0" smtClean="0"/>
              <a:t>X</a:t>
            </a:r>
            <a:r>
              <a:rPr lang="en-US" sz="2400" dirty="0" smtClean="0">
                <a:latin typeface="Times New Roman"/>
                <a:cs typeface="Times New Roman"/>
              </a:rPr>
              <a:t>º</a:t>
            </a:r>
            <a:r>
              <a:rPr lang="en-US" sz="2400" dirty="0" smtClean="0"/>
              <a:t> </a:t>
            </a:r>
            <a:r>
              <a:rPr lang="en-US" sz="2400" dirty="0" err="1"/>
              <a:t>selatan-barat</a:t>
            </a:r>
            <a:r>
              <a:rPr lang="en-US" sz="2400" dirty="0"/>
              <a:t> – </a:t>
            </a:r>
            <a:r>
              <a:rPr lang="en-US" sz="2400" dirty="0" smtClean="0"/>
              <a:t>180</a:t>
            </a:r>
            <a:r>
              <a:rPr lang="en-US" sz="2400" dirty="0" smtClean="0">
                <a:latin typeface="Times New Roman"/>
                <a:cs typeface="Times New Roman"/>
              </a:rPr>
              <a:t>º</a:t>
            </a:r>
            <a:r>
              <a:rPr lang="en-US" sz="2400" dirty="0" smtClean="0"/>
              <a:t>= </a:t>
            </a:r>
            <a:r>
              <a:rPr lang="en-US" sz="2400" dirty="0" err="1"/>
              <a:t>azimut</a:t>
            </a:r>
            <a:r>
              <a:rPr lang="en-US" sz="2400" dirty="0"/>
              <a:t> </a:t>
            </a:r>
            <a:r>
              <a:rPr lang="en-US" sz="2400" dirty="0" err="1"/>
              <a:t>utara-timur</a:t>
            </a:r>
            <a:endParaRPr lang="en-US" sz="2400" dirty="0"/>
          </a:p>
          <a:p>
            <a:r>
              <a:rPr lang="en-US" sz="2400" dirty="0" smtClean="0"/>
              <a:t>360</a:t>
            </a:r>
            <a:r>
              <a:rPr lang="en-US" sz="2400" dirty="0" smtClean="0">
                <a:latin typeface="Times New Roman"/>
                <a:cs typeface="Times New Roman"/>
              </a:rPr>
              <a:t>º</a:t>
            </a:r>
            <a:r>
              <a:rPr lang="en-US" sz="2400" dirty="0" smtClean="0"/>
              <a:t> </a:t>
            </a:r>
            <a:r>
              <a:rPr lang="en-US" sz="2400" dirty="0"/>
              <a:t>– </a:t>
            </a:r>
            <a:r>
              <a:rPr lang="en-US" sz="2400" dirty="0" smtClean="0"/>
              <a:t>X</a:t>
            </a:r>
            <a:r>
              <a:rPr lang="en-US" sz="2400" dirty="0" smtClean="0">
                <a:latin typeface="Times New Roman"/>
                <a:cs typeface="Times New Roman"/>
              </a:rPr>
              <a:t>º</a:t>
            </a:r>
            <a:r>
              <a:rPr lang="en-US" sz="2400" dirty="0" smtClean="0"/>
              <a:t> </a:t>
            </a:r>
            <a:r>
              <a:rPr lang="en-US" sz="2400" dirty="0" err="1"/>
              <a:t>utara-barat</a:t>
            </a:r>
            <a:r>
              <a:rPr lang="en-US" sz="2400" dirty="0"/>
              <a:t>    = </a:t>
            </a:r>
            <a:r>
              <a:rPr lang="en-US" sz="2400" dirty="0" err="1"/>
              <a:t>azimut</a:t>
            </a:r>
            <a:r>
              <a:rPr lang="en-US" sz="2400" dirty="0"/>
              <a:t> </a:t>
            </a:r>
            <a:r>
              <a:rPr lang="en-US" sz="2400" dirty="0" err="1"/>
              <a:t>utara-timur</a:t>
            </a:r>
            <a:endParaRPr lang="en-US" sz="2400" dirty="0"/>
          </a:p>
        </p:txBody>
      </p:sp>
      <p:sp>
        <p:nvSpPr>
          <p:cNvPr id="14" name="TextBox 23"/>
          <p:cNvSpPr txBox="1">
            <a:spLocks noChangeArrowheads="1"/>
          </p:cNvSpPr>
          <p:nvPr/>
        </p:nvSpPr>
        <p:spPr bwMode="auto">
          <a:xfrm>
            <a:off x="8077200" y="2438400"/>
            <a:ext cx="66077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r>
              <a:rPr lang="en-US" sz="3200" dirty="0" smtClean="0"/>
              <a:t>6. PRINSIP DASAR PENENTUAN POSISI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295400"/>
            <a:ext cx="7772400" cy="4724400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Wingdings 2" pitchFamily="18" charset="2"/>
              <a:buAutoNum type="arabicPeriod"/>
              <a:defRPr/>
            </a:pPr>
            <a:r>
              <a:rPr lang="en-US" dirty="0" smtClean="0"/>
              <a:t>CARA GRAFIS </a:t>
            </a:r>
          </a:p>
          <a:p>
            <a:pPr marL="1149350" lvl="3" indent="-325438">
              <a:defRPr/>
            </a:pPr>
            <a:r>
              <a:rPr lang="en-US" sz="2400" dirty="0" smtClean="0"/>
              <a:t>DENGAN MENGUKUR JARAK-JARAKNYA</a:t>
            </a:r>
          </a:p>
          <a:p>
            <a:pPr marL="1149350" lvl="3" indent="-325438">
              <a:defRPr/>
            </a:pPr>
            <a:r>
              <a:rPr lang="en-US" sz="2400" dirty="0" smtClean="0"/>
              <a:t>DENGAN MENGUKUR SUDUT-JARAKNYA</a:t>
            </a:r>
          </a:p>
          <a:p>
            <a:pPr marL="1717675" lvl="4" indent="-568325">
              <a:buFont typeface="Wingdings" pitchFamily="2" charset="2"/>
              <a:buChar char="q"/>
              <a:defRPr/>
            </a:pPr>
            <a:r>
              <a:rPr lang="en-US" sz="2400" dirty="0" smtClean="0"/>
              <a:t>TRIANGGULASI</a:t>
            </a:r>
          </a:p>
          <a:p>
            <a:pPr marL="1717675" lvl="4" indent="-568325">
              <a:buFont typeface="Wingdings" pitchFamily="2" charset="2"/>
              <a:buChar char="q"/>
              <a:defRPr/>
            </a:pPr>
            <a:r>
              <a:rPr lang="en-US" sz="2400" dirty="0" smtClean="0"/>
              <a:t>KOORDINAT KUTUB</a:t>
            </a:r>
          </a:p>
          <a:p>
            <a:pPr marL="514350" indent="-514350">
              <a:buFont typeface="Wingdings 2" pitchFamily="18" charset="2"/>
              <a:buAutoNum type="arabicPeriod"/>
              <a:defRPr/>
            </a:pPr>
            <a:r>
              <a:rPr lang="en-US" dirty="0" smtClean="0"/>
              <a:t>CARA NUMERIS</a:t>
            </a:r>
          </a:p>
          <a:p>
            <a:pPr marL="1338263" lvl="3" indent="-514350">
              <a:defRPr/>
            </a:pPr>
            <a:r>
              <a:rPr lang="en-US" sz="2400" dirty="0" smtClean="0"/>
              <a:t>DENGAN SUDUT JURUSAN ATAU AZIMUT DAN JARAK</a:t>
            </a:r>
          </a:p>
          <a:p>
            <a:pPr marL="1338263" lvl="3" indent="-514350">
              <a:defRPr/>
            </a:pPr>
            <a:r>
              <a:rPr lang="en-US" sz="2400" dirty="0" smtClean="0"/>
              <a:t>DENGAN PEMOTONGAN KE MUKA (INTERSECTION)</a:t>
            </a:r>
          </a:p>
          <a:p>
            <a:pPr marL="1338263" lvl="3" indent="-514350">
              <a:defRPr/>
            </a:pPr>
            <a:r>
              <a:rPr lang="en-US" sz="2400" dirty="0" smtClean="0"/>
              <a:t>DENGAN PEMOTONGAN KE BELAKANG (RESECTION)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981200" y="3048000"/>
            <a:ext cx="2209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 flipH="1" flipV="1">
            <a:off x="1905000" y="1600200"/>
            <a:ext cx="1524000" cy="1371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6200000" flipV="1">
            <a:off x="3009900" y="1866900"/>
            <a:ext cx="1524000" cy="838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200400" y="1078468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524000" y="28956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191000" y="28956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15" name="Freeform 14"/>
          <p:cNvSpPr/>
          <p:nvPr/>
        </p:nvSpPr>
        <p:spPr>
          <a:xfrm>
            <a:off x="3101788" y="1447800"/>
            <a:ext cx="650432" cy="286871"/>
          </a:xfrm>
          <a:custGeom>
            <a:avLst/>
            <a:gdLst>
              <a:gd name="connsiteX0" fmla="*/ 0 w 650432"/>
              <a:gd name="connsiteY0" fmla="*/ 0 h 286871"/>
              <a:gd name="connsiteX1" fmla="*/ 125506 w 650432"/>
              <a:gd name="connsiteY1" fmla="*/ 17930 h 286871"/>
              <a:gd name="connsiteX2" fmla="*/ 233083 w 650432"/>
              <a:gd name="connsiteY2" fmla="*/ 53788 h 286871"/>
              <a:gd name="connsiteX3" fmla="*/ 286871 w 650432"/>
              <a:gd name="connsiteY3" fmla="*/ 89647 h 286871"/>
              <a:gd name="connsiteX4" fmla="*/ 430306 w 650432"/>
              <a:gd name="connsiteY4" fmla="*/ 125506 h 286871"/>
              <a:gd name="connsiteX5" fmla="*/ 591671 w 650432"/>
              <a:gd name="connsiteY5" fmla="*/ 233083 h 286871"/>
              <a:gd name="connsiteX6" fmla="*/ 645459 w 650432"/>
              <a:gd name="connsiteY6" fmla="*/ 286871 h 286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0432" h="286871">
                <a:moveTo>
                  <a:pt x="0" y="0"/>
                </a:moveTo>
                <a:cubicBezTo>
                  <a:pt x="41835" y="5977"/>
                  <a:pt x="84328" y="8427"/>
                  <a:pt x="125506" y="17930"/>
                </a:cubicBezTo>
                <a:cubicBezTo>
                  <a:pt x="162337" y="26429"/>
                  <a:pt x="233083" y="53788"/>
                  <a:pt x="233083" y="53788"/>
                </a:cubicBezTo>
                <a:cubicBezTo>
                  <a:pt x="251012" y="65741"/>
                  <a:pt x="266620" y="82283"/>
                  <a:pt x="286871" y="89647"/>
                </a:cubicBezTo>
                <a:cubicBezTo>
                  <a:pt x="333187" y="106489"/>
                  <a:pt x="430306" y="125506"/>
                  <a:pt x="430306" y="125506"/>
                </a:cubicBezTo>
                <a:lnTo>
                  <a:pt x="591671" y="233083"/>
                </a:lnTo>
                <a:cubicBezTo>
                  <a:pt x="650432" y="272257"/>
                  <a:pt x="645459" y="247393"/>
                  <a:pt x="645459" y="286871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3012141" y="1519387"/>
            <a:ext cx="735106" cy="201837"/>
          </a:xfrm>
          <a:custGeom>
            <a:avLst/>
            <a:gdLst>
              <a:gd name="connsiteX0" fmla="*/ 0 w 735106"/>
              <a:gd name="connsiteY0" fmla="*/ 201837 h 201837"/>
              <a:gd name="connsiteX1" fmla="*/ 71718 w 735106"/>
              <a:gd name="connsiteY1" fmla="*/ 183907 h 201837"/>
              <a:gd name="connsiteX2" fmla="*/ 179294 w 735106"/>
              <a:gd name="connsiteY2" fmla="*/ 112189 h 201837"/>
              <a:gd name="connsiteX3" fmla="*/ 286871 w 735106"/>
              <a:gd name="connsiteY3" fmla="*/ 76331 h 201837"/>
              <a:gd name="connsiteX4" fmla="*/ 340659 w 735106"/>
              <a:gd name="connsiteY4" fmla="*/ 22542 h 201837"/>
              <a:gd name="connsiteX5" fmla="*/ 430306 w 735106"/>
              <a:gd name="connsiteY5" fmla="*/ 4613 h 201837"/>
              <a:gd name="connsiteX6" fmla="*/ 735106 w 735106"/>
              <a:gd name="connsiteY6" fmla="*/ 4613 h 201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35106" h="201837">
                <a:moveTo>
                  <a:pt x="0" y="201837"/>
                </a:moveTo>
                <a:cubicBezTo>
                  <a:pt x="23906" y="195860"/>
                  <a:pt x="49678" y="194927"/>
                  <a:pt x="71718" y="183907"/>
                </a:cubicBezTo>
                <a:cubicBezTo>
                  <a:pt x="110265" y="164633"/>
                  <a:pt x="138409" y="125817"/>
                  <a:pt x="179294" y="112189"/>
                </a:cubicBezTo>
                <a:lnTo>
                  <a:pt x="286871" y="76331"/>
                </a:lnTo>
                <a:cubicBezTo>
                  <a:pt x="304800" y="58401"/>
                  <a:pt x="317980" y="33882"/>
                  <a:pt x="340659" y="22542"/>
                </a:cubicBezTo>
                <a:cubicBezTo>
                  <a:pt x="367916" y="8913"/>
                  <a:pt x="399863" y="5997"/>
                  <a:pt x="430306" y="4613"/>
                </a:cubicBezTo>
                <a:cubicBezTo>
                  <a:pt x="531801" y="0"/>
                  <a:pt x="633506" y="4613"/>
                  <a:pt x="735106" y="4613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85800" y="3810000"/>
            <a:ext cx="67818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400" dirty="0" err="1" smtClean="0"/>
              <a:t>Sisi</a:t>
            </a:r>
            <a:r>
              <a:rPr lang="en-US" sz="2400" dirty="0" smtClean="0"/>
              <a:t> AB, AC, </a:t>
            </a:r>
            <a:r>
              <a:rPr lang="en-US" sz="2400" dirty="0" err="1" smtClean="0"/>
              <a:t>dan</a:t>
            </a:r>
            <a:r>
              <a:rPr lang="en-US" sz="2400" dirty="0" smtClean="0"/>
              <a:t> BC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err="1" smtClean="0"/>
              <a:t>Apabila</a:t>
            </a:r>
            <a:r>
              <a:rPr lang="en-US" sz="2400" dirty="0" smtClean="0"/>
              <a:t> AB </a:t>
            </a:r>
            <a:r>
              <a:rPr lang="en-US" sz="2400" dirty="0" err="1" smtClean="0"/>
              <a:t>digambarkan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bidang</a:t>
            </a:r>
            <a:r>
              <a:rPr lang="en-US" sz="2400" dirty="0" smtClean="0"/>
              <a:t> </a:t>
            </a:r>
            <a:r>
              <a:rPr lang="en-US" sz="2400" dirty="0" err="1" smtClean="0"/>
              <a:t>gambar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skala</a:t>
            </a:r>
            <a:r>
              <a:rPr lang="en-US" sz="2400" dirty="0" smtClean="0"/>
              <a:t> </a:t>
            </a:r>
            <a:r>
              <a:rPr lang="en-US" sz="2400" dirty="0" err="1" smtClean="0"/>
              <a:t>tertentu</a:t>
            </a:r>
            <a:r>
              <a:rPr lang="en-US" sz="2400" dirty="0" smtClean="0"/>
              <a:t> </a:t>
            </a:r>
            <a:r>
              <a:rPr lang="en-US" sz="2400" dirty="0" err="1" smtClean="0"/>
              <a:t>maka</a:t>
            </a:r>
            <a:r>
              <a:rPr lang="en-US" sz="2400" dirty="0" smtClean="0"/>
              <a:t> </a:t>
            </a:r>
            <a:r>
              <a:rPr lang="en-US" sz="2400" dirty="0" err="1" smtClean="0"/>
              <a:t>titik</a:t>
            </a:r>
            <a:r>
              <a:rPr lang="en-US" sz="2400" dirty="0" smtClean="0"/>
              <a:t> C </a:t>
            </a:r>
            <a:r>
              <a:rPr lang="en-US" sz="2400" dirty="0" err="1" smtClean="0"/>
              <a:t>dapat</a:t>
            </a:r>
            <a:r>
              <a:rPr lang="en-US" sz="2400" dirty="0" smtClean="0"/>
              <a:t> </a:t>
            </a:r>
            <a:r>
              <a:rPr lang="en-US" sz="2400" dirty="0" err="1" smtClean="0"/>
              <a:t>ditentukan</a:t>
            </a:r>
            <a:r>
              <a:rPr lang="en-US" sz="2400" dirty="0" smtClean="0"/>
              <a:t> </a:t>
            </a:r>
            <a:r>
              <a:rPr lang="en-US" sz="2400" dirty="0" err="1" smtClean="0"/>
              <a:t>posisinya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perpotongan</a:t>
            </a:r>
            <a:r>
              <a:rPr lang="en-US" sz="2400" dirty="0" smtClean="0"/>
              <a:t> </a:t>
            </a:r>
            <a:r>
              <a:rPr lang="en-US" sz="2400" dirty="0" err="1" smtClean="0"/>
              <a:t>busur</a:t>
            </a:r>
            <a:r>
              <a:rPr lang="en-US" sz="2400" dirty="0" smtClean="0"/>
              <a:t> </a:t>
            </a:r>
            <a:r>
              <a:rPr lang="en-US" sz="2400" dirty="0" err="1" smtClean="0"/>
              <a:t>lingkaran</a:t>
            </a:r>
            <a:r>
              <a:rPr lang="en-US" sz="2400" dirty="0" smtClean="0"/>
              <a:t> yang </a:t>
            </a:r>
            <a:r>
              <a:rPr lang="en-US" sz="2400" dirty="0" err="1" smtClean="0"/>
              <a:t>dibuat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titik</a:t>
            </a:r>
            <a:r>
              <a:rPr lang="en-US" sz="2400" dirty="0" smtClean="0"/>
              <a:t> A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jari-jari</a:t>
            </a:r>
            <a:r>
              <a:rPr lang="en-US" sz="2400" dirty="0" smtClean="0"/>
              <a:t> AC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titik</a:t>
            </a:r>
            <a:r>
              <a:rPr lang="en-US" sz="2400" dirty="0" smtClean="0"/>
              <a:t> B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jari-jari</a:t>
            </a:r>
            <a:r>
              <a:rPr lang="en-US" sz="2400" dirty="0" smtClean="0"/>
              <a:t> BS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914400" y="0"/>
            <a:ext cx="5181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3600" dirty="0" err="1" smtClean="0"/>
              <a:t>Pengkuran</a:t>
            </a:r>
            <a:r>
              <a:rPr lang="en-US" sz="3600" dirty="0" smtClean="0"/>
              <a:t> </a:t>
            </a:r>
            <a:r>
              <a:rPr lang="en-US" sz="3600" dirty="0" err="1" smtClean="0"/>
              <a:t>jarak</a:t>
            </a:r>
            <a:r>
              <a:rPr lang="en-US" sz="3600" dirty="0" smtClean="0"/>
              <a:t> </a:t>
            </a:r>
            <a:r>
              <a:rPr lang="en-US" sz="3600" dirty="0" err="1" smtClean="0"/>
              <a:t>dengan</a:t>
            </a:r>
            <a:r>
              <a:rPr lang="en-US" sz="3600" dirty="0" smtClean="0"/>
              <a:t> </a:t>
            </a:r>
            <a:r>
              <a:rPr lang="en-US" sz="3600" dirty="0" err="1" smtClean="0"/>
              <a:t>Trilaterasi</a:t>
            </a:r>
            <a:endParaRPr lang="en-US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981200" y="3048000"/>
            <a:ext cx="2209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 flipH="1" flipV="1">
            <a:off x="1905000" y="1600200"/>
            <a:ext cx="1524000" cy="1371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6200000" flipV="1">
            <a:off x="3009900" y="1866900"/>
            <a:ext cx="1524000" cy="838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200400" y="1078468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524000" y="28956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191000" y="28956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685800" y="3810000"/>
            <a:ext cx="7543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400" dirty="0" err="1" smtClean="0"/>
              <a:t>Apabila</a:t>
            </a:r>
            <a:r>
              <a:rPr lang="en-US" sz="2400" dirty="0" smtClean="0"/>
              <a:t> </a:t>
            </a:r>
            <a:r>
              <a:rPr lang="en-US" sz="2400" dirty="0" err="1" smtClean="0"/>
              <a:t>garis</a:t>
            </a:r>
            <a:r>
              <a:rPr lang="en-US" sz="2400" dirty="0" smtClean="0"/>
              <a:t> AB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sudut_sudut</a:t>
            </a:r>
            <a:r>
              <a:rPr lang="en-US" sz="2400" dirty="0" smtClean="0"/>
              <a:t> BAC </a:t>
            </a:r>
            <a:r>
              <a:rPr lang="en-US" sz="2400" dirty="0" err="1" smtClean="0"/>
              <a:t>dan</a:t>
            </a:r>
            <a:r>
              <a:rPr lang="en-US" sz="2400" dirty="0" smtClean="0"/>
              <a:t> ABC </a:t>
            </a:r>
            <a:r>
              <a:rPr lang="en-US" sz="2400" dirty="0" err="1" smtClean="0"/>
              <a:t>diukur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peralatan</a:t>
            </a:r>
            <a:r>
              <a:rPr lang="en-US" sz="2400" dirty="0" smtClean="0"/>
              <a:t> </a:t>
            </a:r>
            <a:r>
              <a:rPr lang="en-US" sz="2400" dirty="0" err="1" smtClean="0"/>
              <a:t>pengukur</a:t>
            </a:r>
            <a:r>
              <a:rPr lang="en-US" sz="2400" dirty="0" smtClean="0"/>
              <a:t> </a:t>
            </a:r>
            <a:r>
              <a:rPr lang="en-US" sz="2400" dirty="0" err="1" smtClean="0"/>
              <a:t>sudut</a:t>
            </a:r>
            <a:r>
              <a:rPr lang="en-US" sz="2400" dirty="0" smtClean="0"/>
              <a:t> </a:t>
            </a:r>
            <a:r>
              <a:rPr lang="en-US" sz="2400" dirty="0" err="1" smtClean="0"/>
              <a:t>mendatar</a:t>
            </a:r>
            <a:r>
              <a:rPr lang="en-US" sz="2400" dirty="0" smtClean="0"/>
              <a:t> , </a:t>
            </a:r>
            <a:r>
              <a:rPr lang="en-US" sz="2400" dirty="0" err="1" smtClean="0"/>
              <a:t>apabila</a:t>
            </a:r>
            <a:r>
              <a:rPr lang="en-US" sz="2400" dirty="0" smtClean="0"/>
              <a:t>  </a:t>
            </a:r>
            <a:r>
              <a:rPr lang="en-US" sz="2400" dirty="0" err="1" smtClean="0"/>
              <a:t>gais</a:t>
            </a:r>
            <a:r>
              <a:rPr lang="en-US" sz="2400" dirty="0" smtClean="0"/>
              <a:t> AB </a:t>
            </a:r>
            <a:r>
              <a:rPr lang="en-US" sz="2400" dirty="0" err="1" smtClean="0"/>
              <a:t>digambarkan</a:t>
            </a:r>
            <a:r>
              <a:rPr lang="en-US" sz="2400" dirty="0" smtClean="0"/>
              <a:t> </a:t>
            </a:r>
            <a:r>
              <a:rPr lang="en-US" sz="2400" dirty="0" err="1" smtClean="0"/>
              <a:t>maka</a:t>
            </a:r>
            <a:r>
              <a:rPr lang="en-US" sz="2400" dirty="0" smtClean="0"/>
              <a:t> </a:t>
            </a:r>
            <a:r>
              <a:rPr lang="en-US" sz="2400" dirty="0" err="1" smtClean="0"/>
              <a:t>posisi</a:t>
            </a:r>
            <a:r>
              <a:rPr lang="en-US" sz="2400" dirty="0" smtClean="0"/>
              <a:t> C </a:t>
            </a:r>
            <a:r>
              <a:rPr lang="en-US" sz="2400" dirty="0" err="1" smtClean="0"/>
              <a:t>dapat</a:t>
            </a:r>
            <a:r>
              <a:rPr lang="en-US" sz="2400" dirty="0" smtClean="0"/>
              <a:t> </a:t>
            </a:r>
            <a:r>
              <a:rPr lang="en-US" sz="2400" dirty="0" err="1" smtClean="0"/>
              <a:t>di</a:t>
            </a:r>
            <a:r>
              <a:rPr lang="en-US" sz="2400" dirty="0" smtClean="0"/>
              <a:t> </a:t>
            </a:r>
            <a:r>
              <a:rPr lang="en-US" sz="2400" dirty="0" err="1" smtClean="0"/>
              <a:t>tentukan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mengeplot</a:t>
            </a:r>
            <a:r>
              <a:rPr lang="en-US" sz="2400" dirty="0" smtClean="0"/>
              <a:t> </a:t>
            </a:r>
            <a:r>
              <a:rPr lang="en-US" sz="2400" dirty="0" err="1" smtClean="0"/>
              <a:t>sudut</a:t>
            </a:r>
            <a:r>
              <a:rPr lang="en-US" sz="2400" dirty="0" smtClean="0"/>
              <a:t> BAC </a:t>
            </a:r>
            <a:r>
              <a:rPr lang="en-US" sz="2400" dirty="0" err="1" smtClean="0"/>
              <a:t>dan</a:t>
            </a:r>
            <a:r>
              <a:rPr lang="en-US" sz="2400" dirty="0" smtClean="0"/>
              <a:t> ABC 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busur</a:t>
            </a:r>
            <a:r>
              <a:rPr lang="en-US" sz="2400" dirty="0" smtClean="0"/>
              <a:t> </a:t>
            </a:r>
            <a:r>
              <a:rPr lang="en-US" sz="2400" dirty="0" err="1" smtClean="0"/>
              <a:t>derajat</a:t>
            </a:r>
            <a:r>
              <a:rPr lang="en-US" sz="2400" dirty="0" smtClean="0"/>
              <a:t> 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dirty="0" err="1" smtClean="0"/>
              <a:t>sisi</a:t>
            </a:r>
            <a:r>
              <a:rPr lang="en-US" sz="2400" dirty="0" smtClean="0"/>
              <a:t> AC </a:t>
            </a:r>
            <a:r>
              <a:rPr lang="en-US" sz="2400" dirty="0" err="1" smtClean="0"/>
              <a:t>dan</a:t>
            </a:r>
            <a:r>
              <a:rPr lang="en-US" sz="2400" dirty="0" smtClean="0"/>
              <a:t> BC </a:t>
            </a:r>
            <a:r>
              <a:rPr lang="en-US" sz="2400" dirty="0" err="1" smtClean="0"/>
              <a:t>di</a:t>
            </a:r>
            <a:r>
              <a:rPr lang="en-US" sz="2400" dirty="0" smtClean="0"/>
              <a:t> </a:t>
            </a:r>
            <a:r>
              <a:rPr lang="en-US" sz="2400" dirty="0" err="1" smtClean="0"/>
              <a:t>hitung</a:t>
            </a:r>
            <a:r>
              <a:rPr lang="en-US" sz="2400" dirty="0" smtClean="0"/>
              <a:t> 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057400" y="0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None/>
            </a:pPr>
            <a:r>
              <a:rPr lang="en-US" sz="3200" dirty="0" err="1" smtClean="0"/>
              <a:t>Pengkuran</a:t>
            </a:r>
            <a:r>
              <a:rPr lang="en-US" sz="3200" dirty="0" smtClean="0"/>
              <a:t>  </a:t>
            </a:r>
            <a:r>
              <a:rPr lang="en-US" sz="3200" dirty="0" err="1" smtClean="0"/>
              <a:t>Sudut</a:t>
            </a:r>
            <a:r>
              <a:rPr lang="en-US" sz="3200" dirty="0" smtClean="0"/>
              <a:t> </a:t>
            </a:r>
            <a:r>
              <a:rPr lang="en-US" sz="3200" dirty="0" err="1" smtClean="0"/>
              <a:t>dan</a:t>
            </a:r>
            <a:r>
              <a:rPr lang="en-US" sz="3200" dirty="0" smtClean="0"/>
              <a:t> </a:t>
            </a:r>
            <a:r>
              <a:rPr lang="en-US" sz="3200" dirty="0" err="1" smtClean="0"/>
              <a:t>jarak</a:t>
            </a:r>
            <a:r>
              <a:rPr lang="en-US" sz="3200" dirty="0" smtClean="0"/>
              <a:t> </a:t>
            </a:r>
            <a:r>
              <a:rPr lang="en-US" sz="3200" dirty="0" err="1" smtClean="0"/>
              <a:t>dengan</a:t>
            </a:r>
            <a:r>
              <a:rPr lang="en-US" sz="3200" dirty="0" smtClean="0"/>
              <a:t> </a:t>
            </a:r>
            <a:r>
              <a:rPr lang="en-US" sz="3200" dirty="0" err="1" smtClean="0"/>
              <a:t>Triangulasi</a:t>
            </a:r>
            <a:endParaRPr lang="en-US" sz="3200" dirty="0" smtClean="0"/>
          </a:p>
        </p:txBody>
      </p:sp>
      <p:sp>
        <p:nvSpPr>
          <p:cNvPr id="13" name="Freeform 12"/>
          <p:cNvSpPr/>
          <p:nvPr/>
        </p:nvSpPr>
        <p:spPr>
          <a:xfrm>
            <a:off x="2366682" y="2653553"/>
            <a:ext cx="304800" cy="376518"/>
          </a:xfrm>
          <a:custGeom>
            <a:avLst/>
            <a:gdLst>
              <a:gd name="connsiteX0" fmla="*/ 0 w 304800"/>
              <a:gd name="connsiteY0" fmla="*/ 0 h 376518"/>
              <a:gd name="connsiteX1" fmla="*/ 71718 w 304800"/>
              <a:gd name="connsiteY1" fmla="*/ 17929 h 376518"/>
              <a:gd name="connsiteX2" fmla="*/ 179294 w 304800"/>
              <a:gd name="connsiteY2" fmla="*/ 53788 h 376518"/>
              <a:gd name="connsiteX3" fmla="*/ 215153 w 304800"/>
              <a:gd name="connsiteY3" fmla="*/ 107576 h 376518"/>
              <a:gd name="connsiteX4" fmla="*/ 251012 w 304800"/>
              <a:gd name="connsiteY4" fmla="*/ 215153 h 376518"/>
              <a:gd name="connsiteX5" fmla="*/ 268942 w 304800"/>
              <a:gd name="connsiteY5" fmla="*/ 268941 h 376518"/>
              <a:gd name="connsiteX6" fmla="*/ 286871 w 304800"/>
              <a:gd name="connsiteY6" fmla="*/ 322729 h 376518"/>
              <a:gd name="connsiteX7" fmla="*/ 304800 w 304800"/>
              <a:gd name="connsiteY7" fmla="*/ 376518 h 376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4800" h="376518">
                <a:moveTo>
                  <a:pt x="0" y="0"/>
                </a:moveTo>
                <a:cubicBezTo>
                  <a:pt x="23906" y="5976"/>
                  <a:pt x="48116" y="10848"/>
                  <a:pt x="71718" y="17929"/>
                </a:cubicBezTo>
                <a:cubicBezTo>
                  <a:pt x="107922" y="28790"/>
                  <a:pt x="179294" y="53788"/>
                  <a:pt x="179294" y="53788"/>
                </a:cubicBezTo>
                <a:cubicBezTo>
                  <a:pt x="191247" y="71717"/>
                  <a:pt x="206401" y="87885"/>
                  <a:pt x="215153" y="107576"/>
                </a:cubicBezTo>
                <a:cubicBezTo>
                  <a:pt x="230505" y="142117"/>
                  <a:pt x="239059" y="179294"/>
                  <a:pt x="251012" y="215153"/>
                </a:cubicBezTo>
                <a:lnTo>
                  <a:pt x="268942" y="268941"/>
                </a:lnTo>
                <a:lnTo>
                  <a:pt x="286871" y="322729"/>
                </a:lnTo>
                <a:lnTo>
                  <a:pt x="304800" y="376518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3633873" y="2545976"/>
            <a:ext cx="274739" cy="502024"/>
          </a:xfrm>
          <a:custGeom>
            <a:avLst/>
            <a:gdLst>
              <a:gd name="connsiteX0" fmla="*/ 274739 w 274739"/>
              <a:gd name="connsiteY0" fmla="*/ 0 h 502024"/>
              <a:gd name="connsiteX1" fmla="*/ 167162 w 274739"/>
              <a:gd name="connsiteY1" fmla="*/ 71718 h 502024"/>
              <a:gd name="connsiteX2" fmla="*/ 77515 w 274739"/>
              <a:gd name="connsiteY2" fmla="*/ 161365 h 502024"/>
              <a:gd name="connsiteX3" fmla="*/ 23727 w 274739"/>
              <a:gd name="connsiteY3" fmla="*/ 358589 h 502024"/>
              <a:gd name="connsiteX4" fmla="*/ 5798 w 274739"/>
              <a:gd name="connsiteY4" fmla="*/ 502024 h 502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739" h="502024">
                <a:moveTo>
                  <a:pt x="274739" y="0"/>
                </a:moveTo>
                <a:cubicBezTo>
                  <a:pt x="238880" y="23906"/>
                  <a:pt x="191068" y="35859"/>
                  <a:pt x="167162" y="71718"/>
                </a:cubicBezTo>
                <a:cubicBezTo>
                  <a:pt x="119350" y="143435"/>
                  <a:pt x="149232" y="113553"/>
                  <a:pt x="77515" y="161365"/>
                </a:cubicBezTo>
                <a:cubicBezTo>
                  <a:pt x="16872" y="282650"/>
                  <a:pt x="54740" y="188016"/>
                  <a:pt x="23727" y="358589"/>
                </a:cubicBezTo>
                <a:cubicBezTo>
                  <a:pt x="0" y="489090"/>
                  <a:pt x="5798" y="371135"/>
                  <a:pt x="5798" y="502024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2133600" y="2754868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α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3657600" y="2667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β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638800"/>
          </a:xfrm>
        </p:spPr>
        <p:txBody>
          <a:bodyPr>
            <a:normAutofit fontScale="92500" lnSpcReduction="20000"/>
          </a:bodyPr>
          <a:lstStyle/>
          <a:p>
            <a:pPr algn="just">
              <a:buFont typeface="Wingdings" pitchFamily="2" charset="2"/>
              <a:buChar char="q"/>
            </a:pPr>
            <a:r>
              <a:rPr lang="en-US" dirty="0" smtClean="0"/>
              <a:t>	</a:t>
            </a:r>
            <a:r>
              <a:rPr lang="en-US" dirty="0" err="1" smtClean="0"/>
              <a:t>Dahulu</a:t>
            </a:r>
            <a:r>
              <a:rPr lang="en-US" dirty="0" smtClean="0"/>
              <a:t> instrument </a:t>
            </a:r>
            <a:r>
              <a:rPr lang="en-US" dirty="0" err="1" smtClean="0"/>
              <a:t>sipat</a:t>
            </a:r>
            <a:r>
              <a:rPr lang="en-US" dirty="0" smtClean="0"/>
              <a:t> </a:t>
            </a:r>
            <a:r>
              <a:rPr lang="en-US" dirty="0" err="1" smtClean="0"/>
              <a:t>datar</a:t>
            </a:r>
            <a:r>
              <a:rPr lang="en-US" dirty="0" smtClean="0"/>
              <a:t>  </a:t>
            </a:r>
            <a:r>
              <a:rPr lang="en-US" dirty="0" err="1" smtClean="0"/>
              <a:t>disebut</a:t>
            </a:r>
            <a:r>
              <a:rPr lang="en-US" dirty="0" smtClean="0"/>
              <a:t> </a:t>
            </a:r>
            <a:r>
              <a:rPr lang="en-US" err="1" smtClean="0"/>
              <a:t>sebagai</a:t>
            </a:r>
            <a:r>
              <a:rPr lang="en-US" smtClean="0"/>
              <a:t> 	</a:t>
            </a:r>
            <a:r>
              <a:rPr lang="en-US" b="1" smtClean="0"/>
              <a:t>Chorobates</a:t>
            </a:r>
            <a:r>
              <a:rPr lang="en-US" smtClean="0"/>
              <a:t> </a:t>
            </a:r>
            <a:r>
              <a:rPr lang="en-US" dirty="0" err="1" smtClean="0"/>
              <a:t>terbuat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	</a:t>
            </a:r>
            <a:r>
              <a:rPr lang="en-US" dirty="0" err="1" smtClean="0"/>
              <a:t>kayu</a:t>
            </a:r>
            <a:r>
              <a:rPr lang="en-US" dirty="0" smtClean="0"/>
              <a:t> </a:t>
            </a:r>
            <a:r>
              <a:rPr lang="en-US" dirty="0" err="1" smtClean="0"/>
              <a:t>sepanjang</a:t>
            </a:r>
            <a:r>
              <a:rPr lang="en-US" dirty="0" smtClean="0"/>
              <a:t> 20 </a:t>
            </a:r>
            <a:r>
              <a:rPr lang="en-US" smtClean="0"/>
              <a:t>ft 	(</a:t>
            </a:r>
            <a:r>
              <a:rPr lang="en-US" dirty="0" smtClean="0"/>
              <a:t>30,48cm),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tengahnya</a:t>
            </a:r>
            <a:r>
              <a:rPr lang="en-US" dirty="0" smtClean="0"/>
              <a:t> </a:t>
            </a:r>
            <a:r>
              <a:rPr lang="en-US" dirty="0" err="1" smtClean="0"/>
              <a:t>diberi</a:t>
            </a:r>
            <a:r>
              <a:rPr lang="en-US" dirty="0" smtClean="0"/>
              <a:t>  	</a:t>
            </a:r>
            <a:r>
              <a:rPr lang="en-US" dirty="0" err="1" smtClean="0"/>
              <a:t>lubang</a:t>
            </a:r>
            <a:r>
              <a:rPr lang="en-US" dirty="0" smtClean="0"/>
              <a:t>  (groove)  	</a:t>
            </a:r>
            <a:r>
              <a:rPr lang="en-US" dirty="0" err="1" smtClean="0"/>
              <a:t>sedalam</a:t>
            </a:r>
            <a:r>
              <a:rPr lang="en-US" dirty="0" smtClean="0"/>
              <a:t>  1  inc  </a:t>
            </a:r>
            <a:r>
              <a:rPr lang="en-US" dirty="0" err="1" smtClean="0"/>
              <a:t>dan</a:t>
            </a:r>
            <a:r>
              <a:rPr lang="en-US" dirty="0" smtClean="0"/>
              <a:t>  </a:t>
            </a:r>
            <a:r>
              <a:rPr lang="en-US" dirty="0" err="1" smtClean="0"/>
              <a:t>sepanjang</a:t>
            </a:r>
            <a:r>
              <a:rPr lang="en-US" dirty="0" smtClean="0"/>
              <a:t>  5  ft. </a:t>
            </a:r>
            <a:r>
              <a:rPr lang="en-US" err="1" smtClean="0"/>
              <a:t>Untuk</a:t>
            </a:r>
            <a:r>
              <a:rPr lang="en-US" smtClean="0"/>
              <a:t> 	mengetahui </a:t>
            </a:r>
            <a:r>
              <a:rPr lang="en-US" dirty="0" err="1" smtClean="0"/>
              <a:t>tingkat</a:t>
            </a:r>
            <a:r>
              <a:rPr lang="en-US" dirty="0" smtClean="0"/>
              <a:t>  </a:t>
            </a:r>
            <a:r>
              <a:rPr lang="en-US" dirty="0" err="1" smtClean="0"/>
              <a:t>garis</a:t>
            </a:r>
            <a:r>
              <a:rPr lang="en-US" dirty="0" smtClean="0"/>
              <a:t> 	</a:t>
            </a:r>
            <a:r>
              <a:rPr lang="en-US" dirty="0" err="1" smtClean="0"/>
              <a:t>horisontal</a:t>
            </a:r>
            <a:r>
              <a:rPr lang="en-US" dirty="0" smtClean="0"/>
              <a:t> (</a:t>
            </a:r>
            <a:r>
              <a:rPr lang="en-US" dirty="0" err="1" smtClean="0"/>
              <a:t>datar</a:t>
            </a:r>
            <a:r>
              <a:rPr lang="en-US" dirty="0" smtClean="0"/>
              <a:t>) </a:t>
            </a:r>
            <a:r>
              <a:rPr lang="en-US" err="1" smtClean="0"/>
              <a:t>dapat</a:t>
            </a:r>
            <a:r>
              <a:rPr lang="en-US" smtClean="0"/>
              <a:t> 	dilihat 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mengamati</a:t>
            </a:r>
            <a:r>
              <a:rPr lang="en-US" dirty="0" smtClean="0"/>
              <a:t> </a:t>
            </a:r>
            <a:r>
              <a:rPr lang="en-US" dirty="0" err="1" smtClean="0"/>
              <a:t>gelembung</a:t>
            </a:r>
            <a:r>
              <a:rPr lang="en-US" dirty="0" smtClean="0"/>
              <a:t>  </a:t>
            </a:r>
            <a:r>
              <a:rPr lang="en-US" dirty="0" err="1" smtClean="0"/>
              <a:t>udara</a:t>
            </a:r>
            <a:r>
              <a:rPr lang="en-US" dirty="0" smtClean="0"/>
              <a:t> </a:t>
            </a:r>
            <a:r>
              <a:rPr lang="en-US" err="1" smtClean="0"/>
              <a:t>jika</a:t>
            </a:r>
            <a:r>
              <a:rPr lang="en-US" smtClean="0"/>
              <a:t> 	telah berada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tengah-</a:t>
            </a:r>
            <a:r>
              <a:rPr lang="en-US" dirty="0" smtClean="0"/>
              <a:t> t</a:t>
            </a:r>
            <a:r>
              <a:rPr lang="en-US" dirty="0" err="1" smtClean="0"/>
              <a:t>engah </a:t>
            </a:r>
            <a:r>
              <a:rPr lang="en-US" dirty="0" smtClean="0"/>
              <a:t>d</a:t>
            </a:r>
            <a:r>
              <a:rPr lang="en-US" dirty="0" err="1" smtClean="0"/>
              <a:t>an </a:t>
            </a:r>
            <a:r>
              <a:rPr lang="en-US" dirty="0" smtClean="0"/>
              <a:t>t</a:t>
            </a:r>
            <a:r>
              <a:rPr lang="en-US" dirty="0" err="1" smtClean="0"/>
              <a:t>etap.</a:t>
            </a:r>
            <a:r>
              <a:rPr lang="en-US" dirty="0" smtClean="0"/>
              <a:t>  m</a:t>
            </a:r>
            <a:r>
              <a:rPr lang="en-US" dirty="0" err="1" smtClean="0"/>
              <a:t>aka </a:t>
            </a:r>
            <a:r>
              <a:rPr lang="en-US" dirty="0" smtClean="0"/>
              <a:t>g</a:t>
            </a:r>
            <a:r>
              <a:rPr lang="en-US" dirty="0" err="1" smtClean="0"/>
              <a:t>aris </a:t>
            </a:r>
            <a:r>
              <a:rPr lang="en-US" dirty="0" smtClean="0"/>
              <a:t>	h</a:t>
            </a:r>
            <a:r>
              <a:rPr lang="en-US" dirty="0" err="1" smtClean="0"/>
              <a:t>orisontal </a:t>
            </a:r>
            <a:r>
              <a:rPr lang="en-US" dirty="0" smtClean="0"/>
              <a:t>(d</a:t>
            </a:r>
            <a:r>
              <a:rPr lang="en-US" dirty="0" err="1" smtClean="0"/>
              <a:t>atar)</a:t>
            </a:r>
            <a:r>
              <a:rPr lang="en-US" dirty="0" smtClean="0"/>
              <a:t> t</a:t>
            </a:r>
            <a:r>
              <a:rPr lang="en-US" dirty="0" err="1" smtClean="0"/>
              <a:t>elah </a:t>
            </a:r>
            <a:r>
              <a:rPr lang="en-US" dirty="0" smtClean="0"/>
              <a:t>t</a:t>
            </a:r>
            <a:r>
              <a:rPr lang="en-US" dirty="0" err="1" smtClean="0"/>
              <a:t>erbentuk.</a:t>
            </a:r>
            <a:r>
              <a:rPr lang="en-US" dirty="0" smtClean="0"/>
              <a:t> </a:t>
            </a:r>
          </a:p>
          <a:p>
            <a:pPr algn="just">
              <a:buFont typeface="Wingdings" pitchFamily="2" charset="2"/>
              <a:buChar char="q"/>
            </a:pPr>
            <a:r>
              <a:rPr lang="en-US" dirty="0" smtClean="0"/>
              <a:t>	P</a:t>
            </a:r>
            <a:r>
              <a:rPr lang="en-US" dirty="0" err="1" smtClean="0"/>
              <a:t>ada </a:t>
            </a:r>
            <a:r>
              <a:rPr lang="en-US" dirty="0" smtClean="0"/>
              <a:t>t</a:t>
            </a:r>
            <a:r>
              <a:rPr lang="en-US" dirty="0" err="1" smtClean="0"/>
              <a:t>ahun </a:t>
            </a:r>
            <a:r>
              <a:rPr lang="en-US" dirty="0" smtClean="0"/>
              <a:t>1607 L</a:t>
            </a:r>
            <a:r>
              <a:rPr lang="en-US" dirty="0" err="1" smtClean="0"/>
              <a:t>ippershey </a:t>
            </a:r>
            <a:r>
              <a:rPr lang="en-US" dirty="0" smtClean="0"/>
              <a:t>m</a:t>
            </a:r>
            <a:r>
              <a:rPr lang="en-US" dirty="0" err="1" smtClean="0"/>
              <a:t>enemukan </a:t>
            </a:r>
            <a:r>
              <a:rPr lang="en-US" dirty="0" smtClean="0"/>
              <a:t>t</a:t>
            </a:r>
            <a:r>
              <a:rPr lang="en-US" dirty="0" err="1" smtClean="0"/>
              <a:t>eleskop</a:t>
            </a:r>
            <a:r>
              <a:rPr lang="en-US" err="1" smtClean="0"/>
              <a:t>.</a:t>
            </a:r>
            <a:r>
              <a:rPr lang="en-US" smtClean="0"/>
              <a:t> 	Penemuan </a:t>
            </a:r>
            <a:r>
              <a:rPr lang="en-US" dirty="0" smtClean="0"/>
              <a:t>	i</a:t>
            </a:r>
            <a:r>
              <a:rPr lang="en-US" dirty="0" err="1" smtClean="0"/>
              <a:t>ni </a:t>
            </a:r>
            <a:r>
              <a:rPr lang="en-US" dirty="0" smtClean="0"/>
              <a:t>	b</a:t>
            </a:r>
            <a:r>
              <a:rPr lang="en-US" dirty="0" err="1" smtClean="0"/>
              <a:t>erpengauh </a:t>
            </a:r>
            <a:r>
              <a:rPr lang="en-US" dirty="0" smtClean="0"/>
              <a:t>b</a:t>
            </a:r>
            <a:r>
              <a:rPr lang="en-US" dirty="0" err="1" smtClean="0"/>
              <a:t>esar </a:t>
            </a:r>
            <a:r>
              <a:rPr lang="en-US" smtClean="0"/>
              <a:t>t</a:t>
            </a:r>
            <a:r>
              <a:rPr lang="en-US" err="1" smtClean="0"/>
              <a:t>erhadap </a:t>
            </a:r>
            <a:r>
              <a:rPr lang="en-US" smtClean="0"/>
              <a:t>	perkembangan  </a:t>
            </a:r>
            <a:r>
              <a:rPr lang="en-US" dirty="0" smtClean="0"/>
              <a:t>p</a:t>
            </a:r>
            <a:r>
              <a:rPr lang="en-US" dirty="0" err="1" smtClean="0"/>
              <a:t>eralatan </a:t>
            </a:r>
            <a:r>
              <a:rPr lang="en-US" dirty="0" smtClean="0"/>
              <a:t> s</a:t>
            </a:r>
            <a:r>
              <a:rPr lang="en-US" dirty="0" err="1" smtClean="0"/>
              <a:t>urvei </a:t>
            </a:r>
            <a:r>
              <a:rPr lang="en-US" dirty="0" smtClean="0"/>
              <a:t> d</a:t>
            </a:r>
            <a:r>
              <a:rPr lang="en-US" dirty="0" err="1" smtClean="0"/>
              <a:t>alam </a:t>
            </a:r>
            <a:r>
              <a:rPr lang="en-US" dirty="0" smtClean="0"/>
              <a:t> 	</a:t>
            </a:r>
            <a:r>
              <a:rPr lang="en-US" smtClean="0"/>
              <a:t>h</a:t>
            </a:r>
            <a:r>
              <a:rPr lang="en-US" err="1" smtClean="0"/>
              <a:t>al </a:t>
            </a:r>
            <a:r>
              <a:rPr lang="en-US" smtClean="0"/>
              <a:t> 	peningkantan </a:t>
            </a:r>
            <a:r>
              <a:rPr lang="en-US" dirty="0" smtClean="0"/>
              <a:t>k</a:t>
            </a:r>
            <a:r>
              <a:rPr lang="en-US" dirty="0" err="1" smtClean="0"/>
              <a:t>etelitian </a:t>
            </a:r>
            <a:r>
              <a:rPr lang="en-US" dirty="0" smtClean="0"/>
              <a:t>d</a:t>
            </a:r>
            <a:r>
              <a:rPr lang="en-US" dirty="0" err="1" smtClean="0"/>
              <a:t>an </a:t>
            </a:r>
            <a:r>
              <a:rPr lang="en-US" dirty="0" smtClean="0"/>
              <a:t>k</a:t>
            </a:r>
            <a:r>
              <a:rPr lang="en-US" dirty="0" err="1" smtClean="0"/>
              <a:t>ecepatan </a:t>
            </a:r>
            <a:r>
              <a:rPr lang="en-US" dirty="0" smtClean="0"/>
              <a:t>p</a:t>
            </a:r>
            <a:r>
              <a:rPr lang="en-US" dirty="0" err="1" smtClean="0"/>
              <a:t>engukuran.</a:t>
            </a:r>
            <a:r>
              <a:rPr lang="en-US" dirty="0" smtClean="0"/>
              <a:t> </a:t>
            </a:r>
          </a:p>
          <a:p>
            <a:pPr algn="just">
              <a:buFont typeface="Wingdings" pitchFamily="2" charset="2"/>
              <a:buChar char="q"/>
            </a:pPr>
            <a:r>
              <a:rPr lang="en-US" dirty="0" smtClean="0"/>
              <a:t>	P</a:t>
            </a:r>
            <a:r>
              <a:rPr lang="en-US" dirty="0" err="1" smtClean="0"/>
              <a:t>ada </a:t>
            </a:r>
            <a:r>
              <a:rPr lang="en-US" dirty="0" smtClean="0"/>
              <a:t> 1631,  Pierre  V</a:t>
            </a:r>
            <a:r>
              <a:rPr lang="en-US" dirty="0" err="1" smtClean="0"/>
              <a:t>ernier,</a:t>
            </a:r>
            <a:r>
              <a:rPr lang="en-US" dirty="0" smtClean="0"/>
              <a:t>  w</a:t>
            </a:r>
            <a:r>
              <a:rPr lang="en-US" dirty="0" err="1" smtClean="0"/>
              <a:t>arga </a:t>
            </a:r>
            <a:r>
              <a:rPr lang="en-US" dirty="0" smtClean="0"/>
              <a:t> </a:t>
            </a:r>
            <a:r>
              <a:rPr lang="en-US" smtClean="0"/>
              <a:t>P</a:t>
            </a:r>
            <a:r>
              <a:rPr lang="en-US" err="1" smtClean="0"/>
              <a:t>erancis </a:t>
            </a:r>
            <a:r>
              <a:rPr lang="en-US" smtClean="0"/>
              <a:t>	menemukan  </a:t>
            </a:r>
            <a:r>
              <a:rPr lang="en-US" dirty="0" smtClean="0"/>
              <a:t>i</a:t>
            </a:r>
            <a:r>
              <a:rPr lang="en-US" dirty="0" err="1" smtClean="0"/>
              <a:t>nstrumen,</a:t>
            </a:r>
            <a:r>
              <a:rPr lang="en-US" dirty="0" smtClean="0"/>
              <a:t>  d</a:t>
            </a:r>
            <a:r>
              <a:rPr lang="en-US" dirty="0" err="1" smtClean="0"/>
              <a:t>inamakan </a:t>
            </a:r>
            <a:r>
              <a:rPr lang="en-US" dirty="0" smtClean="0"/>
              <a:t>(v</a:t>
            </a:r>
            <a:r>
              <a:rPr lang="en-US" dirty="0" err="1" smtClean="0"/>
              <a:t>ernier)</a:t>
            </a:r>
            <a:r>
              <a:rPr lang="en-US" dirty="0" smtClean="0"/>
              <a:t>,  </a:t>
            </a:r>
            <a:r>
              <a:rPr lang="en-US" smtClean="0"/>
              <a:t>yang 	sekarang </a:t>
            </a:r>
            <a:r>
              <a:rPr lang="en-US" dirty="0" smtClean="0"/>
              <a:t>d</a:t>
            </a:r>
            <a:r>
              <a:rPr lang="en-US" dirty="0" err="1" smtClean="0"/>
              <a:t>igunakan </a:t>
            </a:r>
            <a:r>
              <a:rPr lang="en-US" dirty="0" smtClean="0"/>
              <a:t>s</a:t>
            </a:r>
            <a:r>
              <a:rPr lang="en-US" dirty="0" err="1" smtClean="0"/>
              <a:t>ebagai </a:t>
            </a:r>
            <a:r>
              <a:rPr lang="en-US" dirty="0" smtClean="0"/>
              <a:t>a</a:t>
            </a:r>
            <a:r>
              <a:rPr lang="en-US" dirty="0" err="1" smtClean="0"/>
              <a:t>lat </a:t>
            </a:r>
            <a:r>
              <a:rPr lang="en-US" dirty="0" smtClean="0"/>
              <a:t>p</a:t>
            </a:r>
            <a:r>
              <a:rPr lang="en-US" dirty="0" err="1" smtClean="0"/>
              <a:t>embagian </a:t>
            </a:r>
            <a:r>
              <a:rPr lang="en-US" smtClean="0"/>
              <a:t>s</a:t>
            </a:r>
            <a:r>
              <a:rPr lang="en-US" err="1" smtClean="0"/>
              <a:t>kala </a:t>
            </a:r>
            <a:r>
              <a:rPr lang="en-US" smtClean="0"/>
              <a:t>	yang </a:t>
            </a:r>
            <a:r>
              <a:rPr lang="en-US" dirty="0" smtClean="0"/>
              <a:t>a</a:t>
            </a:r>
            <a:r>
              <a:rPr lang="en-US" dirty="0" err="1" smtClean="0"/>
              <a:t>kurat.</a:t>
            </a:r>
            <a:r>
              <a:rPr lang="en-US" dirty="0" smtClean="0"/>
              <a:t> </a:t>
            </a:r>
          </a:p>
          <a:p>
            <a:pPr algn="just">
              <a:buNone/>
            </a:pPr>
            <a:r>
              <a:rPr lang="en-US" smtClean="0"/>
              <a:t>	</a:t>
            </a:r>
            <a:endParaRPr lang="en-US" dirty="0" smtClean="0"/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8077200" cy="1143000"/>
          </a:xfrm>
        </p:spPr>
        <p:txBody>
          <a:bodyPr/>
          <a:lstStyle/>
          <a:p>
            <a:r>
              <a:rPr lang="en-US" sz="3200" smtClean="0"/>
              <a:t>CARA NUMERIS</a:t>
            </a:r>
          </a:p>
        </p:txBody>
      </p:sp>
      <p:cxnSp>
        <p:nvCxnSpPr>
          <p:cNvPr id="5" name="Straight Connector 4"/>
          <p:cNvCxnSpPr/>
          <p:nvPr/>
        </p:nvCxnSpPr>
        <p:spPr>
          <a:xfrm rot="5400000">
            <a:off x="611188" y="3657600"/>
            <a:ext cx="2894012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057400" y="5105400"/>
            <a:ext cx="39624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057400" y="2743200"/>
            <a:ext cx="3505200" cy="1588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057400" y="4419600"/>
            <a:ext cx="3733800" cy="1588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>
            <a:off x="1562101" y="3924300"/>
            <a:ext cx="2362200" cy="3175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 flipH="1" flipV="1">
            <a:off x="3924301" y="3924300"/>
            <a:ext cx="2362200" cy="3175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2743200" y="2743200"/>
            <a:ext cx="2362200" cy="167640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Arc 19"/>
          <p:cNvSpPr/>
          <p:nvPr/>
        </p:nvSpPr>
        <p:spPr>
          <a:xfrm>
            <a:off x="2701925" y="3859213"/>
            <a:ext cx="457200" cy="457200"/>
          </a:xfrm>
          <a:prstGeom prst="arc">
            <a:avLst>
              <a:gd name="adj1" fmla="val 13552882"/>
              <a:gd name="adj2" fmla="val 1210861"/>
            </a:avLst>
          </a:prstGeom>
          <a:ln w="38100">
            <a:solidFill>
              <a:schemeClr val="tx1">
                <a:lumMod val="9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515" name="TextBox 20"/>
          <p:cNvSpPr txBox="1">
            <a:spLocks noChangeArrowheads="1"/>
          </p:cNvSpPr>
          <p:nvPr/>
        </p:nvSpPr>
        <p:spPr bwMode="auto">
          <a:xfrm>
            <a:off x="1447800" y="2057400"/>
            <a:ext cx="533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Y</a:t>
            </a:r>
          </a:p>
        </p:txBody>
      </p:sp>
      <p:sp>
        <p:nvSpPr>
          <p:cNvPr id="21516" name="TextBox 21"/>
          <p:cNvSpPr txBox="1">
            <a:spLocks noChangeArrowheads="1"/>
          </p:cNvSpPr>
          <p:nvPr/>
        </p:nvSpPr>
        <p:spPr bwMode="auto">
          <a:xfrm>
            <a:off x="5867400" y="5181600"/>
            <a:ext cx="533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X</a:t>
            </a:r>
          </a:p>
        </p:txBody>
      </p:sp>
      <p:sp>
        <p:nvSpPr>
          <p:cNvPr id="21517" name="TextBox 22"/>
          <p:cNvSpPr txBox="1">
            <a:spLocks noChangeArrowheads="1"/>
          </p:cNvSpPr>
          <p:nvPr/>
        </p:nvSpPr>
        <p:spPr bwMode="auto">
          <a:xfrm>
            <a:off x="4038600" y="3581400"/>
            <a:ext cx="838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d </a:t>
            </a:r>
            <a:r>
              <a:rPr lang="en-US" sz="1600"/>
              <a:t>AB</a:t>
            </a:r>
            <a:endParaRPr lang="en-US" sz="2400"/>
          </a:p>
        </p:txBody>
      </p:sp>
      <p:sp>
        <p:nvSpPr>
          <p:cNvPr id="21518" name="TextBox 23"/>
          <p:cNvSpPr txBox="1">
            <a:spLocks noChangeArrowheads="1"/>
          </p:cNvSpPr>
          <p:nvPr/>
        </p:nvSpPr>
        <p:spPr bwMode="auto">
          <a:xfrm>
            <a:off x="1371600" y="4191000"/>
            <a:ext cx="609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Y</a:t>
            </a:r>
            <a:r>
              <a:rPr lang="en-US"/>
              <a:t>A</a:t>
            </a:r>
            <a:endParaRPr lang="en-US" sz="2400"/>
          </a:p>
        </p:txBody>
      </p:sp>
      <p:sp>
        <p:nvSpPr>
          <p:cNvPr id="21519" name="TextBox 24"/>
          <p:cNvSpPr txBox="1">
            <a:spLocks noChangeArrowheads="1"/>
          </p:cNvSpPr>
          <p:nvPr/>
        </p:nvSpPr>
        <p:spPr bwMode="auto">
          <a:xfrm>
            <a:off x="1295400" y="2667000"/>
            <a:ext cx="685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Y</a:t>
            </a:r>
            <a:r>
              <a:rPr lang="en-US"/>
              <a:t>B</a:t>
            </a:r>
            <a:endParaRPr lang="en-US" sz="2400"/>
          </a:p>
        </p:txBody>
      </p:sp>
      <p:sp>
        <p:nvSpPr>
          <p:cNvPr id="21520" name="TextBox 25"/>
          <p:cNvSpPr txBox="1">
            <a:spLocks noChangeArrowheads="1"/>
          </p:cNvSpPr>
          <p:nvPr/>
        </p:nvSpPr>
        <p:spPr bwMode="auto">
          <a:xfrm>
            <a:off x="4876800" y="5181600"/>
            <a:ext cx="762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X</a:t>
            </a:r>
            <a:r>
              <a:rPr lang="en-US"/>
              <a:t>B</a:t>
            </a:r>
            <a:endParaRPr lang="en-US" sz="2400"/>
          </a:p>
        </p:txBody>
      </p:sp>
      <p:sp>
        <p:nvSpPr>
          <p:cNvPr id="21521" name="TextBox 26"/>
          <p:cNvSpPr txBox="1">
            <a:spLocks noChangeArrowheads="1"/>
          </p:cNvSpPr>
          <p:nvPr/>
        </p:nvSpPr>
        <p:spPr bwMode="auto">
          <a:xfrm>
            <a:off x="2514600" y="5181600"/>
            <a:ext cx="762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X</a:t>
            </a:r>
            <a:r>
              <a:rPr lang="en-US"/>
              <a:t>A</a:t>
            </a:r>
            <a:endParaRPr lang="en-US" sz="2400"/>
          </a:p>
        </p:txBody>
      </p:sp>
      <p:sp>
        <p:nvSpPr>
          <p:cNvPr id="21522" name="TextBox 27"/>
          <p:cNvSpPr txBox="1">
            <a:spLocks noChangeArrowheads="1"/>
          </p:cNvSpPr>
          <p:nvPr/>
        </p:nvSpPr>
        <p:spPr bwMode="auto">
          <a:xfrm>
            <a:off x="2819400" y="4495800"/>
            <a:ext cx="533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A</a:t>
            </a:r>
          </a:p>
        </p:txBody>
      </p:sp>
      <p:sp>
        <p:nvSpPr>
          <p:cNvPr id="21523" name="TextBox 28"/>
          <p:cNvSpPr txBox="1">
            <a:spLocks noChangeArrowheads="1"/>
          </p:cNvSpPr>
          <p:nvPr/>
        </p:nvSpPr>
        <p:spPr bwMode="auto">
          <a:xfrm>
            <a:off x="5029200" y="2209800"/>
            <a:ext cx="533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B</a:t>
            </a:r>
          </a:p>
        </p:txBody>
      </p:sp>
      <p:sp>
        <p:nvSpPr>
          <p:cNvPr id="21524" name="TextBox 29"/>
          <p:cNvSpPr txBox="1">
            <a:spLocks noChangeArrowheads="1"/>
          </p:cNvSpPr>
          <p:nvPr/>
        </p:nvSpPr>
        <p:spPr bwMode="auto">
          <a:xfrm>
            <a:off x="2895600" y="3276600"/>
            <a:ext cx="838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2400"/>
              <a:t>α</a:t>
            </a:r>
            <a:r>
              <a:rPr lang="en-US" sz="2400"/>
              <a:t> </a:t>
            </a:r>
            <a:r>
              <a:rPr lang="en-US" sz="1600"/>
              <a:t>AB</a:t>
            </a:r>
            <a:endParaRPr lang="en-US" sz="2400"/>
          </a:p>
        </p:txBody>
      </p:sp>
      <p:sp>
        <p:nvSpPr>
          <p:cNvPr id="21525" name="TextBox 30"/>
          <p:cNvSpPr txBox="1">
            <a:spLocks noChangeArrowheads="1"/>
          </p:cNvSpPr>
          <p:nvPr/>
        </p:nvSpPr>
        <p:spPr bwMode="auto">
          <a:xfrm>
            <a:off x="609600" y="6096000"/>
            <a:ext cx="792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GAMBAR. PENENTUAN POSISI DENGAN JARAK DAN SUDUT JURUSAN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Content Placeholder 3"/>
          <p:cNvGraphicFramePr>
            <a:graphicFrameLocks noChangeAspect="1"/>
          </p:cNvGraphicFramePr>
          <p:nvPr>
            <p:ph sz="quarter" idx="1"/>
          </p:nvPr>
        </p:nvGraphicFramePr>
        <p:xfrm>
          <a:off x="1828800" y="3581400"/>
          <a:ext cx="5562600" cy="1787525"/>
        </p:xfrm>
        <a:graphic>
          <a:graphicData uri="http://schemas.openxmlformats.org/presentationml/2006/ole">
            <p:oleObj spid="_x0000_s2050" name="Equation" r:id="rId3" imgW="1422360" imgH="457200" progId="Equation.3">
              <p:embed/>
            </p:oleObj>
          </a:graphicData>
        </a:graphic>
      </p:graphicFrame>
      <p:sp>
        <p:nvSpPr>
          <p:cNvPr id="1027" name="TextBox 4"/>
          <p:cNvSpPr txBox="1">
            <a:spLocks noChangeArrowheads="1"/>
          </p:cNvSpPr>
          <p:nvPr/>
        </p:nvSpPr>
        <p:spPr bwMode="auto">
          <a:xfrm>
            <a:off x="990600" y="990600"/>
            <a:ext cx="7772400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/>
              <a:t>APABILA JARAK ANTARA TITIK A DAN B DIUKUR (d AB) DAN DEMIKIAN PULA SUDUT JURUSAN ATAU AZIMUT AB DIUKUR (</a:t>
            </a:r>
            <a:r>
              <a:rPr lang="el-GR" sz="2800"/>
              <a:t>α</a:t>
            </a:r>
            <a:r>
              <a:rPr lang="en-US" sz="2800"/>
              <a:t> </a:t>
            </a:r>
            <a:r>
              <a:rPr lang="en-US" sz="2000"/>
              <a:t>AB</a:t>
            </a:r>
            <a:r>
              <a:rPr lang="en-US" sz="2800"/>
              <a:t>) DAN KOORDINAT A (X</a:t>
            </a:r>
            <a:r>
              <a:rPr lang="en-US" sz="2000"/>
              <a:t>A</a:t>
            </a:r>
            <a:r>
              <a:rPr lang="en-US" sz="2800"/>
              <a:t>, Y</a:t>
            </a:r>
            <a:r>
              <a:rPr lang="en-US" sz="2000"/>
              <a:t>A</a:t>
            </a:r>
            <a:r>
              <a:rPr lang="en-US" sz="2800"/>
              <a:t>), MAKA POSISI TITIK B DAPAT DITENTUKAN DGN RUMUS 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914400"/>
            <a:ext cx="7772400" cy="5105400"/>
          </a:xfrm>
        </p:spPr>
        <p:txBody>
          <a:bodyPr/>
          <a:lstStyle/>
          <a:p>
            <a:pPr marL="0" indent="0">
              <a:buFont typeface="Wingdings 2" pitchFamily="18" charset="2"/>
              <a:buNone/>
            </a:pPr>
            <a:r>
              <a:rPr lang="en-US" smtClean="0"/>
              <a:t>DEMIKIAN PULA SEBALIKNYA, APABILA DUA BUAH TITIK A DAN B MASING-MASING DIKETAHUI KOORDINTANYA </a:t>
            </a:r>
            <a:r>
              <a:rPr lang="en-US" sz="2400" smtClean="0"/>
              <a:t>(X</a:t>
            </a:r>
            <a:r>
              <a:rPr lang="en-US" sz="1800" smtClean="0"/>
              <a:t>A</a:t>
            </a:r>
            <a:r>
              <a:rPr lang="en-US" sz="2400" smtClean="0"/>
              <a:t>, Y</a:t>
            </a:r>
            <a:r>
              <a:rPr lang="en-US" sz="1800" smtClean="0"/>
              <a:t>A</a:t>
            </a:r>
            <a:r>
              <a:rPr lang="en-US" sz="2400" smtClean="0"/>
              <a:t>) DAN (X</a:t>
            </a:r>
            <a:r>
              <a:rPr lang="en-US" sz="1800" smtClean="0"/>
              <a:t>B</a:t>
            </a:r>
            <a:r>
              <a:rPr lang="en-US" sz="2400" smtClean="0"/>
              <a:t>, Y</a:t>
            </a:r>
            <a:r>
              <a:rPr lang="en-US" sz="1800" smtClean="0"/>
              <a:t>B</a:t>
            </a:r>
            <a:r>
              <a:rPr lang="en-US" sz="2400" smtClean="0"/>
              <a:t>) MAKA DARI PADANYA DAPAT DITENTUKAN SUDUT JURUSAN DAN JARAKNYA.</a:t>
            </a:r>
            <a:endParaRPr lang="en-US" smtClean="0"/>
          </a:p>
        </p:txBody>
      </p:sp>
      <p:graphicFrame>
        <p:nvGraphicFramePr>
          <p:cNvPr id="2050" name="Rectangle 3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p:oleObj spid="_x0000_s3074" name="Equation" r:id="rId3" imgW="0" imgH="0" progId="Equation.3">
              <p:embed/>
            </p:oleObj>
          </a:graphicData>
        </a:graphic>
      </p:graphicFrame>
      <p:graphicFrame>
        <p:nvGraphicFramePr>
          <p:cNvPr id="2051" name="Object 4"/>
          <p:cNvGraphicFramePr>
            <a:graphicFrameLocks noChangeAspect="1"/>
          </p:cNvGraphicFramePr>
          <p:nvPr/>
        </p:nvGraphicFramePr>
        <p:xfrm>
          <a:off x="1371600" y="3429000"/>
          <a:ext cx="6432550" cy="2438400"/>
        </p:xfrm>
        <a:graphic>
          <a:graphicData uri="http://schemas.openxmlformats.org/presentationml/2006/ole">
            <p:oleObj spid="_x0000_s3075" name="Equation" r:id="rId4" imgW="1942920" imgH="73656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1884</TotalTime>
  <Words>1812</Words>
  <Application>Microsoft Office PowerPoint</Application>
  <PresentationFormat>On-screen Show (4:3)</PresentationFormat>
  <Paragraphs>656</Paragraphs>
  <Slides>92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92</vt:i4>
      </vt:variant>
    </vt:vector>
  </HeadingPairs>
  <TitlesOfParts>
    <vt:vector size="94" baseType="lpstr">
      <vt:lpstr>Flow</vt:lpstr>
      <vt:lpstr>Equation</vt:lpstr>
      <vt:lpstr>DASAR PENGUKURAN TANAH</vt:lpstr>
      <vt:lpstr>Slide 2</vt:lpstr>
      <vt:lpstr>Slide 3</vt:lpstr>
      <vt:lpstr>A. PENGUKURAN TANAH (SURVEYING)</vt:lpstr>
      <vt:lpstr>Tujuan Pengukuran </vt:lpstr>
      <vt:lpstr>Skala</vt:lpstr>
      <vt:lpstr>B. Instrument Survei di Masa Lalu</vt:lpstr>
      <vt:lpstr>Slide 8</vt:lpstr>
      <vt:lpstr>Slide 9</vt:lpstr>
      <vt:lpstr>Slide 10</vt:lpstr>
      <vt:lpstr>Slide 11</vt:lpstr>
      <vt:lpstr>Slide 12</vt:lpstr>
      <vt:lpstr>Slide 13</vt:lpstr>
      <vt:lpstr>Slide 14</vt:lpstr>
      <vt:lpstr>C. KLASIFIKASI SURVEI</vt:lpstr>
      <vt:lpstr>1. Klasifikasi Survei Atas Dasar Akurasi</vt:lpstr>
      <vt:lpstr>Slide 17</vt:lpstr>
      <vt:lpstr>Slide 18</vt:lpstr>
      <vt:lpstr>Slide 19</vt:lpstr>
      <vt:lpstr>2.Klasifikasi Survei Atas Dasar Metode Penentuan Posisi </vt:lpstr>
      <vt:lpstr>Slide 21</vt:lpstr>
      <vt:lpstr>3. Klasifikasi Survei Atas Dasar Instrumen</vt:lpstr>
      <vt:lpstr>Slide 23</vt:lpstr>
      <vt:lpstr>Slide 24</vt:lpstr>
      <vt:lpstr>Slide 25</vt:lpstr>
      <vt:lpstr>Slide 26</vt:lpstr>
      <vt:lpstr>4. Klasifikasi Survei Atas Dasar Tujuan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5. Klasifikasi Survei atas Dasar Tempat</vt:lpstr>
      <vt:lpstr>Slide 36</vt:lpstr>
      <vt:lpstr>Slide 37</vt:lpstr>
      <vt:lpstr>Slide 38</vt:lpstr>
      <vt:lpstr>Slide 39</vt:lpstr>
      <vt:lpstr>Kompotensi Surveyor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  <vt:lpstr>Slide 70</vt:lpstr>
      <vt:lpstr>BESARAN DAN SATUAN  </vt:lpstr>
      <vt:lpstr>Slide 72</vt:lpstr>
      <vt:lpstr>Slide 73</vt:lpstr>
      <vt:lpstr>Slide 74</vt:lpstr>
      <vt:lpstr>Slide 75</vt:lpstr>
      <vt:lpstr>Slide 76</vt:lpstr>
      <vt:lpstr>SUDUT ARAH DAN KUADRAN</vt:lpstr>
      <vt:lpstr>Slide 78</vt:lpstr>
      <vt:lpstr>Slide 79</vt:lpstr>
      <vt:lpstr>Slide 80</vt:lpstr>
      <vt:lpstr>Slide 81</vt:lpstr>
      <vt:lpstr>Slide 82</vt:lpstr>
      <vt:lpstr>Slide 83</vt:lpstr>
      <vt:lpstr>Slide 84</vt:lpstr>
      <vt:lpstr>5. MACAM AZIMUT KOMPAS </vt:lpstr>
      <vt:lpstr>Slide 86</vt:lpstr>
      <vt:lpstr>6. PRINSIP DASAR PENENTUAN POSISI</vt:lpstr>
      <vt:lpstr>Slide 88</vt:lpstr>
      <vt:lpstr>Slide 89</vt:lpstr>
      <vt:lpstr>CARA NUMERIS</vt:lpstr>
      <vt:lpstr>Slide 91</vt:lpstr>
      <vt:lpstr>Slide 92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SURVEY DAN PEMETAAN</dc:title>
  <dc:creator>ACER</dc:creator>
  <cp:lastModifiedBy>IDHAR_KU</cp:lastModifiedBy>
  <cp:revision>211</cp:revision>
  <dcterms:created xsi:type="dcterms:W3CDTF">2016-09-06T12:27:41Z</dcterms:created>
  <dcterms:modified xsi:type="dcterms:W3CDTF">2018-09-10T07:57:23Z</dcterms:modified>
</cp:coreProperties>
</file>