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  <p:sldId id="262" r:id="rId3"/>
    <p:sldId id="263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FF885769-BE68-4794-9C03-8E65B8FA393F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963329CB-EE33-4109-A1A9-E75599C2F9C7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900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5769-BE68-4794-9C03-8E65B8FA393F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29CB-EE33-4109-A1A9-E75599C2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2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FF885769-BE68-4794-9C03-8E65B8FA393F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963329CB-EE33-4109-A1A9-E75599C2F9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47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5769-BE68-4794-9C03-8E65B8FA393F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29CB-EE33-4109-A1A9-E75599C2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6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F885769-BE68-4794-9C03-8E65B8FA393F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3329CB-EE33-4109-A1A9-E75599C2F9C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970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5769-BE68-4794-9C03-8E65B8FA393F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29CB-EE33-4109-A1A9-E75599C2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04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5769-BE68-4794-9C03-8E65B8FA393F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29CB-EE33-4109-A1A9-E75599C2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107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5769-BE68-4794-9C03-8E65B8FA393F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29CB-EE33-4109-A1A9-E75599C2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5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5769-BE68-4794-9C03-8E65B8FA393F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29CB-EE33-4109-A1A9-E75599C2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834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FF885769-BE68-4794-9C03-8E65B8FA393F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963329CB-EE33-4109-A1A9-E75599C2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842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FF885769-BE68-4794-9C03-8E65B8FA393F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963329CB-EE33-4109-A1A9-E75599C2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F885769-BE68-4794-9C03-8E65B8FA393F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63329CB-EE33-4109-A1A9-E75599C2F9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15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J</a:t>
            </a:r>
            <a:r>
              <a:rPr lang="en-US" dirty="0" err="1" smtClean="0"/>
              <a:t>enis-jenis</a:t>
            </a:r>
            <a:r>
              <a:rPr lang="en-US" dirty="0" smtClean="0"/>
              <a:t> </a:t>
            </a:r>
            <a:r>
              <a:rPr lang="id-ID" dirty="0" smtClean="0"/>
              <a:t>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8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400" y="2778125"/>
            <a:ext cx="10515600" cy="1325563"/>
          </a:xfrm>
        </p:spPr>
        <p:txBody>
          <a:bodyPr/>
          <a:lstStyle/>
          <a:p>
            <a:r>
              <a:rPr lang="id-ID" i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POSSIBLE JOB FOR US ? </a:t>
            </a:r>
            <a:endParaRPr lang="en-US" i="1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6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816225"/>
            <a:ext cx="10515600" cy="1325563"/>
          </a:xfrm>
        </p:spPr>
        <p:txBody>
          <a:bodyPr/>
          <a:lstStyle/>
          <a:p>
            <a:pPr algn="ctr"/>
            <a:r>
              <a:rPr lang="id-ID" dirty="0" smtClean="0">
                <a:latin typeface="Batang" panose="02030600000101010101" pitchFamily="18" charset="-127"/>
                <a:ea typeface="Batang" panose="02030600000101010101" pitchFamily="18" charset="-127"/>
              </a:rPr>
              <a:t>Jenis Data Spasial</a:t>
            </a:r>
            <a:endParaRPr lang="en-US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1017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4996" y="165101"/>
            <a:ext cx="82296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 kern="0" dirty="0">
                <a:latin typeface="+mj-lt"/>
                <a:ea typeface="+mj-ea"/>
                <a:cs typeface="+mj-cs"/>
              </a:rPr>
              <a:t>Data </a:t>
            </a:r>
            <a:r>
              <a:rPr lang="en-US" sz="3600" b="1" i="1" kern="0" dirty="0" err="1">
                <a:latin typeface="+mj-lt"/>
                <a:ea typeface="+mj-ea"/>
                <a:cs typeface="+mj-cs"/>
              </a:rPr>
              <a:t>Atribut</a:t>
            </a:r>
            <a:endParaRPr lang="en-US" sz="3600" b="1" i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4996" y="1412857"/>
            <a:ext cx="8143932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2800" i="1" kern="0" dirty="0"/>
              <a:t>* Categorical (name):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2800" i="1" kern="0" dirty="0" smtClean="0"/>
              <a:t>* Numerical</a:t>
            </a:r>
            <a:endParaRPr lang="en-US" sz="2800" i="1" kern="0" dirty="0"/>
          </a:p>
        </p:txBody>
      </p:sp>
    </p:spTree>
    <p:extLst>
      <p:ext uri="{BB962C8B-B14F-4D97-AF65-F5344CB8AC3E}">
        <p14:creationId xmlns:p14="http://schemas.microsoft.com/office/powerpoint/2010/main" val="229566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65125"/>
            <a:ext cx="10515600" cy="841375"/>
          </a:xfrm>
        </p:spPr>
        <p:txBody>
          <a:bodyPr>
            <a:normAutofit/>
          </a:bodyPr>
          <a:lstStyle/>
          <a:p>
            <a:r>
              <a:rPr lang="id-ID" dirty="0" smtClean="0"/>
              <a:t>Numerikal (Angka)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409700"/>
            <a:ext cx="11049000" cy="4632326"/>
          </a:xfrm>
        </p:spPr>
        <p:txBody>
          <a:bodyPr>
            <a:normAutofit/>
          </a:bodyPr>
          <a:lstStyle/>
          <a:p>
            <a:pPr marL="0" indent="0">
              <a:spcBef>
                <a:spcPct val="20000"/>
              </a:spcBef>
              <a:buClr>
                <a:schemeClr val="folHlink"/>
              </a:buClr>
              <a:buNone/>
              <a:defRPr/>
            </a:pPr>
            <a:r>
              <a:rPr lang="en-US" kern="0" dirty="0" smtClean="0"/>
              <a:t> - </a:t>
            </a:r>
            <a:r>
              <a:rPr lang="en-US" kern="0" dirty="0"/>
              <a:t>interval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None/>
              <a:defRPr/>
            </a:pPr>
            <a:r>
              <a:rPr lang="en-US" kern="0" dirty="0"/>
              <a:t>       • </a:t>
            </a:r>
            <a:r>
              <a:rPr lang="en-US" kern="0" dirty="0" err="1"/>
              <a:t>tidak</a:t>
            </a:r>
            <a:r>
              <a:rPr lang="en-US" kern="0" dirty="0"/>
              <a:t> </a:t>
            </a:r>
            <a:r>
              <a:rPr lang="en-US" kern="0" dirty="0" err="1"/>
              <a:t>mempunyai</a:t>
            </a:r>
            <a:r>
              <a:rPr lang="en-US" kern="0" dirty="0"/>
              <a:t> </a:t>
            </a:r>
            <a:r>
              <a:rPr lang="en-US" kern="0" dirty="0" err="1"/>
              <a:t>nilai</a:t>
            </a:r>
            <a:r>
              <a:rPr lang="en-US" kern="0" dirty="0"/>
              <a:t> </a:t>
            </a:r>
            <a:r>
              <a:rPr lang="en-US" kern="0" dirty="0" err="1"/>
              <a:t>nol</a:t>
            </a:r>
            <a:r>
              <a:rPr lang="en-US" kern="0" dirty="0"/>
              <a:t> </a:t>
            </a:r>
            <a:r>
              <a:rPr lang="en-US" kern="0" dirty="0" err="1"/>
              <a:t>mutlak</a:t>
            </a:r>
            <a:endParaRPr lang="en-US" kern="0" dirty="0"/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None/>
              <a:defRPr/>
            </a:pPr>
            <a:r>
              <a:rPr lang="en-US" kern="0" dirty="0"/>
              <a:t>       • </a:t>
            </a:r>
            <a:r>
              <a:rPr lang="en-US" kern="0" dirty="0" err="1"/>
              <a:t>tidak</a:t>
            </a:r>
            <a:r>
              <a:rPr lang="en-US" kern="0" dirty="0"/>
              <a:t> </a:t>
            </a:r>
            <a:r>
              <a:rPr lang="en-US" kern="0" dirty="0" err="1"/>
              <a:t>dapat</a:t>
            </a:r>
            <a:r>
              <a:rPr lang="en-US" kern="0" dirty="0"/>
              <a:t> </a:t>
            </a:r>
            <a:r>
              <a:rPr lang="en-US" kern="0" dirty="0" err="1"/>
              <a:t>dikatakan</a:t>
            </a:r>
            <a:r>
              <a:rPr lang="en-US" kern="0" dirty="0"/>
              <a:t> </a:t>
            </a:r>
            <a:r>
              <a:rPr lang="en-US" kern="0" dirty="0" err="1"/>
              <a:t>lebih</a:t>
            </a:r>
            <a:r>
              <a:rPr lang="en-US" kern="0" dirty="0"/>
              <a:t> </a:t>
            </a:r>
            <a:r>
              <a:rPr lang="en-US" kern="0" dirty="0" err="1"/>
              <a:t>dari</a:t>
            </a:r>
            <a:r>
              <a:rPr lang="en-US" kern="0" dirty="0"/>
              <a:t> 2x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None/>
              <a:defRPr/>
            </a:pPr>
            <a:r>
              <a:rPr lang="en-US" b="1" i="1" kern="0" dirty="0"/>
              <a:t>          </a:t>
            </a:r>
            <a:r>
              <a:rPr lang="en-US" b="1" i="1" kern="0" dirty="0" err="1"/>
              <a:t>contoh</a:t>
            </a:r>
            <a:r>
              <a:rPr lang="en-US" b="1" i="1" kern="0" dirty="0"/>
              <a:t> : </a:t>
            </a:r>
            <a:r>
              <a:rPr lang="en-US" b="1" i="1" kern="0" dirty="0" err="1"/>
              <a:t>temperatur</a:t>
            </a:r>
            <a:r>
              <a:rPr lang="en-US" b="1" i="1" kern="0" dirty="0"/>
              <a:t> (Celsius </a:t>
            </a:r>
            <a:r>
              <a:rPr lang="en-US" b="1" i="1" kern="0" dirty="0" err="1"/>
              <a:t>atau</a:t>
            </a:r>
            <a:r>
              <a:rPr lang="en-US" b="1" i="1" kern="0" dirty="0"/>
              <a:t> Fahrenheit</a:t>
            </a:r>
            <a:r>
              <a:rPr lang="en-US" b="1" i="1" kern="0" dirty="0" smtClean="0"/>
              <a:t>)</a:t>
            </a:r>
            <a:endParaRPr lang="id-ID" b="1" i="1" kern="0" dirty="0" smtClean="0"/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None/>
              <a:defRPr/>
            </a:pPr>
            <a:endParaRPr lang="en-US" b="1" i="1" kern="0" dirty="0"/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None/>
              <a:defRPr/>
            </a:pPr>
            <a:r>
              <a:rPr lang="en-US" kern="0" dirty="0"/>
              <a:t>    - ratio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None/>
              <a:defRPr/>
            </a:pPr>
            <a:r>
              <a:rPr lang="en-US" kern="0" dirty="0"/>
              <a:t>       • </a:t>
            </a:r>
            <a:r>
              <a:rPr lang="en-US" kern="0" dirty="0" err="1"/>
              <a:t>mempunyai</a:t>
            </a:r>
            <a:r>
              <a:rPr lang="en-US" kern="0" dirty="0"/>
              <a:t> </a:t>
            </a:r>
            <a:r>
              <a:rPr lang="en-US" kern="0" dirty="0" err="1"/>
              <a:t>nilai</a:t>
            </a:r>
            <a:r>
              <a:rPr lang="en-US" kern="0" dirty="0"/>
              <a:t> </a:t>
            </a:r>
            <a:r>
              <a:rPr lang="en-US" kern="0" dirty="0" err="1"/>
              <a:t>nol</a:t>
            </a:r>
            <a:r>
              <a:rPr lang="en-US" kern="0" dirty="0"/>
              <a:t> </a:t>
            </a:r>
            <a:r>
              <a:rPr lang="en-US" kern="0" dirty="0" err="1"/>
              <a:t>mutlak</a:t>
            </a:r>
            <a:endParaRPr lang="en-US" kern="0" dirty="0"/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None/>
              <a:defRPr/>
            </a:pPr>
            <a:r>
              <a:rPr lang="en-US" kern="0" dirty="0"/>
              <a:t>       • </a:t>
            </a:r>
            <a:r>
              <a:rPr lang="en-US" kern="0" dirty="0" err="1"/>
              <a:t>dapat</a:t>
            </a:r>
            <a:r>
              <a:rPr lang="en-US" kern="0" dirty="0"/>
              <a:t> </a:t>
            </a:r>
            <a:r>
              <a:rPr lang="en-US" kern="0" dirty="0" err="1"/>
              <a:t>dikatakan</a:t>
            </a:r>
            <a:r>
              <a:rPr lang="en-US" kern="0" dirty="0"/>
              <a:t> </a:t>
            </a:r>
            <a:r>
              <a:rPr lang="en-US" kern="0" dirty="0" err="1"/>
              <a:t>lebih</a:t>
            </a:r>
            <a:r>
              <a:rPr lang="en-US" kern="0" dirty="0"/>
              <a:t> </a:t>
            </a:r>
            <a:r>
              <a:rPr lang="en-US" kern="0" dirty="0" err="1"/>
              <a:t>dari</a:t>
            </a:r>
            <a:r>
              <a:rPr lang="en-US" kern="0" dirty="0"/>
              <a:t> 2x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None/>
              <a:defRPr/>
            </a:pPr>
            <a:r>
              <a:rPr lang="en-US" kern="0" dirty="0"/>
              <a:t>       • </a:t>
            </a:r>
            <a:r>
              <a:rPr lang="en-US" kern="0" dirty="0" err="1"/>
              <a:t>disajikan</a:t>
            </a:r>
            <a:r>
              <a:rPr lang="en-US" kern="0" dirty="0"/>
              <a:t> </a:t>
            </a:r>
            <a:r>
              <a:rPr lang="en-US" kern="0" dirty="0" err="1"/>
              <a:t>dalam</a:t>
            </a:r>
            <a:r>
              <a:rPr lang="en-US" kern="0" dirty="0"/>
              <a:t> </a:t>
            </a:r>
            <a:r>
              <a:rPr lang="en-US" kern="0" dirty="0" err="1"/>
              <a:t>tipe</a:t>
            </a:r>
            <a:r>
              <a:rPr lang="en-US" kern="0" dirty="0"/>
              <a:t> </a:t>
            </a:r>
            <a:r>
              <a:rPr lang="en-US" i="1" kern="0" dirty="0"/>
              <a:t>integer </a:t>
            </a:r>
            <a:r>
              <a:rPr lang="en-US" kern="0" dirty="0" err="1"/>
              <a:t>atau</a:t>
            </a:r>
            <a:r>
              <a:rPr lang="en-US" kern="0" dirty="0"/>
              <a:t> </a:t>
            </a:r>
            <a:r>
              <a:rPr lang="en-US" i="1" kern="0" dirty="0"/>
              <a:t>floating point </a:t>
            </a:r>
            <a:r>
              <a:rPr lang="en-US" kern="0" dirty="0"/>
              <a:t>[</a:t>
            </a:r>
            <a:r>
              <a:rPr lang="en-US" i="1" kern="0" dirty="0"/>
              <a:t>decimal fraction</a:t>
            </a:r>
            <a:r>
              <a:rPr lang="en-US" kern="0" dirty="0"/>
              <a:t>] </a:t>
            </a:r>
            <a:r>
              <a:rPr lang="en-US" kern="0" dirty="0" err="1"/>
              <a:t>sehingga</a:t>
            </a:r>
            <a:endParaRPr lang="en-US" kern="0" dirty="0"/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None/>
              <a:defRPr/>
            </a:pPr>
            <a:r>
              <a:rPr lang="en-US" kern="0" dirty="0"/>
              <a:t>         </a:t>
            </a:r>
            <a:r>
              <a:rPr lang="en-US" kern="0" dirty="0" err="1"/>
              <a:t>dapat</a:t>
            </a:r>
            <a:r>
              <a:rPr lang="en-US" kern="0" dirty="0"/>
              <a:t> </a:t>
            </a:r>
            <a:r>
              <a:rPr lang="en-US" kern="0" dirty="0" err="1"/>
              <a:t>dipergunakan</a:t>
            </a:r>
            <a:r>
              <a:rPr lang="en-US" kern="0" dirty="0"/>
              <a:t> </a:t>
            </a:r>
            <a:r>
              <a:rPr lang="en-US" kern="0" dirty="0" err="1"/>
              <a:t>untuk</a:t>
            </a:r>
            <a:r>
              <a:rPr lang="en-US" kern="0" dirty="0"/>
              <a:t> </a:t>
            </a:r>
            <a:r>
              <a:rPr lang="en-US" kern="0" dirty="0" err="1"/>
              <a:t>perhitungan</a:t>
            </a:r>
            <a:r>
              <a:rPr lang="en-US" kern="0" dirty="0"/>
              <a:t> </a:t>
            </a:r>
            <a:r>
              <a:rPr lang="en-US" kern="0" dirty="0" err="1"/>
              <a:t>aritmatika</a:t>
            </a:r>
            <a:endParaRPr lang="en-US" kern="0" dirty="0"/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None/>
              <a:defRPr/>
            </a:pPr>
            <a:r>
              <a:rPr lang="en-US" b="1" i="1" kern="0" dirty="0"/>
              <a:t>         </a:t>
            </a:r>
            <a:r>
              <a:rPr lang="en-US" b="1" i="1" kern="0" dirty="0" err="1"/>
              <a:t>contoh</a:t>
            </a:r>
            <a:r>
              <a:rPr lang="en-US" b="1" i="1" kern="0" dirty="0"/>
              <a:t> : </a:t>
            </a:r>
            <a:r>
              <a:rPr lang="en-US" b="1" i="1" kern="0" dirty="0" err="1"/>
              <a:t>pendapatan</a:t>
            </a:r>
            <a:r>
              <a:rPr lang="en-US" b="1" i="1" kern="0" dirty="0"/>
              <a:t>, </a:t>
            </a:r>
            <a:r>
              <a:rPr lang="en-US" b="1" i="1" kern="0" dirty="0" err="1"/>
              <a:t>umur</a:t>
            </a:r>
            <a:r>
              <a:rPr lang="en-US" b="1" i="1" kern="0" dirty="0"/>
              <a:t>, </a:t>
            </a:r>
            <a:r>
              <a:rPr lang="en-US" b="1" i="1" kern="0" dirty="0" err="1"/>
              <a:t>curah</a:t>
            </a:r>
            <a:r>
              <a:rPr lang="en-US" b="1" i="1" kern="0" dirty="0"/>
              <a:t> </a:t>
            </a:r>
            <a:r>
              <a:rPr lang="en-US" b="1" i="1" kern="0" dirty="0" err="1"/>
              <a:t>hujan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3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Categorical (Nama)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20000"/>
              </a:spcBef>
              <a:buClr>
                <a:schemeClr val="folHlink"/>
              </a:buClr>
              <a:buNone/>
              <a:defRPr/>
            </a:pPr>
            <a:r>
              <a:rPr lang="en-US" kern="0" dirty="0"/>
              <a:t> - nominal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None/>
              <a:defRPr/>
            </a:pPr>
            <a:r>
              <a:rPr lang="en-US" kern="0" dirty="0"/>
              <a:t>       • </a:t>
            </a:r>
            <a:r>
              <a:rPr lang="en-US" kern="0" dirty="0" err="1"/>
              <a:t>tidak</a:t>
            </a:r>
            <a:r>
              <a:rPr lang="en-US" kern="0" dirty="0"/>
              <a:t> </a:t>
            </a:r>
            <a:r>
              <a:rPr lang="en-US" kern="0" dirty="0" err="1"/>
              <a:t>ada</a:t>
            </a:r>
            <a:r>
              <a:rPr lang="en-US" kern="0" dirty="0"/>
              <a:t> </a:t>
            </a:r>
            <a:r>
              <a:rPr lang="en-US" kern="0" dirty="0" err="1"/>
              <a:t>tingkatan</a:t>
            </a:r>
            <a:r>
              <a:rPr lang="en-US" kern="0" dirty="0"/>
              <a:t>/</a:t>
            </a:r>
            <a:r>
              <a:rPr lang="en-US" kern="0" dirty="0" err="1"/>
              <a:t>urutan</a:t>
            </a:r>
            <a:r>
              <a:rPr lang="en-US" kern="0" dirty="0"/>
              <a:t> (</a:t>
            </a:r>
            <a:r>
              <a:rPr lang="en-US" i="1" kern="0" dirty="0"/>
              <a:t>ordering</a:t>
            </a:r>
            <a:r>
              <a:rPr lang="en-US" kern="0" dirty="0"/>
              <a:t>)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None/>
              <a:defRPr/>
            </a:pPr>
            <a:r>
              <a:rPr lang="en-US" b="1" i="1" kern="0" dirty="0"/>
              <a:t>          </a:t>
            </a:r>
            <a:r>
              <a:rPr lang="en-US" b="1" i="1" kern="0" dirty="0" err="1"/>
              <a:t>contoh</a:t>
            </a:r>
            <a:r>
              <a:rPr lang="en-US" b="1" i="1" kern="0" dirty="0"/>
              <a:t> : </a:t>
            </a:r>
            <a:r>
              <a:rPr lang="en-US" b="1" i="1" kern="0" dirty="0" err="1"/>
              <a:t>tipe</a:t>
            </a:r>
            <a:r>
              <a:rPr lang="en-US" b="1" i="1" kern="0" dirty="0"/>
              <a:t> </a:t>
            </a:r>
            <a:r>
              <a:rPr lang="en-US" b="1" i="1" kern="0" dirty="0" err="1"/>
              <a:t>penggunaan</a:t>
            </a:r>
            <a:r>
              <a:rPr lang="en-US" b="1" i="1" kern="0" dirty="0"/>
              <a:t> </a:t>
            </a:r>
            <a:r>
              <a:rPr lang="en-US" b="1" i="1" kern="0" dirty="0" err="1"/>
              <a:t>lahan</a:t>
            </a:r>
            <a:r>
              <a:rPr lang="en-US" b="1" i="1" kern="0" dirty="0"/>
              <a:t>, </a:t>
            </a:r>
            <a:r>
              <a:rPr lang="en-US" b="1" i="1" kern="0" dirty="0" err="1"/>
              <a:t>nama</a:t>
            </a:r>
            <a:r>
              <a:rPr lang="en-US" b="1" i="1" kern="0" dirty="0"/>
              <a:t> </a:t>
            </a:r>
            <a:r>
              <a:rPr lang="en-US" b="1" i="1" kern="0" dirty="0" err="1" smtClean="0"/>
              <a:t>kota</a:t>
            </a:r>
            <a:endParaRPr lang="id-ID" b="1" i="1" kern="0" dirty="0" smtClean="0"/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None/>
              <a:defRPr/>
            </a:pPr>
            <a:endParaRPr lang="en-US" b="1" i="1" kern="0" dirty="0"/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None/>
              <a:defRPr/>
            </a:pPr>
            <a:r>
              <a:rPr lang="en-US" kern="0" dirty="0"/>
              <a:t>    - ordinal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None/>
              <a:defRPr/>
            </a:pPr>
            <a:r>
              <a:rPr lang="en-US" kern="0" dirty="0"/>
              <a:t>       • </a:t>
            </a:r>
            <a:r>
              <a:rPr lang="en-US" kern="0" dirty="0" err="1"/>
              <a:t>ada</a:t>
            </a:r>
            <a:r>
              <a:rPr lang="en-US" kern="0" dirty="0"/>
              <a:t> </a:t>
            </a:r>
            <a:r>
              <a:rPr lang="en-US" kern="0" dirty="0" err="1"/>
              <a:t>tingkatan</a:t>
            </a:r>
            <a:r>
              <a:rPr lang="en-US" kern="0" dirty="0"/>
              <a:t>/</a:t>
            </a:r>
            <a:r>
              <a:rPr lang="en-US" kern="0" dirty="0" err="1"/>
              <a:t>urutan</a:t>
            </a:r>
            <a:r>
              <a:rPr lang="en-US" kern="0" dirty="0"/>
              <a:t> (</a:t>
            </a:r>
            <a:r>
              <a:rPr lang="en-US" i="1" kern="0" dirty="0"/>
              <a:t>ordering</a:t>
            </a:r>
            <a:r>
              <a:rPr lang="en-US" kern="0" dirty="0"/>
              <a:t>)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None/>
              <a:defRPr/>
            </a:pPr>
            <a:r>
              <a:rPr lang="en-US" kern="0" dirty="0"/>
              <a:t>       • </a:t>
            </a:r>
            <a:r>
              <a:rPr lang="en-US" kern="0" dirty="0" err="1"/>
              <a:t>kelas</a:t>
            </a:r>
            <a:r>
              <a:rPr lang="en-US" kern="0" dirty="0"/>
              <a:t> </a:t>
            </a:r>
            <a:r>
              <a:rPr lang="en-US" kern="0" dirty="0" err="1"/>
              <a:t>jalan</a:t>
            </a:r>
            <a:r>
              <a:rPr lang="en-US" kern="0" dirty="0"/>
              <a:t>, </a:t>
            </a:r>
            <a:r>
              <a:rPr lang="en-US" kern="0" dirty="0" err="1"/>
              <a:t>orde</a:t>
            </a:r>
            <a:r>
              <a:rPr lang="en-US" kern="0" dirty="0"/>
              <a:t> </a:t>
            </a:r>
            <a:r>
              <a:rPr lang="en-US" kern="0" dirty="0" err="1"/>
              <a:t>sungai</a:t>
            </a:r>
            <a:endParaRPr lang="en-US" kern="0" dirty="0"/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None/>
              <a:defRPr/>
            </a:pPr>
            <a:r>
              <a:rPr lang="en-US" kern="0" dirty="0"/>
              <a:t>       • </a:t>
            </a:r>
            <a:r>
              <a:rPr lang="en-US" kern="0" dirty="0" err="1"/>
              <a:t>tidak</a:t>
            </a:r>
            <a:r>
              <a:rPr lang="en-US" kern="0" dirty="0"/>
              <a:t> </a:t>
            </a:r>
            <a:r>
              <a:rPr lang="en-US" kern="0" dirty="0" err="1"/>
              <a:t>bisa</a:t>
            </a:r>
            <a:r>
              <a:rPr lang="en-US" kern="0" dirty="0"/>
              <a:t> </a:t>
            </a:r>
            <a:r>
              <a:rPr lang="en-US" kern="0" dirty="0" err="1"/>
              <a:t>digunakan</a:t>
            </a:r>
            <a:r>
              <a:rPr lang="en-US" kern="0" dirty="0"/>
              <a:t> </a:t>
            </a:r>
            <a:r>
              <a:rPr lang="en-US" kern="0" dirty="0" err="1"/>
              <a:t>untuk</a:t>
            </a:r>
            <a:r>
              <a:rPr lang="en-US" kern="0" dirty="0"/>
              <a:t> </a:t>
            </a:r>
            <a:r>
              <a:rPr lang="en-US" kern="0" dirty="0" err="1"/>
              <a:t>perhitungan</a:t>
            </a:r>
            <a:r>
              <a:rPr lang="en-US" kern="0" dirty="0"/>
              <a:t> </a:t>
            </a:r>
            <a:r>
              <a:rPr lang="en-US" kern="0" dirty="0" err="1"/>
              <a:t>aritmatika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33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1"/>
            <a:ext cx="6347713" cy="721659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Sifat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8788" y="2510214"/>
            <a:ext cx="3478307" cy="3880773"/>
          </a:xfrm>
        </p:spPr>
        <p:txBody>
          <a:bodyPr>
            <a:normAutofit/>
          </a:bodyPr>
          <a:lstStyle/>
          <a:p>
            <a:r>
              <a:rPr lang="id-ID" sz="2400" dirty="0"/>
              <a:t>kota (kota besar, sedang, kecil)</a:t>
            </a:r>
          </a:p>
          <a:p>
            <a:r>
              <a:rPr lang="id-ID" sz="2400" dirty="0"/>
              <a:t>kelas jalan (nasional, provinsi, kab)</a:t>
            </a:r>
          </a:p>
          <a:p>
            <a:r>
              <a:rPr lang="id-ID" sz="2400" dirty="0"/>
              <a:t>kategori penggunaanlahan</a:t>
            </a:r>
          </a:p>
          <a:p>
            <a:r>
              <a:rPr lang="id-ID" sz="2400" dirty="0"/>
              <a:t>kemampuan lahan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31858" y="2510213"/>
            <a:ext cx="290904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400" dirty="0"/>
              <a:t>informasi titik tinggi (elevasi)</a:t>
            </a:r>
          </a:p>
          <a:p>
            <a:r>
              <a:rPr lang="id-ID" sz="2400" dirty="0"/>
              <a:t>garis kontur</a:t>
            </a:r>
          </a:p>
          <a:p>
            <a:r>
              <a:rPr lang="id-ID" sz="2400" dirty="0"/>
              <a:t>jumlah penduduk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133599" y="1947630"/>
            <a:ext cx="3209366" cy="560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KUALITATIF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981699" y="1947630"/>
            <a:ext cx="3209366" cy="56038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KUANTITATIF</a:t>
            </a:r>
          </a:p>
        </p:txBody>
      </p:sp>
    </p:spTree>
    <p:extLst>
      <p:ext uri="{BB962C8B-B14F-4D97-AF65-F5344CB8AC3E}">
        <p14:creationId xmlns:p14="http://schemas.microsoft.com/office/powerpoint/2010/main" val="201486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80</TotalTime>
  <Words>181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Batang</vt:lpstr>
      <vt:lpstr>Algerian</vt:lpstr>
      <vt:lpstr>Calibri</vt:lpstr>
      <vt:lpstr>Century Schoolbook</vt:lpstr>
      <vt:lpstr>Corbel</vt:lpstr>
      <vt:lpstr>Wingdings 3</vt:lpstr>
      <vt:lpstr>Feathered</vt:lpstr>
      <vt:lpstr>Jenis-jenis Data</vt:lpstr>
      <vt:lpstr>POSSIBLE JOB FOR US ? </vt:lpstr>
      <vt:lpstr>Jenis Data Spasial</vt:lpstr>
      <vt:lpstr>PowerPoint Presentation</vt:lpstr>
      <vt:lpstr>Numerikal (Angka)</vt:lpstr>
      <vt:lpstr>Categorical (Nama)</vt:lpstr>
      <vt:lpstr>Sifat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2018-11-26T00:05:28Z</dcterms:created>
  <dcterms:modified xsi:type="dcterms:W3CDTF">2018-11-27T04:04:52Z</dcterms:modified>
</cp:coreProperties>
</file>