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3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9" r:id="rId48"/>
    <p:sldId id="306" r:id="rId49"/>
    <p:sldId id="307" r:id="rId50"/>
    <p:sldId id="308" r:id="rId51"/>
    <p:sldId id="28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F77F-D571-4E78-A578-F970ABEE445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E625-77B9-4BAB-890D-EF737A5E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/>
              <a:t>GEOLOGI LINGKUNGAN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504" y="2590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PENGENALAN GEOLOGI DAN STRUKTUR BUMI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959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Cecep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Andritela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Firdaus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6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Geomorfologi</a:t>
            </a:r>
            <a:endParaRPr lang="en-US" i="1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bentang-alam</a:t>
            </a:r>
            <a:r>
              <a:rPr lang="en-US" dirty="0"/>
              <a:t> (</a:t>
            </a:r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),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geomorfologi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/>
              <a:t>bentang-alam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bentang-alam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 smtClean="0"/>
              <a:t>geomorfologi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1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Geologi</a:t>
            </a:r>
            <a:r>
              <a:rPr lang="en-US" i="1" dirty="0"/>
              <a:t> </a:t>
            </a:r>
            <a:r>
              <a:rPr lang="en-US" i="1" dirty="0" err="1"/>
              <a:t>struktur</a:t>
            </a:r>
            <a:endParaRPr lang="en-US" i="1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fi-FI" dirty="0" smtClean="0"/>
              <a:t>lipatan</a:t>
            </a:r>
            <a:r>
              <a:rPr lang="fi-FI" dirty="0"/>
              <a:t>, patahan, kekar dan lain-lain.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Paleontologi</a:t>
            </a:r>
            <a:endParaRPr lang="en-US" i="1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lampau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fosil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/>
              <a:t>mikro</a:t>
            </a:r>
            <a:r>
              <a:rPr lang="en-US" dirty="0"/>
              <a:t>,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sv-SE" dirty="0" smtClean="0"/>
              <a:t>umur </a:t>
            </a:r>
            <a:r>
              <a:rPr lang="sv-SE" dirty="0"/>
              <a:t>relatif dan lingkungan pengendapan serta menjelaskan </a:t>
            </a:r>
            <a:r>
              <a:rPr lang="sv-SE" dirty="0" smtClean="0"/>
              <a:t>perubahan-perubahan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43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Stratigrafi</a:t>
            </a:r>
            <a:endParaRPr lang="en-US" i="1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urut-urutan</a:t>
            </a:r>
            <a:r>
              <a:rPr lang="en-US" dirty="0"/>
              <a:t> </a:t>
            </a:r>
            <a:r>
              <a:rPr lang="en-US" dirty="0" err="1"/>
              <a:t>perlapisan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, </a:t>
            </a:r>
            <a:r>
              <a:rPr lang="en-US" dirty="0" err="1"/>
              <a:t>pemeriannya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proses-proses </a:t>
            </a:r>
            <a:r>
              <a:rPr lang="sv-SE" dirty="0" smtClean="0"/>
              <a:t>sepanjang </a:t>
            </a:r>
            <a:r>
              <a:rPr lang="sv-SE" dirty="0"/>
              <a:t>sejarah pembentukan perlapisan batuan tersebut.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0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Geologi</a:t>
            </a:r>
            <a:r>
              <a:rPr lang="en-US" i="1" dirty="0"/>
              <a:t> </a:t>
            </a:r>
            <a:r>
              <a:rPr lang="en-US" i="1" dirty="0" err="1"/>
              <a:t>Terapan</a:t>
            </a:r>
            <a:endParaRPr lang="en-US" i="1" dirty="0"/>
          </a:p>
          <a:p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it-IT" dirty="0" smtClean="0"/>
              <a:t>Geologi </a:t>
            </a:r>
            <a:r>
              <a:rPr lang="it-IT" dirty="0"/>
              <a:t>Pertambangan, Geologi Batubara, Geologi Minyak dan Gas </a:t>
            </a:r>
            <a:r>
              <a:rPr lang="it-IT" dirty="0" smtClean="0"/>
              <a:t>Bumi, </a:t>
            </a:r>
            <a:r>
              <a:rPr lang="en-US" dirty="0" err="1" smtClean="0"/>
              <a:t>Hidrogeologi</a:t>
            </a:r>
            <a:r>
              <a:rPr lang="en-US" dirty="0"/>
              <a:t>, </a:t>
            </a:r>
            <a:r>
              <a:rPr lang="en-US" dirty="0" err="1"/>
              <a:t>Geofisika</a:t>
            </a:r>
            <a:r>
              <a:rPr lang="en-US" dirty="0"/>
              <a:t>, </a:t>
            </a:r>
            <a:r>
              <a:rPr lang="en-US" dirty="0" err="1"/>
              <a:t>Geotermal</a:t>
            </a:r>
            <a:r>
              <a:rPr lang="en-US" dirty="0"/>
              <a:t>,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2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214"/>
            <a:ext cx="8783080" cy="67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1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Sumberdaya</a:t>
            </a:r>
            <a:r>
              <a:rPr lang="en-US" dirty="0" smtClean="0"/>
              <a:t> Mineral (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galian</a:t>
            </a:r>
            <a:r>
              <a:rPr lang="en-US" dirty="0" smtClean="0"/>
              <a:t> </a:t>
            </a:r>
            <a:r>
              <a:rPr lang="en-US" dirty="0" err="1" smtClean="0"/>
              <a:t>tambang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(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batubara</a:t>
            </a:r>
            <a:r>
              <a:rPr lang="en-US" dirty="0" smtClean="0"/>
              <a:t>, </a:t>
            </a:r>
            <a:r>
              <a:rPr lang="en-US" dirty="0" err="1" smtClean="0"/>
              <a:t>geotermal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Kewilayahan</a:t>
            </a:r>
            <a:r>
              <a:rPr lang="en-US" dirty="0" smtClean="0"/>
              <a:t> (</a:t>
            </a:r>
            <a:r>
              <a:rPr lang="en-US" dirty="0" err="1" smtClean="0"/>
              <a:t>Geografi</a:t>
            </a:r>
            <a:r>
              <a:rPr lang="en-US" dirty="0" smtClean="0"/>
              <a:t>,  </a:t>
            </a:r>
            <a:r>
              <a:rPr lang="en-US" dirty="0" err="1" smtClean="0"/>
              <a:t>Pengembangan</a:t>
            </a:r>
            <a:r>
              <a:rPr lang="en-US" dirty="0" smtClean="0"/>
              <a:t> Wilayah,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Wilayah, </a:t>
            </a:r>
            <a:r>
              <a:rPr lang="en-US" dirty="0" err="1" smtClean="0"/>
              <a:t>Hidrogeologi</a:t>
            </a:r>
            <a:r>
              <a:rPr lang="en-US" dirty="0" smtClean="0"/>
              <a:t>,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Kebencanaan</a:t>
            </a:r>
            <a:r>
              <a:rPr lang="en-US" dirty="0" smtClean="0"/>
              <a:t> (</a:t>
            </a:r>
            <a:r>
              <a:rPr lang="en-US" dirty="0" err="1" smtClean="0"/>
              <a:t>Mitigasi</a:t>
            </a:r>
            <a:r>
              <a:rPr lang="en-US" dirty="0" smtClean="0"/>
              <a:t>, </a:t>
            </a:r>
            <a:r>
              <a:rPr lang="en-US" dirty="0" err="1" smtClean="0"/>
              <a:t>Gerakan</a:t>
            </a:r>
            <a:r>
              <a:rPr lang="en-US" dirty="0" smtClean="0"/>
              <a:t> Tanah, Tsunami, </a:t>
            </a:r>
            <a:r>
              <a:rPr lang="en-US" dirty="0" err="1" smtClean="0"/>
              <a:t>Gempa</a:t>
            </a:r>
            <a:r>
              <a:rPr lang="en-US" dirty="0" smtClean="0"/>
              <a:t>, </a:t>
            </a:r>
            <a:r>
              <a:rPr lang="en-US" dirty="0" err="1" smtClean="0"/>
              <a:t>Letusan</a:t>
            </a:r>
            <a:r>
              <a:rPr lang="en-US" dirty="0" smtClean="0"/>
              <a:t> </a:t>
            </a:r>
            <a:r>
              <a:rPr lang="en-US" dirty="0" err="1" smtClean="0"/>
              <a:t>Gunung-api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(</a:t>
            </a:r>
            <a:r>
              <a:rPr lang="en-US" dirty="0" err="1" smtClean="0"/>
              <a:t>benua</a:t>
            </a:r>
            <a:r>
              <a:rPr lang="en-US" dirty="0" smtClean="0"/>
              <a:t>, </a:t>
            </a:r>
            <a:r>
              <a:rPr lang="en-US" dirty="0" err="1" smtClean="0"/>
              <a:t>pulau-pulau</a:t>
            </a:r>
            <a:r>
              <a:rPr lang="en-US" dirty="0" smtClean="0"/>
              <a:t>, </a:t>
            </a:r>
            <a:r>
              <a:rPr lang="en-US" dirty="0" err="1" smtClean="0"/>
              <a:t>lembah-lembah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pegunungan</a:t>
            </a:r>
            <a:r>
              <a:rPr lang="en-US" dirty="0" smtClean="0"/>
              <a:t>)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 (</a:t>
            </a:r>
            <a:r>
              <a:rPr lang="en-US" dirty="0" err="1" smtClean="0"/>
              <a:t>lembah</a:t>
            </a:r>
            <a:r>
              <a:rPr lang="en-US" dirty="0" smtClean="0"/>
              <a:t>, </a:t>
            </a:r>
            <a:r>
              <a:rPr lang="en-US" dirty="0" err="1" smtClean="0"/>
              <a:t>palung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pegunungan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). </a:t>
            </a:r>
            <a:r>
              <a:rPr lang="en-US" dirty="0" err="1" smtClean="0"/>
              <a:t>Puncak</a:t>
            </a:r>
            <a:r>
              <a:rPr lang="en-US" dirty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8,850 m </a:t>
            </a:r>
            <a:r>
              <a:rPr lang="en-US" dirty="0" err="1" smtClean="0"/>
              <a:t>dpl</a:t>
            </a:r>
            <a:r>
              <a:rPr lang="en-US" dirty="0" smtClean="0"/>
              <a:t> (Mount Everest, </a:t>
            </a:r>
            <a:r>
              <a:rPr lang="en-US" dirty="0" err="1" smtClean="0"/>
              <a:t>Pegunungan</a:t>
            </a:r>
            <a:r>
              <a:rPr lang="en-US" dirty="0" smtClean="0"/>
              <a:t> Himalaya), </a:t>
            </a:r>
            <a:r>
              <a:rPr lang="en-US" dirty="0" err="1" smtClean="0"/>
              <a:t>sedangkan</a:t>
            </a:r>
            <a:r>
              <a:rPr lang="en-US" dirty="0"/>
              <a:t> </a:t>
            </a:r>
            <a:r>
              <a:rPr lang="en-US" dirty="0" err="1" smtClean="0"/>
              <a:t>palung</a:t>
            </a:r>
            <a:r>
              <a:rPr lang="en-US" dirty="0" smtClean="0"/>
              <a:t> yang </a:t>
            </a:r>
            <a:r>
              <a:rPr lang="en-US" dirty="0" err="1" smtClean="0"/>
              <a:t>terdalam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11.033 m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(</a:t>
            </a:r>
            <a:r>
              <a:rPr lang="en-US" dirty="0" err="1" smtClean="0"/>
              <a:t>Palung</a:t>
            </a:r>
            <a:r>
              <a:rPr lang="en-US" dirty="0"/>
              <a:t> </a:t>
            </a:r>
            <a:r>
              <a:rPr lang="en-US" dirty="0" smtClean="0"/>
              <a:t>Mariana).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0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batu-batuan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diselidiki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geofisika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batu-batuannya</a:t>
            </a:r>
            <a:r>
              <a:rPr lang="en-US" dirty="0" smtClean="0"/>
              <a:t>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±4.700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proses </a:t>
            </a:r>
            <a:r>
              <a:rPr lang="en-US" dirty="0" err="1"/>
              <a:t>pendinginan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89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Susunan</a:t>
            </a:r>
            <a:r>
              <a:rPr lang="en-US" dirty="0" smtClean="0"/>
              <a:t> interior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seismologi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/>
              <a:t> </a:t>
            </a:r>
            <a:r>
              <a:rPr lang="en-US" dirty="0" err="1" smtClean="0"/>
              <a:t>penyelidikan</a:t>
            </a:r>
            <a:r>
              <a:rPr lang="en-US" dirty="0" smtClean="0"/>
              <a:t> H. </a:t>
            </a:r>
            <a:r>
              <a:rPr lang="en-US" dirty="0" err="1" smtClean="0"/>
              <a:t>Jeffreys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K. E. </a:t>
            </a:r>
            <a:r>
              <a:rPr lang="en-US" dirty="0" err="1" smtClean="0"/>
              <a:t>Bullen</a:t>
            </a:r>
            <a:r>
              <a:rPr lang="en-US" dirty="0" smtClean="0"/>
              <a:t> (1932-1942)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penyelidikan</a:t>
            </a:r>
            <a:r>
              <a:rPr lang="en-US" dirty="0" smtClean="0"/>
              <a:t> E. </a:t>
            </a:r>
            <a:r>
              <a:rPr lang="en-US" dirty="0" err="1" smtClean="0"/>
              <a:t>Wiechert</a:t>
            </a:r>
            <a:r>
              <a:rPr lang="en-US" dirty="0" smtClean="0"/>
              <a:t> (1890-an)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rambat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P </a:t>
            </a:r>
            <a:r>
              <a:rPr lang="en-US" dirty="0" err="1" smtClean="0"/>
              <a:t>dan</a:t>
            </a:r>
            <a:r>
              <a:rPr lang="en-US" dirty="0" smtClean="0"/>
              <a:t> S,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</a:t>
            </a:r>
            <a:r>
              <a:rPr lang="en-US" dirty="0" err="1"/>
              <a:t>lapisan-lapisan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interior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,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, mantel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mantel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bumi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RENCANA PEMBELAJARAN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: 2 x 50 </a:t>
            </a:r>
            <a:r>
              <a:rPr lang="en-US" dirty="0" err="1" smtClean="0"/>
              <a:t>menit</a:t>
            </a:r>
            <a:endParaRPr lang="en-US" dirty="0" smtClean="0"/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Djauhari</a:t>
            </a:r>
            <a:r>
              <a:rPr lang="en-US" dirty="0" smtClean="0"/>
              <a:t> Noor, 2006.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it-IT" dirty="0" smtClean="0"/>
              <a:t>Sriyono</a:t>
            </a:r>
            <a:r>
              <a:rPr lang="it-IT" dirty="0"/>
              <a:t>, 2014. Geologi dan Geomorfologi Indonesia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Danang</a:t>
            </a:r>
            <a:r>
              <a:rPr lang="en-US" dirty="0" smtClean="0"/>
              <a:t> </a:t>
            </a:r>
            <a:r>
              <a:rPr lang="en-US" dirty="0" err="1"/>
              <a:t>Endarto</a:t>
            </a:r>
            <a:r>
              <a:rPr lang="en-US" dirty="0"/>
              <a:t>, 2005.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</a:p>
          <a:p>
            <a:r>
              <a:rPr lang="it-IT" dirty="0" smtClean="0"/>
              <a:t>4. Soetoto</a:t>
            </a:r>
            <a:r>
              <a:rPr lang="it-IT" dirty="0"/>
              <a:t>, S.U., 2013. Geologi Dasar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8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seismologi</a:t>
            </a:r>
            <a:r>
              <a:rPr lang="en-US" sz="2800" dirty="0"/>
              <a:t>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kata </a:t>
            </a:r>
            <a:r>
              <a:rPr lang="en-US" sz="2800" dirty="0" err="1"/>
              <a:t>seismos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logos. </a:t>
            </a:r>
            <a:r>
              <a:rPr lang="en-US" sz="2800" dirty="0" err="1"/>
              <a:t>Keduanya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Yunani</a:t>
            </a:r>
            <a:r>
              <a:rPr lang="en-US" sz="2800" dirty="0"/>
              <a:t> yang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getaran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Jadi</a:t>
            </a:r>
            <a:r>
              <a:rPr lang="en-US" sz="2800" dirty="0"/>
              <a:t>, </a:t>
            </a:r>
            <a:r>
              <a:rPr lang="en-US" sz="2800" dirty="0" err="1"/>
              <a:t>seismologi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yang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getaran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Seismologi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yang </a:t>
            </a:r>
            <a:r>
              <a:rPr lang="en-US" sz="2800" dirty="0" err="1"/>
              <a:t>mengkaji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beserta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lapisan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.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percabangan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geofisika</a:t>
            </a:r>
            <a:r>
              <a:rPr lang="en-US" sz="2800" dirty="0"/>
              <a:t> yang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geosains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56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spesisfik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seismologi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Proses </a:t>
            </a:r>
            <a:r>
              <a:rPr lang="en-US" dirty="0" err="1" smtClean="0"/>
              <a:t>bertumbuknya</a:t>
            </a:r>
            <a:r>
              <a:rPr lang="en-US" dirty="0" smtClean="0"/>
              <a:t> </a:t>
            </a:r>
            <a:r>
              <a:rPr lang="en-US" dirty="0" err="1" smtClean="0"/>
              <a:t>lempeng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Gelombang</a:t>
            </a:r>
            <a:r>
              <a:rPr lang="en-US" dirty="0" smtClean="0"/>
              <a:t>- </a:t>
            </a:r>
            <a:r>
              <a:rPr lang="en-US" dirty="0" err="1" smtClean="0"/>
              <a:t>gelombang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Perambatan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Kejadian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Kerusakan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1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Seismologi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dirty="0" err="1" smtClean="0"/>
              <a:t>hidrokarbon</a:t>
            </a:r>
            <a:r>
              <a:rPr lang="en-US" dirty="0" smtClean="0"/>
              <a:t> (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gas)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survey </a:t>
            </a:r>
            <a:r>
              <a:rPr lang="en-US" dirty="0" err="1" smtClean="0"/>
              <a:t>seismik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pemicu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dinamit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(receiver)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72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Eksplorasi</a:t>
            </a:r>
            <a:r>
              <a:rPr lang="en-US" sz="3200" dirty="0" smtClean="0"/>
              <a:t> </a:t>
            </a:r>
            <a:r>
              <a:rPr lang="en-US" sz="3200" dirty="0" err="1" smtClean="0"/>
              <a:t>Seismik</a:t>
            </a:r>
            <a:r>
              <a:rPr lang="en-US" sz="3200" dirty="0" smtClean="0"/>
              <a:t> </a:t>
            </a:r>
            <a:r>
              <a:rPr lang="en-US" sz="3200" dirty="0" err="1" smtClean="0"/>
              <a:t>Darat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8074"/>
            <a:ext cx="8036044" cy="57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86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:\Users\Toshiba\Documents\Univ Esa Unggul\Bahan Ajar\Geologi Lingkungan\2-1024x448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" r="57853" b="6593"/>
          <a:stretch/>
        </p:blipFill>
        <p:spPr bwMode="auto">
          <a:xfrm>
            <a:off x="990600" y="685800"/>
            <a:ext cx="7239000" cy="601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Peralatan</a:t>
            </a:r>
            <a:r>
              <a:rPr lang="en-US" sz="3200" dirty="0" smtClean="0"/>
              <a:t> </a:t>
            </a:r>
            <a:r>
              <a:rPr lang="en-US" sz="3200" dirty="0" err="1" smtClean="0"/>
              <a:t>Eksplorasi</a:t>
            </a:r>
            <a:r>
              <a:rPr lang="en-US" sz="3200" dirty="0" smtClean="0"/>
              <a:t> </a:t>
            </a:r>
            <a:r>
              <a:rPr lang="en-US" sz="3200" dirty="0" err="1" smtClean="0"/>
              <a:t>Seismik</a:t>
            </a:r>
            <a:r>
              <a:rPr lang="en-US" sz="3200" dirty="0" smtClean="0"/>
              <a:t> </a:t>
            </a:r>
            <a:r>
              <a:rPr lang="en-US" sz="3200" dirty="0" err="1" smtClean="0"/>
              <a:t>Laut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34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STRUKTUR BUMI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8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STRUKTUR LAPISAN BUMI </a:t>
            </a:r>
            <a:r>
              <a:rPr lang="en-US" dirty="0" smtClean="0"/>
              <a:t>ATAS</a:t>
            </a:r>
            <a:br>
              <a:rPr lang="en-US" dirty="0" smtClean="0"/>
            </a:br>
            <a:r>
              <a:rPr lang="en-US" dirty="0" smtClean="0"/>
              <a:t>(ATMOSFER)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5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,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r>
              <a:rPr lang="en-US" dirty="0" smtClean="0"/>
              <a:t>,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r>
              <a:rPr lang="en-US" dirty="0" smtClean="0"/>
              <a:t>,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Termosfer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Eksosfer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gas yang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membentang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ratusan</a:t>
            </a:r>
            <a:r>
              <a:rPr lang="en-US" dirty="0" smtClean="0"/>
              <a:t> kilometer </a:t>
            </a:r>
            <a:r>
              <a:rPr lang="en-US" dirty="0" err="1" smtClean="0"/>
              <a:t>keatas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(O2)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menipis</a:t>
            </a:r>
            <a:r>
              <a:rPr lang="en-US" dirty="0" smtClean="0"/>
              <a:t>. Serta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kerapatan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ATMOSFER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3" y="1600200"/>
            <a:ext cx="7329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Geo : </a:t>
            </a:r>
            <a:r>
              <a:rPr lang="en-US" dirty="0" err="1" smtClean="0"/>
              <a:t>Bumi</a:t>
            </a:r>
            <a:endParaRPr lang="en-US" dirty="0" smtClean="0"/>
          </a:p>
          <a:p>
            <a:r>
              <a:rPr lang="en-US" dirty="0" err="1" smtClean="0"/>
              <a:t>Geologi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Logos : </a:t>
            </a:r>
            <a:r>
              <a:rPr lang="en-US" dirty="0" err="1" smtClean="0"/>
              <a:t>Ilmu</a:t>
            </a:r>
            <a:endParaRPr lang="en-US" dirty="0"/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planet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, </a:t>
            </a:r>
            <a:r>
              <a:rPr lang="en-US" dirty="0" err="1" smtClean="0"/>
              <a:t>keterbentukan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sejarahnya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1905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25146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61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,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50 km. </a:t>
            </a:r>
            <a:r>
              <a:rPr lang="en-US" dirty="0" err="1" smtClean="0"/>
              <a:t>Pada</a:t>
            </a:r>
            <a:r>
              <a:rPr lang="en-US" dirty="0" smtClean="0"/>
              <a:t> regional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meteorologi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geofisika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50 km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teratas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aeronomi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paling </a:t>
            </a:r>
            <a:r>
              <a:rPr lang="en-US" dirty="0" err="1" smtClean="0"/>
              <a:t>bawah</a:t>
            </a:r>
            <a:r>
              <a:rPr lang="en-US" dirty="0" smtClean="0"/>
              <a:t>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fi-FI" dirty="0" smtClean="0"/>
              <a:t>Ketinggian rata-rata mulai dari permukaan bumi sampai kurang lebih 10 km</a:t>
            </a:r>
            <a:endParaRPr lang="en-US" dirty="0" smtClean="0"/>
          </a:p>
          <a:p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troposfer</a:t>
            </a:r>
            <a:r>
              <a:rPr lang="en-US" dirty="0"/>
              <a:t> rata-rata 15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/>
              <a:t>dipermukaan</a:t>
            </a:r>
            <a:r>
              <a:rPr lang="en-US" dirty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– 56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2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gas </a:t>
            </a:r>
            <a:r>
              <a:rPr lang="en-US" dirty="0" err="1" smtClean="0"/>
              <a:t>poliatomik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(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/</a:t>
            </a:r>
            <a:r>
              <a:rPr lang="en-US" dirty="0" err="1" smtClean="0"/>
              <a:t>kerapatan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) yang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Gas </a:t>
            </a:r>
            <a:r>
              <a:rPr lang="en-US" dirty="0" err="1" smtClean="0"/>
              <a:t>oksigen</a:t>
            </a:r>
            <a:r>
              <a:rPr lang="en-US" dirty="0" smtClean="0"/>
              <a:t>, nitrogen, </a:t>
            </a:r>
            <a:r>
              <a:rPr lang="en-US" dirty="0" err="1" smtClean="0"/>
              <a:t>dan</a:t>
            </a:r>
            <a:r>
              <a:rPr lang="en-US" dirty="0" smtClean="0"/>
              <a:t> gas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mendominasi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Serta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gas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 air, </a:t>
            </a:r>
            <a:r>
              <a:rPr lang="en-US" dirty="0" err="1" smtClean="0"/>
              <a:t>hujan</a:t>
            </a:r>
            <a:r>
              <a:rPr lang="en-US" dirty="0" smtClean="0"/>
              <a:t>, </a:t>
            </a:r>
            <a:r>
              <a:rPr lang="en-US" dirty="0" err="1" smtClean="0"/>
              <a:t>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selainnya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agar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menopang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59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Ketinggian</a:t>
            </a:r>
            <a:r>
              <a:rPr lang="en-US" dirty="0" smtClean="0"/>
              <a:t> rata-rata 11 km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50 km.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Suhu</a:t>
            </a:r>
            <a:r>
              <a:rPr lang="en-US" dirty="0" smtClean="0"/>
              <a:t> rata-rata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-2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-56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ozon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UV.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3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troposfer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stratosfer</a:t>
            </a:r>
            <a:r>
              <a:rPr lang="en-US" dirty="0" smtClean="0"/>
              <a:t>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rata-rata 50 km </a:t>
            </a:r>
            <a:r>
              <a:rPr lang="en-US" dirty="0" err="1" smtClean="0"/>
              <a:t>sampai</a:t>
            </a:r>
            <a:r>
              <a:rPr lang="en-US" dirty="0" smtClean="0"/>
              <a:t> 85 km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-2 ºC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-92 ºC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paling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aurora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ionisasi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gas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mesosfer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konsetrasi</a:t>
            </a:r>
            <a:r>
              <a:rPr lang="en-US" dirty="0" smtClean="0"/>
              <a:t> </a:t>
            </a:r>
            <a:r>
              <a:rPr lang="en-US" dirty="0" err="1" smtClean="0"/>
              <a:t>ozon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altitude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penaikan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, </a:t>
            </a:r>
            <a:r>
              <a:rPr lang="en-US" dirty="0" err="1" smtClean="0"/>
              <a:t>penyerapan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UV yang </a:t>
            </a:r>
            <a:r>
              <a:rPr lang="en-US" dirty="0" err="1" smtClean="0"/>
              <a:t>terserap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Termosfer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Lapisan termosfer merupakan lapisan bumi keempat dari urutan atmosfer bumi. Lapisan ini memiliki ciri-ciri antara lain :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85 km </a:t>
            </a:r>
            <a:r>
              <a:rPr lang="en-US" dirty="0" err="1" smtClean="0"/>
              <a:t>sampai</a:t>
            </a:r>
            <a:r>
              <a:rPr lang="en-US" dirty="0" smtClean="0"/>
              <a:t> 500 km. </a:t>
            </a:r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termosfer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gas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kerapatan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1200 ºC.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proses </a:t>
            </a:r>
            <a:r>
              <a:rPr lang="en-US" dirty="0" err="1" smtClean="0"/>
              <a:t>ionisasi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perambatan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radio.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46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Eksosfer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adalan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eksosfer</a:t>
            </a:r>
            <a:r>
              <a:rPr lang="en-US" dirty="0" smtClean="0"/>
              <a:t>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eksosfer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yang </a:t>
            </a:r>
            <a:r>
              <a:rPr lang="en-US" dirty="0" err="1" smtClean="0"/>
              <a:t>menyelimuti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1000 km.</a:t>
            </a:r>
          </a:p>
          <a:p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atom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beraturan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yang paling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3.150km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pelapis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benturan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asteroid, meteor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orbit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hancur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benturan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91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STRUKTUR LAPISAN BUMI BAWAH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05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Bagian-Bagiannya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7" y="1247148"/>
            <a:ext cx="8319423" cy="5382251"/>
          </a:xfrm>
        </p:spPr>
      </p:pic>
    </p:spTree>
    <p:extLst>
      <p:ext uri="{BB962C8B-B14F-4D97-AF65-F5344CB8AC3E}">
        <p14:creationId xmlns:p14="http://schemas.microsoft.com/office/powerpoint/2010/main" val="204645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,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material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proses-proses yang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/>
              <a:t> </a:t>
            </a:r>
            <a:r>
              <a:rPr lang="en-US" dirty="0" err="1" smtClean="0"/>
              <a:t>pembentukannya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,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, </a:t>
            </a:r>
            <a:r>
              <a:rPr lang="en-US" dirty="0" err="1" smtClean="0"/>
              <a:t>pembentukan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sejarahnya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kata lain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4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(crush)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paling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5 – 70 Km.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, </a:t>
            </a:r>
            <a:r>
              <a:rPr lang="en-US" dirty="0" err="1" smtClean="0"/>
              <a:t>sedimen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batu-batuan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masam</a:t>
            </a:r>
            <a:r>
              <a:rPr lang="en-US" dirty="0"/>
              <a:t> (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silika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&gt; 65%)</a:t>
            </a:r>
            <a:endParaRPr lang="en-US" dirty="0" smtClean="0"/>
          </a:p>
          <a:p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feldsfar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mineral </a:t>
            </a:r>
            <a:r>
              <a:rPr lang="en-US" dirty="0" err="1" smtClean="0"/>
              <a:t>silikat</a:t>
            </a:r>
            <a:r>
              <a:rPr lang="en-US" dirty="0" smtClean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gas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gas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46,6%.</a:t>
            </a:r>
          </a:p>
        </p:txBody>
      </p:sp>
    </p:spTree>
    <p:extLst>
      <p:ext uri="{BB962C8B-B14F-4D97-AF65-F5344CB8AC3E}">
        <p14:creationId xmlns:p14="http://schemas.microsoft.com/office/powerpoint/2010/main" val="132209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Kandungan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Silikon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27,7%;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Alumunium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8,1%;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5,0%;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3,6%;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2,8%;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alium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2,6%;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Magnesium </a:t>
            </a:r>
            <a:r>
              <a:rPr lang="en-US" dirty="0" err="1" smtClean="0"/>
              <a:t>sebesar</a:t>
            </a:r>
            <a:r>
              <a:rPr lang="en-US" dirty="0" smtClean="0"/>
              <a:t> 2,1%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batuan-batuan</a:t>
            </a:r>
            <a:r>
              <a:rPr lang="en-US" dirty="0" smtClean="0"/>
              <a:t> yang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penjuru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7851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beranekaragam</a:t>
            </a:r>
            <a:r>
              <a:rPr lang="en-US" dirty="0" smtClean="0"/>
              <a:t>.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0 ºC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1.100 ºC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perbatasan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0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Karena</a:t>
            </a:r>
            <a:r>
              <a:rPr lang="en-US" dirty="0" smtClean="0"/>
              <a:t>, </a:t>
            </a:r>
            <a:r>
              <a:rPr lang="en-US" dirty="0" err="1" smtClean="0"/>
              <a:t>ketebalannya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ketebalannya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paling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70 km. </a:t>
            </a:r>
            <a:r>
              <a:rPr lang="en-US" dirty="0" err="1" smtClean="0"/>
              <a:t>Dengan</a:t>
            </a:r>
            <a:r>
              <a:rPr lang="en-US" dirty="0" smtClean="0"/>
              <a:t> rata-rata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35 km.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garanitis</a:t>
            </a:r>
            <a:r>
              <a:rPr lang="en-US" dirty="0" smtClean="0"/>
              <a:t>. </a:t>
            </a:r>
            <a:r>
              <a:rPr lang="en-US" dirty="0" err="1" smtClean="0"/>
              <a:t>Dikarenakan</a:t>
            </a:r>
            <a:r>
              <a:rPr lang="en-US" dirty="0" smtClean="0"/>
              <a:t>,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</a:t>
            </a:r>
            <a:r>
              <a:rPr lang="en-US" dirty="0" err="1" smtClean="0"/>
              <a:t>granit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Samudera</a:t>
            </a:r>
            <a:r>
              <a:rPr lang="en-US" dirty="0" smtClean="0"/>
              <a:t>,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tertipis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meiliki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5 </a:t>
            </a:r>
            <a:r>
              <a:rPr lang="en-US" dirty="0" err="1" smtClean="0"/>
              <a:t>sampai</a:t>
            </a:r>
            <a:r>
              <a:rPr lang="en-US" dirty="0" smtClean="0"/>
              <a:t> 15 km.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samudera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basaltis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basalt.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51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" y="224520"/>
            <a:ext cx="8520231" cy="648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19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Selimut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(mantle)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yang paling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astenosfer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, </a:t>
            </a:r>
            <a:r>
              <a:rPr lang="en-US" dirty="0" err="1" smtClean="0"/>
              <a:t>alumunium</a:t>
            </a:r>
            <a:r>
              <a:rPr lang="en-US" dirty="0" smtClean="0"/>
              <a:t>, </a:t>
            </a:r>
            <a:r>
              <a:rPr lang="en-US" dirty="0" err="1" smtClean="0"/>
              <a:t>kalsium</a:t>
            </a:r>
            <a:r>
              <a:rPr lang="en-US" dirty="0" smtClean="0"/>
              <a:t>, magnesium, </a:t>
            </a:r>
            <a:r>
              <a:rPr lang="en-US" dirty="0" err="1" smtClean="0"/>
              <a:t>silikon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Sekitar</a:t>
            </a:r>
            <a:r>
              <a:rPr lang="en-US" dirty="0" smtClean="0"/>
              <a:t> 80%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Suhu</a:t>
            </a:r>
            <a:r>
              <a:rPr lang="en-US" dirty="0" smtClean="0"/>
              <a:t> di mantel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1600 </a:t>
            </a:r>
            <a:r>
              <a:rPr lang="en-US" dirty="0" err="1" smtClean="0"/>
              <a:t>hinga</a:t>
            </a:r>
            <a:r>
              <a:rPr lang="en-US" dirty="0" smtClean="0"/>
              <a:t> 4000ᵒ 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54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menyimpan</a:t>
            </a:r>
            <a:r>
              <a:rPr lang="en-US" dirty="0" smtClean="0"/>
              <a:t> magma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berapi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erupsi</a:t>
            </a:r>
            <a:r>
              <a:rPr lang="en-US" dirty="0" smtClean="0"/>
              <a:t>. </a:t>
            </a:r>
          </a:p>
          <a:p>
            <a:r>
              <a:rPr lang="en-US" dirty="0" err="1"/>
              <a:t>Selimut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cair,padat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Suhu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selimut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3.000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. Mantel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selimut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membungkus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komposisinya</a:t>
            </a:r>
            <a:r>
              <a:rPr lang="en-US" dirty="0"/>
              <a:t> kaya </a:t>
            </a:r>
            <a:r>
              <a:rPr lang="en-US" dirty="0" err="1"/>
              <a:t>dengan</a:t>
            </a:r>
            <a:r>
              <a:rPr lang="en-US" dirty="0"/>
              <a:t> magnesium.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617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lapisan</a:t>
            </a:r>
            <a:r>
              <a:rPr lang="en-US" dirty="0"/>
              <a:t> mantel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1.802 mil. </a:t>
            </a:r>
            <a:endParaRPr lang="en-US" dirty="0" smtClean="0"/>
          </a:p>
          <a:p>
            <a:r>
              <a:rPr lang="en-US" dirty="0" smtClean="0"/>
              <a:t>Mantel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mantel </a:t>
            </a:r>
            <a:r>
              <a:rPr lang="en-US" dirty="0" err="1"/>
              <a:t>atas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plastis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semiplastis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400 km </a:t>
            </a:r>
            <a:r>
              <a:rPr lang="en-US" dirty="0" err="1"/>
              <a:t>sedangkan</a:t>
            </a:r>
            <a:r>
              <a:rPr lang="en-US" dirty="0"/>
              <a:t> mantel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2.900 km.</a:t>
            </a:r>
          </a:p>
        </p:txBody>
      </p:sp>
    </p:spTree>
    <p:extLst>
      <p:ext uri="{BB962C8B-B14F-4D97-AF65-F5344CB8AC3E}">
        <p14:creationId xmlns:p14="http://schemas.microsoft.com/office/powerpoint/2010/main" val="1336299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6" y="1143001"/>
            <a:ext cx="8752824" cy="5334000"/>
          </a:xfrm>
        </p:spPr>
      </p:pic>
    </p:spTree>
    <p:extLst>
      <p:ext uri="{BB962C8B-B14F-4D97-AF65-F5344CB8AC3E}">
        <p14:creationId xmlns:p14="http://schemas.microsoft.com/office/powerpoint/2010/main" val="607671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/>
              <a:t> </a:t>
            </a:r>
            <a:r>
              <a:rPr lang="en-US" dirty="0" smtClean="0"/>
              <a:t>(Core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Lapisan</a:t>
            </a:r>
            <a:r>
              <a:rPr lang="en-US" dirty="0" smtClean="0"/>
              <a:t> yang </a:t>
            </a:r>
            <a:r>
              <a:rPr lang="en-US" dirty="0" err="1" smtClean="0"/>
              <a:t>terdalam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terdalam</a:t>
            </a:r>
            <a:r>
              <a:rPr lang="en-US" dirty="0" smtClean="0"/>
              <a:t> yang </a:t>
            </a:r>
            <a:r>
              <a:rPr lang="en-US" dirty="0" err="1" smtClean="0"/>
              <a:t>ketebalannya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3.500 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. Di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pula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bola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5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ILMU-ILMU 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TEKNOLOGI : TEKNIK GEOLOGI, TEKNIK PERTAMBANGAN, TEKNIK PERMINYAKAN, TEKNIK SIPIL, TEKNIK GEODESI, DLL.  </a:t>
            </a:r>
          </a:p>
          <a:p>
            <a:r>
              <a:rPr lang="en-US" dirty="0" smtClean="0"/>
              <a:t>ILMU-ILMU TERAPAN : GEOLOGI BAHAN GALIAN, GEOLOGI MINYAK BUMI, GEOLOGI LINGKUNGAN, DLL.</a:t>
            </a:r>
          </a:p>
          <a:p>
            <a:r>
              <a:rPr lang="en-US" dirty="0" smtClean="0"/>
              <a:t>ILMU-ILMU DASAR KEBUMIAN : GEOGRAFI, METEOROLOGI, HIDROLOGI, PLANOLOGI, DLL.</a:t>
            </a:r>
          </a:p>
          <a:p>
            <a:r>
              <a:rPr lang="en-US" dirty="0" smtClean="0"/>
              <a:t>ILMU-ILMU DASAR : FISIKA, STATISTIKA, MATEMATIKA, KIMIA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56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bola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pula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.  </a:t>
            </a:r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sangatlah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1.400 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suhunya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8.000 </a:t>
            </a:r>
            <a:r>
              <a:rPr lang="en-US" dirty="0" err="1" smtClean="0"/>
              <a:t>hingga</a:t>
            </a:r>
            <a:r>
              <a:rPr lang="en-US" dirty="0" smtClean="0"/>
              <a:t> 11.000ᵒ F. </a:t>
            </a:r>
          </a:p>
          <a:p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suhunya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9.000 </a:t>
            </a:r>
            <a:r>
              <a:rPr lang="en-US" dirty="0" err="1" smtClean="0"/>
              <a:t>hingga</a:t>
            </a:r>
            <a:r>
              <a:rPr lang="en-US" dirty="0" smtClean="0"/>
              <a:t> 13.000ᵒ F.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(</a:t>
            </a:r>
            <a:r>
              <a:rPr lang="en-US" dirty="0" err="1" smtClean="0"/>
              <a:t>baca</a:t>
            </a:r>
            <a:r>
              <a:rPr lang="en-US" dirty="0" smtClean="0"/>
              <a:t>: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).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800 mil.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44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geofisikia,inti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material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meteorit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material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ILMU-ILMU ANTARA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FISIKA -&gt; GEOFISIKA</a:t>
            </a:r>
          </a:p>
          <a:p>
            <a:r>
              <a:rPr lang="en-US" dirty="0" smtClean="0"/>
              <a:t>KIMIA -&gt; GEOKIMIA </a:t>
            </a:r>
          </a:p>
          <a:p>
            <a:r>
              <a:rPr lang="en-US" dirty="0" smtClean="0"/>
              <a:t>STATISTIKA -&gt; GEOSTATISTIKA</a:t>
            </a:r>
          </a:p>
          <a:p>
            <a:r>
              <a:rPr lang="en-US" dirty="0" smtClean="0"/>
              <a:t>HIDROLOGI -&gt; GEOHIDROLOGI</a:t>
            </a:r>
          </a:p>
          <a:p>
            <a:r>
              <a:rPr lang="en-US" dirty="0" smtClean="0"/>
              <a:t>BIOLOGI -&gt; PALEONTOLOGI</a:t>
            </a:r>
          </a:p>
          <a:p>
            <a:r>
              <a:rPr lang="en-US" dirty="0" smtClean="0"/>
              <a:t>PARIWISATA -&gt; GEOWISATA</a:t>
            </a:r>
          </a:p>
          <a:p>
            <a:r>
              <a:rPr lang="en-US" dirty="0" smtClean="0"/>
              <a:t>ARKEOLOGI -&gt; GEOARKEOLOGI</a:t>
            </a:r>
          </a:p>
          <a:p>
            <a:r>
              <a:rPr lang="en-US" dirty="0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6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CABANG-CABANG GEOLOGI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Petrologi</a:t>
            </a:r>
            <a:endParaRPr lang="en-US" dirty="0" smtClean="0"/>
          </a:p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(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,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), </a:t>
            </a:r>
            <a:r>
              <a:rPr lang="en-US" dirty="0" err="1" smtClean="0"/>
              <a:t>asal</a:t>
            </a:r>
            <a:r>
              <a:rPr lang="en-US" dirty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pembentukannya</a:t>
            </a:r>
            <a:r>
              <a:rPr lang="en-US" dirty="0" smtClean="0"/>
              <a:t>, </a:t>
            </a:r>
            <a:r>
              <a:rPr lang="en-US" dirty="0" err="1" smtClean="0"/>
              <a:t>klasifikasinya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pengendapannya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penyebarannya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Mineralogi</a:t>
            </a:r>
            <a:endParaRPr lang="en-US" dirty="0" smtClean="0"/>
          </a:p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mineral,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mendeskripsi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mineral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/>
              <a:t> </a:t>
            </a:r>
            <a:r>
              <a:rPr lang="en-US" dirty="0" err="1" smtClean="0"/>
              <a:t>megaskopis</a:t>
            </a:r>
            <a:r>
              <a:rPr lang="en-US" dirty="0" smtClean="0"/>
              <a:t> (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, </a:t>
            </a:r>
            <a:r>
              <a:rPr lang="en-US" dirty="0" err="1" smtClean="0"/>
              <a:t>goresan</a:t>
            </a:r>
            <a:r>
              <a:rPr lang="en-US" dirty="0" smtClean="0"/>
              <a:t>, </a:t>
            </a:r>
            <a:r>
              <a:rPr lang="en-US" dirty="0" err="1" smtClean="0"/>
              <a:t>kilap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mineral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mineral.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Sedimentologi</a:t>
            </a:r>
            <a:endParaRPr lang="en-US" i="1" dirty="0"/>
          </a:p>
          <a:p>
            <a:r>
              <a:rPr lang="en-US" dirty="0" err="1"/>
              <a:t>Studi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sedimentasinya</a:t>
            </a:r>
            <a:r>
              <a:rPr lang="en-US" dirty="0"/>
              <a:t>. </a:t>
            </a:r>
            <a:r>
              <a:rPr lang="en-US" dirty="0" err="1"/>
              <a:t>Mempelajari</a:t>
            </a:r>
            <a:r>
              <a:rPr lang="en-US" dirty="0"/>
              <a:t>,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menafsirkan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/>
              <a:t>, </a:t>
            </a:r>
            <a:r>
              <a:rPr lang="en-US" dirty="0" err="1"/>
              <a:t>macam</a:t>
            </a:r>
            <a:r>
              <a:rPr lang="en-US" dirty="0"/>
              <a:t> model </a:t>
            </a:r>
            <a:r>
              <a:rPr lang="en-US" dirty="0" err="1"/>
              <a:t>fasies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pengendapannya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74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2334</Words>
  <Application>Microsoft Office PowerPoint</Application>
  <PresentationFormat>On-screen Show (4:3)</PresentationFormat>
  <Paragraphs>145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GEOLOGI LINGKUNGAN</vt:lpstr>
      <vt:lpstr>RENCANA PEMBELAJARAN </vt:lpstr>
      <vt:lpstr>PENGERTIAN</vt:lpstr>
      <vt:lpstr>PowerPoint Presentation</vt:lpstr>
      <vt:lpstr>ILMU-ILMU TERKAIT</vt:lpstr>
      <vt:lpstr>ILMU-ILMU ANTARA</vt:lpstr>
      <vt:lpstr>CABANG-CABANG GEOLOGI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Bumi</vt:lpstr>
      <vt:lpstr>PowerPoint Presentation</vt:lpstr>
      <vt:lpstr>PowerPoint Presentation</vt:lpstr>
      <vt:lpstr>SEISMOLOGI</vt:lpstr>
      <vt:lpstr>PowerPoint Presentation</vt:lpstr>
      <vt:lpstr>PowerPoint Presentation</vt:lpstr>
      <vt:lpstr>Eksplorasi Seismik Darat</vt:lpstr>
      <vt:lpstr>Peralatan Eksplorasi Seismik Laut</vt:lpstr>
      <vt:lpstr>STRUKTUR BUMI</vt:lpstr>
      <vt:lpstr>STRUKTUR LAPISAN BUMI ATAS (ATMOSFER)</vt:lpstr>
      <vt:lpstr>ATMOSFER</vt:lpstr>
      <vt:lpstr>PowerPoint Presentation</vt:lpstr>
      <vt:lpstr>PowerPoint Presentation</vt:lpstr>
      <vt:lpstr>PowerPoint Presentation</vt:lpstr>
      <vt:lpstr>1. Lapisan Troposfer</vt:lpstr>
      <vt:lpstr>PowerPoint Presentation</vt:lpstr>
      <vt:lpstr>2. Lapisan Stratosfer</vt:lpstr>
      <vt:lpstr>3. Lapisan Mesosfer</vt:lpstr>
      <vt:lpstr>PowerPoint Presentation</vt:lpstr>
      <vt:lpstr>4. Lapisan Termosfer</vt:lpstr>
      <vt:lpstr>5. Lapisan Eksosfer</vt:lpstr>
      <vt:lpstr>STRUKTUR LAPISAN BUMI BAWAH</vt:lpstr>
      <vt:lpstr>Struktur Bumi dan Bagian-Bagiannya</vt:lpstr>
      <vt:lpstr>1. Kerak Bumi (crush)</vt:lpstr>
      <vt:lpstr>PowerPoint Presentation</vt:lpstr>
      <vt:lpstr>PowerPoint Presentation</vt:lpstr>
      <vt:lpstr>PowerPoint Presentation</vt:lpstr>
      <vt:lpstr>PowerPoint Presentation</vt:lpstr>
      <vt:lpstr>2. Selimut Bumi (mantle)</vt:lpstr>
      <vt:lpstr>PowerPoint Presentation</vt:lpstr>
      <vt:lpstr>PowerPoint Presentation</vt:lpstr>
      <vt:lpstr>PowerPoint Presentation</vt:lpstr>
      <vt:lpstr>3. Inti Bumi (Core)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Toshiba-User</dc:creator>
  <cp:lastModifiedBy>Toshiba-User</cp:lastModifiedBy>
  <cp:revision>26</cp:revision>
  <dcterms:created xsi:type="dcterms:W3CDTF">2018-09-04T01:21:38Z</dcterms:created>
  <dcterms:modified xsi:type="dcterms:W3CDTF">2018-09-27T17:25:38Z</dcterms:modified>
</cp:coreProperties>
</file>