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47" r:id="rId4"/>
    <p:sldId id="352" r:id="rId5"/>
    <p:sldId id="279" r:id="rId6"/>
    <p:sldId id="349" r:id="rId7"/>
    <p:sldId id="280" r:id="rId8"/>
    <p:sldId id="351" r:id="rId9"/>
    <p:sldId id="350" r:id="rId10"/>
    <p:sldId id="284" r:id="rId11"/>
    <p:sldId id="286" r:id="rId12"/>
    <p:sldId id="289" r:id="rId13"/>
    <p:sldId id="287" r:id="rId14"/>
    <p:sldId id="283" r:id="rId15"/>
    <p:sldId id="282" r:id="rId16"/>
    <p:sldId id="285" r:id="rId17"/>
    <p:sldId id="293" r:id="rId18"/>
    <p:sldId id="298" r:id="rId19"/>
    <p:sldId id="294" r:id="rId20"/>
    <p:sldId id="299" r:id="rId21"/>
    <p:sldId id="295" r:id="rId22"/>
    <p:sldId id="300" r:id="rId23"/>
    <p:sldId id="296" r:id="rId24"/>
    <p:sldId id="301" r:id="rId25"/>
    <p:sldId id="297" r:id="rId26"/>
    <p:sldId id="302" r:id="rId27"/>
    <p:sldId id="303" r:id="rId28"/>
    <p:sldId id="304" r:id="rId29"/>
    <p:sldId id="305" r:id="rId30"/>
    <p:sldId id="290" r:id="rId31"/>
    <p:sldId id="291" r:id="rId32"/>
    <p:sldId id="292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8B14-D21F-4E5D-94A4-E28FF2EB6F10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39F6-01DD-47CB-8AAB-5AD5A883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BATUAN PEMBENTUK KERAK BUMI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1" y="609600"/>
            <a:ext cx="6400800" cy="838200"/>
          </a:xfrm>
        </p:spPr>
        <p:txBody>
          <a:bodyPr/>
          <a:lstStyle/>
          <a:p>
            <a:r>
              <a:rPr lang="en-US" dirty="0" smtClean="0"/>
              <a:t>MODUL 2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959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Cecep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Andritela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Firdaus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5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oshiba\Documents\Univ Esa Unggul\BAHAN AJAR\Geologi Lingkungan\Intrusive Ekstrusive 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5" y="130278"/>
            <a:ext cx="8342375" cy="67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4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Bertekstur</a:t>
            </a:r>
            <a:r>
              <a:rPr lang="en-US" dirty="0" smtClean="0"/>
              <a:t> </a:t>
            </a:r>
            <a:r>
              <a:rPr lang="en-US" dirty="0" err="1" smtClean="0"/>
              <a:t>faneritik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mineral-mineral yang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pembesar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3 – 4 km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plutonik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abisik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batuannya</a:t>
            </a:r>
            <a:r>
              <a:rPr lang="en-US" dirty="0" smtClean="0"/>
              <a:t> </a:t>
            </a:r>
            <a:r>
              <a:rPr lang="en-US" dirty="0" err="1" smtClean="0"/>
              <a:t>berbutir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(coarse grained texture).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kristalnya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holokristalin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berhablur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batuannya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gabbro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granodiorit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Bertekstur</a:t>
            </a:r>
            <a:r>
              <a:rPr lang="en-US" dirty="0" smtClean="0"/>
              <a:t> </a:t>
            </a:r>
            <a:r>
              <a:rPr lang="en-US" dirty="0" err="1" smtClean="0"/>
              <a:t>afanitik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mineralnya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tiba-tiba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magma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celah-celah</a:t>
            </a:r>
            <a:r>
              <a:rPr lang="en-US" dirty="0" smtClean="0"/>
              <a:t> di </a:t>
            </a:r>
            <a:r>
              <a:rPr lang="en-US" dirty="0" err="1" smtClean="0"/>
              <a:t>pbawah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lelehan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</a:t>
            </a:r>
            <a:r>
              <a:rPr lang="en-US" dirty="0" err="1" smtClean="0"/>
              <a:t>kecil-kecil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Kristal (</a:t>
            </a:r>
            <a:r>
              <a:rPr lang="en-US" dirty="0" err="1" smtClean="0"/>
              <a:t>amorf</a:t>
            </a:r>
            <a:r>
              <a:rPr lang="en-US" dirty="0" smtClean="0"/>
              <a:t>).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batuannya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riolit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obsidian.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6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Bertekstur</a:t>
            </a:r>
            <a:r>
              <a:rPr lang="en-US" dirty="0" smtClean="0"/>
              <a:t> </a:t>
            </a:r>
            <a:r>
              <a:rPr lang="en-US" dirty="0" err="1" smtClean="0"/>
              <a:t>afanitik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mineralnya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tiba-tiba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magma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lava yang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batuannya</a:t>
            </a:r>
            <a:r>
              <a:rPr lang="en-US" dirty="0" smtClean="0"/>
              <a:t> </a:t>
            </a:r>
            <a:r>
              <a:rPr lang="en-US" dirty="0" err="1" smtClean="0"/>
              <a:t>berbutir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(fine grained texture)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lelehan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struktui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</a:t>
            </a:r>
            <a:r>
              <a:rPr lang="en-US" dirty="0" err="1" smtClean="0"/>
              <a:t>kecil-kecil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Kristal (</a:t>
            </a:r>
            <a:r>
              <a:rPr lang="en-US" dirty="0" err="1" smtClean="0"/>
              <a:t>amorf</a:t>
            </a:r>
            <a:r>
              <a:rPr lang="en-US" dirty="0" smtClean="0"/>
              <a:t>).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batuannya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riolit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obsidian.</a:t>
            </a:r>
          </a:p>
        </p:txBody>
      </p:sp>
    </p:spTree>
    <p:extLst>
      <p:ext uri="{BB962C8B-B14F-4D97-AF65-F5344CB8AC3E}">
        <p14:creationId xmlns:p14="http://schemas.microsoft.com/office/powerpoint/2010/main" val="416982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4647"/>
            <a:ext cx="8839200" cy="48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0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oshiba\Documents\Univ Esa Unggul\BAHAN AJAR\Geologi Lingkungan\Jenis Batuan Bek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3" y="152400"/>
            <a:ext cx="8634837" cy="65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2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oshiba\Documents\Univ Esa Unggul\BAHAN AJAR\Geologi Lingkungan\batuan beku ko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" y="1600200"/>
            <a:ext cx="8590953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5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Batu</a:t>
            </a:r>
            <a:r>
              <a:rPr lang="en-US" dirty="0" smtClean="0"/>
              <a:t> Obsidian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cokelat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mengkilap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 Proses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yang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obsidian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efusit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7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Ciri</a:t>
            </a:r>
            <a:r>
              <a:rPr lang="en-US" sz="2800" dirty="0" smtClean="0"/>
              <a:t> : </a:t>
            </a:r>
            <a:r>
              <a:rPr lang="en-US" sz="2800" dirty="0" err="1" smtClean="0"/>
              <a:t>hitam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kaca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kristal-kristal</a:t>
            </a:r>
            <a:endParaRPr lang="en-US" sz="2800" dirty="0" smtClean="0"/>
          </a:p>
          <a:p>
            <a:r>
              <a:rPr lang="en-US" sz="2800" dirty="0" smtClean="0"/>
              <a:t>Cara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: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lava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mendingin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endParaRPr lang="en-US" sz="2800" dirty="0" smtClean="0"/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pemotong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</a:t>
            </a:r>
            <a:r>
              <a:rPr lang="en-US" sz="2800" dirty="0" err="1" smtClean="0"/>
              <a:t>tombak</a:t>
            </a:r>
            <a:r>
              <a:rPr lang="en-US" sz="2800" dirty="0" smtClean="0"/>
              <a:t> (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purbakala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dijadikan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kerajinan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Toshiba\Documents\Univ Esa Unggul\BAHAN AJAR\Geologi Lingkungan\batu obsi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0999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59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Batu</a:t>
            </a:r>
            <a:r>
              <a:rPr lang="en-US" dirty="0" smtClean="0"/>
              <a:t> Granit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granit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butiran</a:t>
            </a:r>
            <a:r>
              <a:rPr lang="en-US" dirty="0" smtClean="0"/>
              <a:t>- </a:t>
            </a:r>
            <a:r>
              <a:rPr lang="en-US" dirty="0" err="1" smtClean="0"/>
              <a:t>butiran</a:t>
            </a:r>
            <a:r>
              <a:rPr lang="en-US" dirty="0" smtClean="0"/>
              <a:t> yang </a:t>
            </a:r>
            <a:r>
              <a:rPr lang="en-US" dirty="0" err="1" smtClean="0"/>
              <a:t>kasar</a:t>
            </a:r>
            <a:r>
              <a:rPr lang="en-US" dirty="0" smtClean="0"/>
              <a:t> yang semi </a:t>
            </a:r>
            <a:r>
              <a:rPr lang="en-US" dirty="0" err="1" smtClean="0"/>
              <a:t>berwarna</a:t>
            </a:r>
            <a:r>
              <a:rPr lang="en-US" dirty="0" smtClean="0"/>
              <a:t>- </a:t>
            </a:r>
            <a:r>
              <a:rPr lang="en-US" dirty="0" err="1" smtClean="0"/>
              <a:t>warni</a:t>
            </a:r>
            <a:r>
              <a:rPr lang="en-US" dirty="0" smtClean="0"/>
              <a:t>. </a:t>
            </a:r>
            <a:r>
              <a:rPr lang="en-US" dirty="0" err="1" smtClean="0"/>
              <a:t>Disebut</a:t>
            </a:r>
            <a:r>
              <a:rPr lang="en-US" dirty="0" smtClean="0"/>
              <a:t> semi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warni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-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keabu</a:t>
            </a:r>
            <a:r>
              <a:rPr lang="en-US" dirty="0" smtClean="0"/>
              <a:t>- </a:t>
            </a:r>
            <a:r>
              <a:rPr lang="en-US" dirty="0" err="1" smtClean="0"/>
              <a:t>abuan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magma yang </a:t>
            </a:r>
            <a:r>
              <a:rPr lang="en-US" dirty="0" err="1" smtClean="0"/>
              <a:t>membeku</a:t>
            </a:r>
            <a:r>
              <a:rPr lang="en-US" dirty="0" smtClean="0"/>
              <a:t> yang </a:t>
            </a:r>
            <a:r>
              <a:rPr lang="en-US" dirty="0" err="1" smtClean="0"/>
              <a:t>prosesnya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Proses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perahan</a:t>
            </a:r>
            <a:r>
              <a:rPr lang="en-US" dirty="0" smtClean="0"/>
              <a:t>-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lama.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Litosfera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paling </a:t>
            </a:r>
            <a:r>
              <a:rPr lang="en-US" dirty="0" err="1" smtClean="0"/>
              <a:t>atas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mineral. </a:t>
            </a:r>
          </a:p>
          <a:p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magma. </a:t>
            </a:r>
          </a:p>
          <a:p>
            <a:r>
              <a:rPr lang="en-US" dirty="0" smtClean="0"/>
              <a:t>Magma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pijar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mineral </a:t>
            </a:r>
            <a:r>
              <a:rPr lang="en-US" dirty="0" err="1" smtClean="0"/>
              <a:t>dan</a:t>
            </a:r>
            <a:r>
              <a:rPr lang="en-US" dirty="0" smtClean="0"/>
              <a:t>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Ciri</a:t>
            </a:r>
            <a:r>
              <a:rPr lang="en-US" sz="2800" dirty="0" smtClean="0"/>
              <a:t> :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kristal-kristal</a:t>
            </a:r>
            <a:r>
              <a:rPr lang="en-US" sz="2800" dirty="0" smtClean="0"/>
              <a:t> </a:t>
            </a:r>
            <a:r>
              <a:rPr lang="en-US" sz="2800" dirty="0" err="1" smtClean="0"/>
              <a:t>kasar</a:t>
            </a:r>
            <a:r>
              <a:rPr lang="en-US" sz="2800" dirty="0" smtClean="0"/>
              <a:t>,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abu-abu</a:t>
            </a:r>
            <a:r>
              <a:rPr lang="en-US" sz="2800" dirty="0" smtClean="0"/>
              <a:t>, </a:t>
            </a:r>
            <a:r>
              <a:rPr lang="en-US" sz="2800" dirty="0" err="1" smtClean="0"/>
              <a:t>kadang-kadang</a:t>
            </a:r>
            <a:r>
              <a:rPr lang="en-US" sz="2800" dirty="0" smtClean="0"/>
              <a:t> </a:t>
            </a:r>
            <a:r>
              <a:rPr lang="en-US" sz="2800" dirty="0" err="1" smtClean="0"/>
              <a:t>jingga</a:t>
            </a:r>
            <a:r>
              <a:rPr lang="en-US" sz="2800" dirty="0" smtClean="0"/>
              <a:t>, </a:t>
            </a:r>
            <a:r>
              <a:rPr lang="en-US" sz="2800" dirty="0" err="1" smtClean="0"/>
              <a:t>Batuan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di </a:t>
            </a:r>
            <a:r>
              <a:rPr lang="en-US" sz="2800" dirty="0" err="1" smtClean="0"/>
              <a:t>temukan</a:t>
            </a:r>
            <a:r>
              <a:rPr lang="en-US" sz="2800" dirty="0" smtClean="0"/>
              <a:t> di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pinggiran</a:t>
            </a:r>
            <a:r>
              <a:rPr lang="en-US" sz="2800" dirty="0" smtClean="0"/>
              <a:t> </a:t>
            </a:r>
            <a:r>
              <a:rPr lang="en-US" sz="2800" dirty="0" err="1" smtClean="0"/>
              <a:t>pantai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di </a:t>
            </a:r>
            <a:r>
              <a:rPr lang="en-US" sz="2800" dirty="0" err="1" smtClean="0"/>
              <a:t>pinggiran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ataupun</a:t>
            </a:r>
            <a:r>
              <a:rPr lang="en-US" sz="2800" dirty="0" smtClean="0"/>
              <a:t> di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Cara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: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pendinginan</a:t>
            </a:r>
            <a:r>
              <a:rPr lang="en-US" sz="2800" dirty="0" smtClean="0"/>
              <a:t> magma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lambat</a:t>
            </a:r>
            <a:r>
              <a:rPr lang="en-US" sz="2800" dirty="0" smtClean="0"/>
              <a:t> di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bumi</a:t>
            </a:r>
            <a:endParaRPr lang="en-US" sz="2800" dirty="0" smtClean="0"/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</a:t>
            </a:r>
            <a:r>
              <a:rPr lang="en-US" sz="2800" dirty="0" err="1" smtClean="0"/>
              <a:t>sbg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2290" name="Picture 2" descr="C:\Users\Toshiba\Documents\Univ Esa Unggul\BAHAN AJAR\Geologi Lingkungan\batu gra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88205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Batu</a:t>
            </a:r>
            <a:r>
              <a:rPr lang="en-US" dirty="0" smtClean="0"/>
              <a:t> Basal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basal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lava.  </a:t>
            </a:r>
            <a:r>
              <a:rPr lang="en-US" dirty="0" err="1" smtClean="0"/>
              <a:t>Batu</a:t>
            </a:r>
            <a:r>
              <a:rPr lang="en-US" dirty="0" smtClean="0"/>
              <a:t> lava </a:t>
            </a:r>
            <a:r>
              <a:rPr lang="en-US" dirty="0" err="1" smtClean="0"/>
              <a:t>atau</a:t>
            </a:r>
            <a:r>
              <a:rPr lang="en-US" dirty="0" smtClean="0"/>
              <a:t> basal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keabu</a:t>
            </a:r>
            <a:r>
              <a:rPr lang="en-US" dirty="0" smtClean="0"/>
              <a:t>- </a:t>
            </a:r>
            <a:r>
              <a:rPr lang="en-US" dirty="0" err="1" smtClean="0"/>
              <a:t>abuan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butiran</a:t>
            </a:r>
            <a:r>
              <a:rPr lang="en-US" dirty="0" smtClean="0"/>
              <a:t>- </a:t>
            </a:r>
            <a:r>
              <a:rPr lang="en-US" dirty="0" err="1" smtClean="0"/>
              <a:t>butiran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butiran</a:t>
            </a:r>
            <a:r>
              <a:rPr lang="en-US" dirty="0" smtClean="0"/>
              <a:t>- </a:t>
            </a:r>
            <a:r>
              <a:rPr lang="en-US" dirty="0" err="1" smtClean="0"/>
              <a:t>butiran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 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yang </a:t>
            </a:r>
            <a:r>
              <a:rPr lang="en-US" dirty="0" err="1" smtClean="0"/>
              <a:t>membeku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gas- gas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magma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-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Proses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magma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efusit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9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Ciri</a:t>
            </a:r>
            <a:r>
              <a:rPr lang="en-US" sz="2800" dirty="0" smtClean="0"/>
              <a:t> :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kristal-kristal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r>
              <a:rPr lang="en-US" sz="2800" dirty="0" smtClean="0"/>
              <a:t> </a:t>
            </a:r>
            <a:r>
              <a:rPr lang="en-US" sz="2800" dirty="0" err="1" smtClean="0"/>
              <a:t>keabu-abuan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berlubang-lubang</a:t>
            </a:r>
            <a:endParaRPr lang="en-US" sz="2800" dirty="0" smtClean="0"/>
          </a:p>
          <a:p>
            <a:r>
              <a:rPr lang="en-US" sz="2800" dirty="0" smtClean="0"/>
              <a:t>Cara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: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pendinginan</a:t>
            </a:r>
            <a:r>
              <a:rPr lang="en-US" sz="2800" dirty="0" smtClean="0"/>
              <a:t> lava yang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gas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gasnya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menguap</a:t>
            </a:r>
            <a:endParaRPr lang="en-US" sz="2800" dirty="0" smtClean="0"/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poles,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 / </a:t>
            </a:r>
            <a:r>
              <a:rPr lang="en-US" sz="2800" dirty="0" err="1" smtClean="0"/>
              <a:t>pondasi</a:t>
            </a:r>
            <a:r>
              <a:rPr lang="en-US" sz="2800" dirty="0" smtClean="0"/>
              <a:t> </a:t>
            </a:r>
            <a:r>
              <a:rPr lang="en-US" sz="2800" dirty="0" err="1" smtClean="0"/>
              <a:t>bangunan</a:t>
            </a:r>
            <a:r>
              <a:rPr lang="en-US" sz="2800" dirty="0" smtClean="0"/>
              <a:t> (</a:t>
            </a:r>
            <a:r>
              <a:rPr lang="en-US" sz="2800" dirty="0" err="1" smtClean="0"/>
              <a:t>gedung</a:t>
            </a:r>
            <a:r>
              <a:rPr lang="en-US" sz="2800" dirty="0" smtClean="0"/>
              <a:t>, </a:t>
            </a:r>
            <a:r>
              <a:rPr lang="en-US" sz="2800" dirty="0" err="1" smtClean="0"/>
              <a:t>jalan</a:t>
            </a:r>
            <a:r>
              <a:rPr lang="en-US" sz="2800" dirty="0" smtClean="0"/>
              <a:t>, </a:t>
            </a:r>
            <a:r>
              <a:rPr lang="en-US" sz="2800" dirty="0" err="1" smtClean="0"/>
              <a:t>jembatan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3314" name="Picture 2" descr="C:\Users\Toshiba\Documents\Univ Esa Unggul\BAHAN AJAR\Geologi Lingkungan\batu bas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407919"/>
            <a:ext cx="2971801" cy="22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Andesit</a:t>
            </a:r>
            <a:endParaRPr lang="en-US" dirty="0" smtClean="0"/>
          </a:p>
          <a:p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andesit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keabu</a:t>
            </a:r>
            <a:r>
              <a:rPr lang="en-US" dirty="0" smtClean="0"/>
              <a:t>- </a:t>
            </a:r>
            <a:r>
              <a:rPr lang="en-US" dirty="0" err="1" smtClean="0"/>
              <a:t>abuan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butirannya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-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- </a:t>
            </a:r>
            <a:r>
              <a:rPr lang="en-US" dirty="0" err="1" smtClean="0"/>
              <a:t>ciri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basal.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arca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-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candi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semacamnya</a:t>
            </a:r>
            <a:r>
              <a:rPr lang="en-US" dirty="0" smtClean="0"/>
              <a:t>. 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yang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andesit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yang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efusit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Ciri</a:t>
            </a:r>
            <a:r>
              <a:rPr lang="en-US" sz="2800" dirty="0" smtClean="0"/>
              <a:t> : </a:t>
            </a:r>
            <a:r>
              <a:rPr lang="en-US" sz="2800" dirty="0" err="1" smtClean="0"/>
              <a:t>batuan</a:t>
            </a:r>
            <a:r>
              <a:rPr lang="en-US" sz="2800" dirty="0" smtClean="0"/>
              <a:t> </a:t>
            </a:r>
            <a:r>
              <a:rPr lang="en-US" sz="2800" dirty="0" err="1" smtClean="0"/>
              <a:t>bertekstur</a:t>
            </a:r>
            <a:r>
              <a:rPr lang="en-US" sz="2800" dirty="0" smtClean="0"/>
              <a:t> </a:t>
            </a:r>
            <a:r>
              <a:rPr lang="en-US" sz="2800" dirty="0" err="1" smtClean="0"/>
              <a:t>halus</a:t>
            </a:r>
            <a:r>
              <a:rPr lang="en-US" sz="2800" dirty="0" smtClean="0"/>
              <a:t>,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abu-abu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merah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jingga</a:t>
            </a:r>
            <a:endParaRPr lang="en-US" sz="2800" dirty="0" smtClean="0"/>
          </a:p>
          <a:p>
            <a:r>
              <a:rPr lang="en-US" sz="2800" dirty="0" smtClean="0"/>
              <a:t>Cara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: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lelehan</a:t>
            </a:r>
            <a:r>
              <a:rPr lang="en-US" sz="2800" dirty="0" smtClean="0"/>
              <a:t> lava </a:t>
            </a:r>
            <a:r>
              <a:rPr lang="en-US" sz="2800" dirty="0" err="1" smtClean="0"/>
              <a:t>gunung</a:t>
            </a:r>
            <a:r>
              <a:rPr lang="en-US" sz="2800" dirty="0" smtClean="0"/>
              <a:t> </a:t>
            </a:r>
            <a:r>
              <a:rPr lang="en-US" sz="2800" dirty="0" err="1" smtClean="0"/>
              <a:t>merapi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meletus</a:t>
            </a:r>
            <a:r>
              <a:rPr lang="en-US" sz="2800" dirty="0" smtClean="0"/>
              <a:t>,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(</a:t>
            </a:r>
            <a:r>
              <a:rPr lang="en-US" sz="2800" dirty="0" err="1" smtClean="0"/>
              <a:t>membeku</a:t>
            </a:r>
            <a:r>
              <a:rPr lang="en-US" sz="2800" dirty="0" smtClean="0"/>
              <a:t>)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</a:t>
            </a:r>
            <a:r>
              <a:rPr lang="en-US" sz="2800" dirty="0" smtClean="0"/>
              <a:t> lava yang </a:t>
            </a:r>
            <a:r>
              <a:rPr lang="en-US" sz="2800" dirty="0" err="1" smtClean="0"/>
              <a:t>meleleh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900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1,100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Celsius.</a:t>
            </a:r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Nisan </a:t>
            </a:r>
            <a:r>
              <a:rPr lang="en-US" sz="2800" dirty="0" err="1" smtClean="0"/>
              <a:t>kuburan</a:t>
            </a:r>
            <a:r>
              <a:rPr lang="en-US" sz="2800" dirty="0" smtClean="0"/>
              <a:t>, </a:t>
            </a:r>
            <a:r>
              <a:rPr lang="en-US" sz="2800" dirty="0" err="1" smtClean="0"/>
              <a:t>Cobek</a:t>
            </a:r>
            <a:r>
              <a:rPr lang="en-US" sz="2800" dirty="0" smtClean="0"/>
              <a:t>, </a:t>
            </a:r>
            <a:r>
              <a:rPr lang="en-US" sz="2800" dirty="0" err="1" smtClean="0"/>
              <a:t>Arca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hiasan</a:t>
            </a:r>
            <a:r>
              <a:rPr lang="en-US" sz="2800" dirty="0" smtClean="0"/>
              <a:t>, </a:t>
            </a:r>
            <a:r>
              <a:rPr lang="en-US" sz="2800" dirty="0" err="1" smtClean="0"/>
              <a:t>Batu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</a:t>
            </a:r>
            <a:r>
              <a:rPr lang="en-US" sz="2800" dirty="0" smtClean="0"/>
              <a:t> </a:t>
            </a:r>
            <a:r>
              <a:rPr lang="en-US" sz="2800" dirty="0" err="1" smtClean="0"/>
              <a:t>candi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4338" name="Picture 2" descr="C:\Users\Toshiba\Documents\Univ Esa Unggul\BAHAN AJAR\Geologi Lingkungan\ande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84" y="4876800"/>
            <a:ext cx="263691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7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Apung</a:t>
            </a:r>
            <a:endParaRPr lang="en-US" dirty="0" smtClean="0"/>
          </a:p>
          <a:p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apung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cokelat</a:t>
            </a:r>
            <a:r>
              <a:rPr lang="en-US" dirty="0" smtClean="0"/>
              <a:t>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abu</a:t>
            </a:r>
            <a:r>
              <a:rPr lang="en-US" dirty="0" smtClean="0"/>
              <a:t>- </a:t>
            </a:r>
            <a:r>
              <a:rPr lang="en-US" dirty="0" err="1" smtClean="0"/>
              <a:t>abu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berongga</a:t>
            </a:r>
            <a:r>
              <a:rPr lang="en-US" dirty="0" smtClean="0"/>
              <a:t>- </a:t>
            </a:r>
            <a:r>
              <a:rPr lang="en-US" dirty="0" err="1" smtClean="0"/>
              <a:t>rongga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mengampelas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penggosok</a:t>
            </a:r>
            <a:r>
              <a:rPr lang="en-US" dirty="0" smtClean="0"/>
              <a:t>.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yang </a:t>
            </a:r>
            <a:r>
              <a:rPr lang="en-US" dirty="0" err="1" smtClean="0"/>
              <a:t>membeku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pembentukannya</a:t>
            </a:r>
            <a:r>
              <a:rPr lang="en-US" dirty="0" smtClean="0"/>
              <a:t>,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efusit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Ciri</a:t>
            </a:r>
            <a:r>
              <a:rPr lang="en-US" sz="2800" dirty="0" smtClean="0"/>
              <a:t> :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keabu-abuan</a:t>
            </a:r>
            <a:r>
              <a:rPr lang="en-US" sz="2800" dirty="0" smtClean="0"/>
              <a:t>, </a:t>
            </a:r>
            <a:r>
              <a:rPr lang="en-US" sz="2800" dirty="0" err="1" smtClean="0"/>
              <a:t>berpori-pori</a:t>
            </a:r>
            <a:r>
              <a:rPr lang="en-US" sz="2800" dirty="0" smtClean="0"/>
              <a:t>, </a:t>
            </a:r>
            <a:r>
              <a:rPr lang="en-US" sz="2800" dirty="0" err="1" smtClean="0"/>
              <a:t>bergelembung</a:t>
            </a:r>
            <a:r>
              <a:rPr lang="en-US" sz="2800" dirty="0" smtClean="0"/>
              <a:t>, </a:t>
            </a:r>
            <a:r>
              <a:rPr lang="en-US" sz="2800" dirty="0" err="1" smtClean="0"/>
              <a:t>ringan</a:t>
            </a:r>
            <a:r>
              <a:rPr lang="en-US" sz="2800" dirty="0" smtClean="0"/>
              <a:t>, </a:t>
            </a:r>
            <a:r>
              <a:rPr lang="en-US" sz="2800" dirty="0" err="1" smtClean="0"/>
              <a:t>terapung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air</a:t>
            </a:r>
          </a:p>
          <a:p>
            <a:r>
              <a:rPr lang="en-US" sz="2800" dirty="0" smtClean="0"/>
              <a:t>Cara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: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pendinginan</a:t>
            </a:r>
            <a:r>
              <a:rPr lang="en-US" sz="2800" dirty="0" smtClean="0"/>
              <a:t> magma yang </a:t>
            </a:r>
            <a:r>
              <a:rPr lang="en-US" sz="2800" dirty="0" err="1" smtClean="0"/>
              <a:t>bergelembung-gelembung</a:t>
            </a:r>
            <a:r>
              <a:rPr lang="en-US" sz="2800" dirty="0" smtClean="0"/>
              <a:t> gas</a:t>
            </a:r>
          </a:p>
          <a:p>
            <a:r>
              <a:rPr lang="en-US" sz="2800" dirty="0" err="1" smtClean="0"/>
              <a:t>Kegunaan</a:t>
            </a:r>
            <a:r>
              <a:rPr lang="en-US" sz="2800" dirty="0" smtClean="0"/>
              <a:t> 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mengamplas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menghaluskan</a:t>
            </a:r>
            <a:r>
              <a:rPr lang="en-US" sz="2800" dirty="0" smtClean="0"/>
              <a:t> </a:t>
            </a:r>
            <a:r>
              <a:rPr lang="en-US" sz="2800" dirty="0" err="1" smtClean="0"/>
              <a:t>kayu</a:t>
            </a:r>
            <a:r>
              <a:rPr lang="en-US" sz="2800" dirty="0" smtClean="0"/>
              <a:t>, di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pengisi</a:t>
            </a:r>
            <a:r>
              <a:rPr lang="en-US" sz="2800" dirty="0" smtClean="0"/>
              <a:t> (filler), isolator </a:t>
            </a:r>
            <a:r>
              <a:rPr lang="en-US" sz="2800" dirty="0" err="1" smtClean="0"/>
              <a:t>temperatur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lain-lain.</a:t>
            </a:r>
            <a:endParaRPr lang="en-US" sz="2800" dirty="0"/>
          </a:p>
        </p:txBody>
      </p:sp>
      <p:pic>
        <p:nvPicPr>
          <p:cNvPr id="15362" name="Picture 2" descr="C:\Users\Toshiba\Documents\Univ Esa Unggul\BAHAN AJAR\Geologi Lingkungan\batu ap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61053"/>
            <a:ext cx="2449513" cy="19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7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6. </a:t>
            </a:r>
            <a:r>
              <a:rPr lang="en-US" sz="2200" dirty="0" err="1" smtClean="0"/>
              <a:t>Diorit</a:t>
            </a:r>
            <a:endParaRPr lang="en-US" sz="2200" dirty="0" smtClean="0"/>
          </a:p>
          <a:p>
            <a:r>
              <a:rPr lang="en-US" sz="2200" dirty="0" err="1" smtClean="0"/>
              <a:t>Ciri</a:t>
            </a:r>
            <a:r>
              <a:rPr lang="en-US" sz="2200" dirty="0" smtClean="0"/>
              <a:t> : </a:t>
            </a:r>
            <a:r>
              <a:rPr lang="en-US" sz="2200" dirty="0" err="1" smtClean="0"/>
              <a:t>Kelabu</a:t>
            </a:r>
            <a:r>
              <a:rPr lang="en-US" sz="2200" dirty="0" smtClean="0"/>
              <a:t> </a:t>
            </a:r>
            <a:r>
              <a:rPr lang="en-US" sz="2200" dirty="0" err="1" smtClean="0"/>
              <a:t>bercampur</a:t>
            </a:r>
            <a:r>
              <a:rPr lang="en-US" sz="2200" dirty="0" smtClean="0"/>
              <a:t> </a:t>
            </a:r>
            <a:r>
              <a:rPr lang="en-US" sz="2200" dirty="0" err="1" smtClean="0"/>
              <a:t>putih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hitam</a:t>
            </a:r>
            <a:r>
              <a:rPr lang="en-US" sz="2200" dirty="0" smtClean="0"/>
              <a:t> </a:t>
            </a:r>
            <a:r>
              <a:rPr lang="en-US" sz="2200" dirty="0" err="1" smtClean="0"/>
              <a:t>bercampur</a:t>
            </a:r>
            <a:r>
              <a:rPr lang="en-US" sz="2200" dirty="0" smtClean="0"/>
              <a:t> </a:t>
            </a:r>
            <a:r>
              <a:rPr lang="en-US" sz="2200" dirty="0" err="1" smtClean="0"/>
              <a:t>putih</a:t>
            </a:r>
            <a:endParaRPr lang="en-US" sz="2200" dirty="0" smtClean="0"/>
          </a:p>
          <a:p>
            <a:r>
              <a:rPr lang="en-US" sz="2200" dirty="0" smtClean="0"/>
              <a:t>Cara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: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peleburan</a:t>
            </a:r>
            <a:r>
              <a:rPr lang="en-US" sz="2200" dirty="0" smtClean="0"/>
              <a:t> </a:t>
            </a:r>
            <a:r>
              <a:rPr lang="en-US" sz="2200" dirty="0" err="1" smtClean="0"/>
              <a:t>lantai</a:t>
            </a:r>
            <a:r>
              <a:rPr lang="en-US" sz="2200" dirty="0" smtClean="0"/>
              <a:t> </a:t>
            </a:r>
            <a:r>
              <a:rPr lang="en-US" sz="2200" dirty="0" err="1" smtClean="0"/>
              <a:t>samudra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mafic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subduction</a:t>
            </a:r>
            <a:r>
              <a:rPr lang="en-US" sz="2200" dirty="0" smtClean="0"/>
              <a:t> zone,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diproduksi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busur</a:t>
            </a:r>
            <a:r>
              <a:rPr lang="en-US" sz="2200" dirty="0" smtClean="0"/>
              <a:t> </a:t>
            </a:r>
            <a:r>
              <a:rPr lang="en-US" sz="2200" dirty="0" err="1" smtClean="0"/>
              <a:t>lingkaran</a:t>
            </a:r>
            <a:r>
              <a:rPr lang="en-US" sz="2200" dirty="0" smtClean="0"/>
              <a:t> </a:t>
            </a:r>
            <a:r>
              <a:rPr lang="en-US" sz="2200" dirty="0" err="1" smtClean="0"/>
              <a:t>volkanis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gunung</a:t>
            </a:r>
            <a:r>
              <a:rPr lang="en-US" sz="2200" dirty="0" smtClean="0"/>
              <a:t> </a:t>
            </a:r>
            <a:r>
              <a:rPr lang="en-US" sz="2200" dirty="0" err="1" smtClean="0"/>
              <a:t>didalam</a:t>
            </a:r>
            <a:r>
              <a:rPr lang="en-US" sz="2200" dirty="0" smtClean="0"/>
              <a:t> cordilleran ( </a:t>
            </a:r>
            <a:r>
              <a:rPr lang="en-US" sz="2200" dirty="0" err="1" smtClean="0"/>
              <a:t>subduction</a:t>
            </a:r>
            <a:r>
              <a:rPr lang="en-US" sz="2200" dirty="0" smtClean="0"/>
              <a:t> </a:t>
            </a:r>
            <a:r>
              <a:rPr lang="en-US" sz="2200" dirty="0" err="1" smtClean="0"/>
              <a:t>sepanjang</a:t>
            </a:r>
            <a:r>
              <a:rPr lang="en-US" sz="2200" dirty="0" smtClean="0"/>
              <a:t> </a:t>
            </a:r>
            <a:r>
              <a:rPr lang="en-US" sz="2200" dirty="0" err="1" smtClean="0"/>
              <a:t>tepi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benua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deretan</a:t>
            </a:r>
            <a:r>
              <a:rPr lang="en-US" sz="2200" dirty="0" smtClean="0"/>
              <a:t> </a:t>
            </a:r>
            <a:r>
              <a:rPr lang="en-US" sz="2200" dirty="0" err="1" smtClean="0"/>
              <a:t>Pegunungan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Kegunaan</a:t>
            </a:r>
            <a:r>
              <a:rPr lang="en-US" sz="2200" dirty="0" smtClean="0"/>
              <a:t> : </a:t>
            </a:r>
            <a:r>
              <a:rPr lang="en-US" sz="2200" dirty="0" err="1" smtClean="0"/>
              <a:t>sbg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ornamen</a:t>
            </a:r>
            <a:r>
              <a:rPr lang="en-US" sz="2200" dirty="0" smtClean="0"/>
              <a:t> </a:t>
            </a:r>
            <a:r>
              <a:rPr lang="en-US" sz="2200" dirty="0" err="1" smtClean="0"/>
              <a:t>dinding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lantai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gedung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sbg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 (</a:t>
            </a:r>
            <a:r>
              <a:rPr lang="en-US" sz="2200" dirty="0" err="1" smtClean="0"/>
              <a:t>hiasan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16386" name="Picture 2" descr="C:\Users\Toshiba\Documents\Univ Esa Unggul\BAHAN AJAR\Geologi Lingkungan\dio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79138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42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7. </a:t>
            </a:r>
            <a:r>
              <a:rPr lang="en-US" sz="2000" dirty="0" err="1" smtClean="0"/>
              <a:t>Gabro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Ciri</a:t>
            </a:r>
            <a:r>
              <a:rPr lang="en-US" sz="2000" dirty="0" smtClean="0"/>
              <a:t> :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</a:t>
            </a:r>
            <a:r>
              <a:rPr lang="en-US" sz="2000" dirty="0" err="1" smtClean="0"/>
              <a:t>hitam</a:t>
            </a:r>
            <a:r>
              <a:rPr lang="en-US" sz="2000" dirty="0" smtClean="0"/>
              <a:t>, </a:t>
            </a:r>
            <a:r>
              <a:rPr lang="en-US" sz="2000" dirty="0" err="1" smtClean="0"/>
              <a:t>hijau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abu-abu</a:t>
            </a:r>
            <a:r>
              <a:rPr lang="en-US" sz="2000" dirty="0" smtClean="0"/>
              <a:t> </a:t>
            </a:r>
            <a:r>
              <a:rPr lang="en-US" sz="2000" dirty="0" err="1" smtClean="0"/>
              <a:t>gelap</a:t>
            </a:r>
            <a:r>
              <a:rPr lang="en-US" sz="2000" dirty="0" smtClean="0"/>
              <a:t>.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batuan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massive,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rongga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lubang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retakan-retakan</a:t>
            </a:r>
            <a:r>
              <a:rPr lang="en-US" sz="2000" dirty="0" smtClean="0"/>
              <a:t>. </a:t>
            </a:r>
            <a:r>
              <a:rPr lang="en-US" sz="2000" dirty="0" err="1" smtClean="0"/>
              <a:t>Batuan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memeiliki</a:t>
            </a:r>
            <a:r>
              <a:rPr lang="en-US" sz="2000" dirty="0" smtClean="0"/>
              <a:t> </a:t>
            </a:r>
            <a:r>
              <a:rPr lang="en-US" sz="2000" dirty="0" err="1" smtClean="0"/>
              <a:t>tekstur</a:t>
            </a:r>
            <a:r>
              <a:rPr lang="en-US" sz="2000" dirty="0" smtClean="0"/>
              <a:t> </a:t>
            </a:r>
            <a:r>
              <a:rPr lang="en-US" sz="2000" dirty="0" err="1" smtClean="0"/>
              <a:t>fanerik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mineral-</a:t>
            </a:r>
            <a:r>
              <a:rPr lang="en-US" sz="2000" dirty="0" err="1" smtClean="0"/>
              <a:t>mineralnya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kasat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mineral yang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mineral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pembekuan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lambat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mineralnya</a:t>
            </a:r>
            <a:r>
              <a:rPr lang="en-US" sz="2000" dirty="0" smtClean="0"/>
              <a:t> </a:t>
            </a:r>
            <a:r>
              <a:rPr lang="en-US" sz="2000" dirty="0" err="1" smtClean="0"/>
              <a:t>besar-besar</a:t>
            </a:r>
            <a:endParaRPr lang="en-US" sz="2000" dirty="0" smtClean="0"/>
          </a:p>
          <a:p>
            <a:r>
              <a:rPr lang="en-US" sz="2000" dirty="0" smtClean="0"/>
              <a:t>Cara </a:t>
            </a:r>
            <a:r>
              <a:rPr lang="en-US" sz="2000" dirty="0" err="1" smtClean="0"/>
              <a:t>terbentuk</a:t>
            </a:r>
            <a:r>
              <a:rPr lang="en-US" sz="2000" dirty="0" smtClean="0"/>
              <a:t> : </a:t>
            </a:r>
            <a:r>
              <a:rPr lang="en-US" sz="2000" dirty="0" err="1" smtClean="0"/>
              <a:t>terbentuk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magma yang </a:t>
            </a:r>
            <a:r>
              <a:rPr lang="en-US" sz="2000" dirty="0" err="1" smtClean="0"/>
              <a:t>membeku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gunung</a:t>
            </a:r>
            <a:endParaRPr lang="en-US" sz="2000" dirty="0" smtClean="0"/>
          </a:p>
          <a:p>
            <a:r>
              <a:rPr lang="en-US" sz="2000" dirty="0" err="1" smtClean="0"/>
              <a:t>Kegunaan</a:t>
            </a:r>
            <a:r>
              <a:rPr lang="en-US" sz="2000" dirty="0" smtClean="0"/>
              <a:t> :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pelapis</a:t>
            </a:r>
            <a:r>
              <a:rPr lang="en-US" sz="2000" dirty="0" smtClean="0"/>
              <a:t> </a:t>
            </a:r>
            <a:r>
              <a:rPr lang="en-US" sz="2000" dirty="0" err="1" smtClean="0"/>
              <a:t>dinding</a:t>
            </a:r>
            <a:r>
              <a:rPr lang="en-US" sz="2000" dirty="0" smtClean="0"/>
              <a:t> (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marmer</a:t>
            </a:r>
            <a:r>
              <a:rPr lang="en-US" sz="2000" dirty="0" smtClean="0"/>
              <a:t> </a:t>
            </a:r>
            <a:r>
              <a:rPr lang="en-US" sz="2000" dirty="0" err="1" smtClean="0"/>
              <a:t>dinding</a:t>
            </a:r>
            <a:r>
              <a:rPr lang="en-US" sz="2000" dirty="0" smtClean="0"/>
              <a:t> )</a:t>
            </a:r>
            <a:endParaRPr lang="en-US" sz="2000" dirty="0"/>
          </a:p>
        </p:txBody>
      </p:sp>
      <p:pic>
        <p:nvPicPr>
          <p:cNvPr id="17410" name="Picture 2" descr="C:\Users\Toshiba\Documents\Univ Esa Unggul\BAHAN AJAR\Geologi Lingkungan\Batu Gab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49892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25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Liparit</a:t>
            </a:r>
            <a:endParaRPr lang="en-US" dirty="0" smtClean="0"/>
          </a:p>
          <a:p>
            <a:r>
              <a:rPr lang="en-US" dirty="0" err="1" smtClean="0"/>
              <a:t>Ciri</a:t>
            </a:r>
            <a:r>
              <a:rPr lang="en-US" dirty="0" smtClean="0"/>
              <a:t> : </a:t>
            </a:r>
            <a:r>
              <a:rPr lang="en-US" dirty="0" err="1" smtClean="0"/>
              <a:t>bertekstur</a:t>
            </a:r>
            <a:r>
              <a:rPr lang="en-US" dirty="0" smtClean="0"/>
              <a:t> </a:t>
            </a:r>
            <a:r>
              <a:rPr lang="en-US" dirty="0" err="1" smtClean="0"/>
              <a:t>porfiris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mineral </a:t>
            </a:r>
            <a:r>
              <a:rPr lang="en-US" dirty="0" err="1" smtClean="0"/>
              <a:t>pembentuknya</a:t>
            </a:r>
            <a:r>
              <a:rPr lang="en-US" dirty="0" smtClean="0"/>
              <a:t> feldspar, </a:t>
            </a:r>
            <a:r>
              <a:rPr lang="en-US" dirty="0" err="1" smtClean="0"/>
              <a:t>kuarsa</a:t>
            </a:r>
            <a:r>
              <a:rPr lang="en-US" dirty="0" smtClean="0"/>
              <a:t>, </a:t>
            </a:r>
            <a:r>
              <a:rPr lang="en-US" dirty="0" err="1" smtClean="0"/>
              <a:t>biotit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mineral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4" name="Picture 2" descr="C:\Users\Toshiba\Documents\Univ Esa Unggul\BAHAN AJAR\Geologi Lingkungan\batu Lipa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0070"/>
            <a:ext cx="3310305" cy="25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9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magma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bekuan</a:t>
            </a:r>
            <a:r>
              <a:rPr lang="en-US" dirty="0" smtClean="0"/>
              <a:t> (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),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malihan</a:t>
            </a:r>
            <a:r>
              <a:rPr lang="en-US" dirty="0" smtClean="0"/>
              <a:t>/</a:t>
            </a:r>
            <a:r>
              <a:rPr lang="en-US" dirty="0" err="1" smtClean="0"/>
              <a:t>metamorfosa</a:t>
            </a:r>
            <a:r>
              <a:rPr lang="en-US" dirty="0" smtClean="0"/>
              <a:t>. </a:t>
            </a:r>
          </a:p>
          <a:p>
            <a:r>
              <a:rPr lang="en-US" dirty="0"/>
              <a:t>Proses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(</a:t>
            </a:r>
            <a:r>
              <a:rPr lang="en-US" dirty="0" err="1"/>
              <a:t>dari</a:t>
            </a:r>
            <a:r>
              <a:rPr lang="en-US" dirty="0"/>
              <a:t> magma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, </a:t>
            </a:r>
            <a:r>
              <a:rPr lang="en-US" dirty="0" err="1"/>
              <a:t>malihan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magma </a:t>
            </a:r>
            <a:r>
              <a:rPr lang="en-US" dirty="0" err="1"/>
              <a:t>kembali</a:t>
            </a:r>
            <a:r>
              <a:rPr lang="en-US" dirty="0"/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103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(</a:t>
            </a:r>
            <a:r>
              <a:rPr lang="en-US" dirty="0" err="1" smtClean="0"/>
              <a:t>Endapan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pemadatan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-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air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pembatuan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litifikasi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proses </a:t>
            </a:r>
            <a:r>
              <a:rPr lang="en-US" dirty="0" err="1" smtClean="0"/>
              <a:t>pelapukan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diendapkan</a:t>
            </a:r>
            <a:r>
              <a:rPr lang="en-US" dirty="0" smtClean="0"/>
              <a:t>. </a:t>
            </a:r>
          </a:p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: 1) </a:t>
            </a:r>
            <a:r>
              <a:rPr lang="en-US" dirty="0" err="1"/>
              <a:t>berlapis</a:t>
            </a:r>
            <a:r>
              <a:rPr lang="en-US" dirty="0"/>
              <a:t>-lapis, 2)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sisa-sisa</a:t>
            </a:r>
            <a:r>
              <a:rPr lang="en-US" dirty="0"/>
              <a:t> </a:t>
            </a:r>
            <a:r>
              <a:rPr lang="en-US" dirty="0" err="1"/>
              <a:t>jasad</a:t>
            </a:r>
            <a:r>
              <a:rPr lang="en-US" dirty="0"/>
              <a:t>, 3) </a:t>
            </a:r>
            <a:r>
              <a:rPr lang="en-US" dirty="0" err="1"/>
              <a:t>homogen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888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Hutton (1875)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bahwasannya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konsolidasi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material </a:t>
            </a:r>
            <a:r>
              <a:rPr lang="en-US" dirty="0" err="1" smtClean="0"/>
              <a:t>lepas</a:t>
            </a:r>
            <a:r>
              <a:rPr lang="en-US" dirty="0" smtClean="0"/>
              <a:t>, yang </a:t>
            </a:r>
            <a:r>
              <a:rPr lang="en-US" dirty="0" err="1" smtClean="0"/>
              <a:t>terangkut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pengendapan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air, </a:t>
            </a:r>
            <a:r>
              <a:rPr lang="en-US" dirty="0" err="1" smtClean="0"/>
              <a:t>angin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longsoran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,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longsor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penguapan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karbonat</a:t>
            </a:r>
            <a:r>
              <a:rPr lang="en-US" dirty="0" smtClean="0"/>
              <a:t>, </a:t>
            </a:r>
            <a:r>
              <a:rPr lang="en-US" dirty="0" err="1" smtClean="0"/>
              <a:t>silika</a:t>
            </a:r>
            <a:r>
              <a:rPr lang="en-US" dirty="0" smtClean="0"/>
              <a:t>, </a:t>
            </a:r>
            <a:r>
              <a:rPr lang="en-US" dirty="0" err="1" smtClean="0"/>
              <a:t>garam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material- material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Demikianlah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PROSES TERBENTUKNYA BATUAN SEDIMEN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pengikisan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. </a:t>
            </a:r>
            <a:r>
              <a:rPr lang="en-US" dirty="0" err="1" smtClean="0"/>
              <a:t>Pengikisan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air, </a:t>
            </a:r>
            <a:r>
              <a:rPr lang="en-US" dirty="0" err="1" smtClean="0"/>
              <a:t>angin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  <a:r>
              <a:rPr lang="en-US" dirty="0" err="1" smtClean="0"/>
              <a:t>Partikel-partikel</a:t>
            </a:r>
            <a:r>
              <a:rPr lang="en-US" dirty="0" smtClean="0"/>
              <a:t> yang </a:t>
            </a:r>
            <a:r>
              <a:rPr lang="en-US" dirty="0" err="1" smtClean="0"/>
              <a:t>terkikis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media </a:t>
            </a:r>
            <a:r>
              <a:rPr lang="en-US" dirty="0" err="1" smtClean="0"/>
              <a:t>pengikutnya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terkumpul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proses </a:t>
            </a:r>
            <a:r>
              <a:rPr lang="en-US" dirty="0" err="1" smtClean="0"/>
              <a:t>pengendapan</a:t>
            </a:r>
            <a:r>
              <a:rPr lang="en-US" dirty="0" smtClean="0"/>
              <a:t> (</a:t>
            </a:r>
            <a:r>
              <a:rPr lang="en-US" dirty="0" err="1" smtClean="0"/>
              <a:t>Sedimentasi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pengendapan</a:t>
            </a:r>
            <a:r>
              <a:rPr lang="en-US" dirty="0" smtClean="0"/>
              <a:t> material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daratan</a:t>
            </a:r>
            <a:r>
              <a:rPr lang="en-US" dirty="0" smtClean="0"/>
              <a:t>,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di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mengendap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partikel-partikel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memadat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8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1. 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pengendapan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(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)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air, </a:t>
            </a:r>
            <a:r>
              <a:rPr lang="en-US" dirty="0" err="1" smtClean="0"/>
              <a:t>gravitasi</a:t>
            </a:r>
            <a:r>
              <a:rPr lang="en-US" dirty="0" smtClean="0"/>
              <a:t>, </a:t>
            </a:r>
            <a:r>
              <a:rPr lang="en-US" dirty="0" err="1" smtClean="0"/>
              <a:t>angin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endParaRPr lang="en-US" dirty="0" smtClean="0"/>
          </a:p>
          <a:p>
            <a:r>
              <a:rPr lang="en-US" dirty="0" smtClean="0"/>
              <a:t>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pengendapan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mineral-mineral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secar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pori-pori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mineral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mineral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mineral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kristalisasi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terbentuklah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3. Proses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(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sedimentasi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penghancuran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hancur</a:t>
            </a:r>
            <a:r>
              <a:rPr lang="en-US" dirty="0" smtClean="0"/>
              <a:t>, </a:t>
            </a:r>
            <a:r>
              <a:rPr lang="en-US" dirty="0" err="1" smtClean="0"/>
              <a:t>partikelnya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perubahan-perubahan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terciptalah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CIRI – CIRI DAN KARAKTERISTIK BATUAN SEDIMEN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endParaRPr lang="en-US" dirty="0" smtClean="0"/>
          </a:p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yang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kuning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yang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mineral </a:t>
            </a:r>
            <a:r>
              <a:rPr lang="en-US" dirty="0" err="1" smtClean="0"/>
              <a:t>penyusunnya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15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2.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Kekompakan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Batuan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Sedimen</a:t>
            </a:r>
            <a:endParaRPr lang="en-US" b="0" i="0" dirty="0" smtClean="0">
              <a:solidFill>
                <a:srgbClr val="444444"/>
              </a:solidFill>
              <a:effectLst/>
              <a:latin typeface="Arial"/>
            </a:endParaRPr>
          </a:p>
          <a:p>
            <a:pPr algn="just" fontAlgn="base"/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Proses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pemadatan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atau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pengompakan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dari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batuan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disebut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diagenesa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 Proses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ini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dapat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terjadi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suhu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tekanan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normal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hingga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suhu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300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derajat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celcius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tekanan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2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kilobar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 Proses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tersebut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berlangsung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mulai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mengalami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penguburan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hingga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terangkat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kembali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permukaan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Berdasarkan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prosesnya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terdapat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3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jenis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diagenesa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yaitu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: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Diagenesa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Eogenik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diagenesa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awal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di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bawah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permukaan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air.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Diagenesa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Mesogenik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diagenesi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waktu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mengalami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penguburan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yang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lebih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dalam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Diagenesa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Teogenik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yaitu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diagenesa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yang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terjadi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ketika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batuan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tersingkap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kembali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permukaan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19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3.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Bentuk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Butir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Batuan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Sedimen</a:t>
            </a:r>
            <a:endParaRPr lang="en-US" b="0" i="0" dirty="0" smtClean="0">
              <a:solidFill>
                <a:srgbClr val="444444"/>
              </a:solidFill>
              <a:effectLst/>
              <a:latin typeface="Arial"/>
            </a:endParaRPr>
          </a:p>
          <a:p>
            <a:pPr algn="just" fontAlgn="base"/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Berdasarkan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perbandingan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dimensi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Panjang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Lebarnya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terdapat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4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jenis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bentuk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batuan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yaitu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: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Oblate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bila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ukuran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sama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dengan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panjangnya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tetapi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tidak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sama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dengan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lebarnya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Equant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bila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ukuran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panjang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lebarnya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hampir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sama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Bladed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bila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ukuran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panjang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lebarnya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berbeda-beda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Prolate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bila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ukuran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panjang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lebarnya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sama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tetapi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ukuran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tingginya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berbeda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84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4.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Kebundaran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Batuan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inherit"/>
              </a:rPr>
              <a:t>Sedimen</a:t>
            </a:r>
            <a:endParaRPr lang="en-US" b="0" i="0" dirty="0" smtClean="0">
              <a:solidFill>
                <a:srgbClr val="444444"/>
              </a:solidFill>
              <a:effectLst/>
              <a:latin typeface="Arial"/>
            </a:endParaRPr>
          </a:p>
          <a:p>
            <a:pPr algn="just" fontAlgn="base"/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Berdasarkan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kebundaran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atau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keruncingannya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batuan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sedimen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dapat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dibagi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menjadi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6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tingkatan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yaitu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: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Sangat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meruncing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(Very angular)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Meruncing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(Angular)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Meruncing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tanggung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Subangular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)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Membundar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Tanggung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Subrounded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)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Membundar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Rouded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)</a:t>
            </a:r>
          </a:p>
          <a:p>
            <a:pPr marL="514350" indent="-514350" algn="just" fontAlgn="base">
              <a:buFont typeface="+mj-lt"/>
              <a:buAutoNum type="alphaLcPeriod"/>
            </a:pP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Sangat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rial"/>
              </a:rPr>
              <a:t>Membundar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rial"/>
              </a:rPr>
              <a:t> (Well Rounded)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1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r>
              <a:rPr lang="en-US" dirty="0" smtClean="0"/>
              <a:t>.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perabaan</a:t>
            </a:r>
            <a:r>
              <a:rPr lang="en-US" dirty="0" smtClean="0"/>
              <a:t> yang </a:t>
            </a:r>
            <a:r>
              <a:rPr lang="en-US" dirty="0" err="1" smtClean="0"/>
              <a:t>seksama</a:t>
            </a:r>
            <a:r>
              <a:rPr lang="en-US" dirty="0" smtClean="0"/>
              <a:t>.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Wentworth.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25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14190" r="10915" b="11838"/>
          <a:stretch/>
        </p:blipFill>
        <p:spPr>
          <a:xfrm>
            <a:off x="304800" y="1447800"/>
            <a:ext cx="8597663" cy="5228308"/>
          </a:xfrm>
        </p:spPr>
      </p:pic>
    </p:spTree>
    <p:extLst>
      <p:ext uri="{BB962C8B-B14F-4D97-AF65-F5344CB8AC3E}">
        <p14:creationId xmlns:p14="http://schemas.microsoft.com/office/powerpoint/2010/main" val="27482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" y="304800"/>
            <a:ext cx="8810656" cy="6553200"/>
          </a:xfrm>
        </p:spPr>
      </p:pic>
    </p:spTree>
    <p:extLst>
      <p:ext uri="{BB962C8B-B14F-4D97-AF65-F5344CB8AC3E}">
        <p14:creationId xmlns:p14="http://schemas.microsoft.com/office/powerpoint/2010/main" val="130460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endParaRPr lang="en-US" dirty="0" smtClean="0"/>
          </a:p>
          <a:p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3,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meruncing</a:t>
            </a:r>
            <a:r>
              <a:rPr lang="en-US" dirty="0" smtClean="0"/>
              <a:t> (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tacam</a:t>
            </a:r>
            <a:r>
              <a:rPr lang="en-US" dirty="0" smtClean="0"/>
              <a:t>),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butir-butir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Sedang</a:t>
            </a:r>
            <a:r>
              <a:rPr lang="en-US" dirty="0" smtClean="0"/>
              <a:t>,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butirnya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meruncing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kebundaran</a:t>
            </a:r>
            <a:r>
              <a:rPr lang="en-US" dirty="0" smtClean="0"/>
              <a:t> yang </a:t>
            </a:r>
            <a:r>
              <a:rPr lang="en-US" dirty="0" err="1" smtClean="0"/>
              <a:t>tanggung</a:t>
            </a:r>
            <a:r>
              <a:rPr lang="en-US" dirty="0" smtClean="0"/>
              <a:t> (</a:t>
            </a:r>
            <a:r>
              <a:rPr lang="en-US" dirty="0" err="1" smtClean="0"/>
              <a:t>subrounded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keruncingan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(</a:t>
            </a:r>
            <a:r>
              <a:rPr lang="en-US" dirty="0" err="1" smtClean="0"/>
              <a:t>subangular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Halus</a:t>
            </a:r>
            <a:r>
              <a:rPr lang="en-US" dirty="0" smtClean="0"/>
              <a:t>,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rata.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abrasi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61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KLASIFIKASI MACAM – MACAM JENIS BATUAN SEDIMEN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Pembentukannya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Klastik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Non-</a:t>
            </a:r>
            <a:r>
              <a:rPr lang="en-US" dirty="0" err="1" smtClean="0"/>
              <a:t>Klastik</a:t>
            </a:r>
            <a:r>
              <a:rPr lang="en-US" dirty="0" smtClean="0"/>
              <a:t> (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3515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Klastik</a:t>
            </a:r>
            <a:endParaRPr lang="en-US" dirty="0" smtClean="0"/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klastik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hancuran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lain.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tertransportasi</a:t>
            </a:r>
            <a:r>
              <a:rPr lang="en-US" dirty="0" smtClean="0"/>
              <a:t> (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terdeposisi</a:t>
            </a:r>
            <a:r>
              <a:rPr lang="en-US" dirty="0" smtClean="0"/>
              <a:t> (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)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diagenesa</a:t>
            </a:r>
            <a:r>
              <a:rPr lang="en-US" dirty="0" smtClean="0"/>
              <a:t> (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perubahan-perubahan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0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Non-</a:t>
            </a:r>
            <a:r>
              <a:rPr lang="en-US" dirty="0" err="1" smtClean="0"/>
              <a:t>Klastik</a:t>
            </a:r>
            <a:r>
              <a:rPr lang="en-US" dirty="0" smtClean="0"/>
              <a:t> (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non-</a:t>
            </a:r>
            <a:r>
              <a:rPr lang="en-US" dirty="0" err="1" smtClean="0"/>
              <a:t>klastik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sisa-sisa</a:t>
            </a:r>
            <a:r>
              <a:rPr lang="en-US" dirty="0" smtClean="0"/>
              <a:t> </a:t>
            </a:r>
            <a:r>
              <a:rPr lang="en-US" dirty="0" err="1" smtClean="0"/>
              <a:t>jasad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pengendapan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pemadatan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8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Konglomerat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Serpih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Gamping</a:t>
            </a:r>
            <a:r>
              <a:rPr lang="en-US" dirty="0" smtClean="0"/>
              <a:t> (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Breksi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Stalaktit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Stalagmit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Lempung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17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Konglomerat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konglomerat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material </a:t>
            </a:r>
            <a:r>
              <a:rPr lang="en-US" sz="2200" dirty="0" err="1" smtClean="0"/>
              <a:t>kerikil-kerikil</a:t>
            </a:r>
            <a:r>
              <a:rPr lang="en-US" sz="2200" dirty="0" smtClean="0"/>
              <a:t> </a:t>
            </a:r>
            <a:r>
              <a:rPr lang="en-US" sz="2200" dirty="0" err="1" smtClean="0"/>
              <a:t>bulat</a:t>
            </a:r>
            <a:r>
              <a:rPr lang="en-US" sz="2200" dirty="0" smtClean="0"/>
              <a:t>, </a:t>
            </a:r>
            <a:r>
              <a:rPr lang="en-US" sz="2200" dirty="0" err="1" smtClean="0"/>
              <a:t>batu-batu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merekat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konglomerat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lepas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beratnya</a:t>
            </a:r>
            <a:r>
              <a:rPr lang="en-US" sz="2200" dirty="0" smtClean="0"/>
              <a:t>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padat</a:t>
            </a:r>
            <a:r>
              <a:rPr lang="en-US" sz="2200" dirty="0" smtClean="0"/>
              <a:t> 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konglomerat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pendukung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 (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19458" name="Picture 2" descr="C:\Users\Toshiba\Documents\Univ Esa Unggul\BAHAN AJAR\Geologi Lingkungan\Batu Konglomer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t="23652" r="27788" b="24583"/>
          <a:stretch/>
        </p:blipFill>
        <p:spPr bwMode="auto">
          <a:xfrm>
            <a:off x="4535424" y="4343399"/>
            <a:ext cx="3008376" cy="22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12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tersusun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butiran-butiran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r>
              <a:rPr lang="en-US" sz="2200" dirty="0" smtClean="0"/>
              <a:t>,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abu-abu</a:t>
            </a:r>
            <a:r>
              <a:rPr lang="en-US" sz="2200" dirty="0" smtClean="0"/>
              <a:t>, </a:t>
            </a:r>
            <a:r>
              <a:rPr lang="en-US" sz="2200" dirty="0" err="1" smtClean="0"/>
              <a:t>kuning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pun </a:t>
            </a:r>
            <a:r>
              <a:rPr lang="en-US" sz="2200" dirty="0" err="1" smtClean="0"/>
              <a:t>merah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lepas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beratnya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terpadatkan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pasir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material </a:t>
            </a:r>
            <a:r>
              <a:rPr lang="en-US" sz="2200" dirty="0" err="1" smtClean="0"/>
              <a:t>penyusun</a:t>
            </a:r>
            <a:r>
              <a:rPr lang="en-US" sz="2200" dirty="0" smtClean="0"/>
              <a:t> </a:t>
            </a:r>
            <a:r>
              <a:rPr lang="en-US" sz="2200" dirty="0" err="1" smtClean="0"/>
              <a:t>gelas</a:t>
            </a:r>
            <a:r>
              <a:rPr lang="en-US" sz="2200" dirty="0" smtClean="0"/>
              <a:t>/</a:t>
            </a:r>
            <a:r>
              <a:rPr lang="en-US" sz="2200" dirty="0" err="1" smtClean="0"/>
              <a:t>kaca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pun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kontruksi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19647" r="25700" b="22001"/>
          <a:stretch/>
        </p:blipFill>
        <p:spPr bwMode="auto">
          <a:xfrm>
            <a:off x="4267199" y="3886200"/>
            <a:ext cx="3481775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25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3.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Serpih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serpih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berbau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tanah</a:t>
            </a:r>
            <a:r>
              <a:rPr lang="en-US" sz="2200" dirty="0" smtClean="0"/>
              <a:t> </a:t>
            </a:r>
            <a:r>
              <a:rPr lang="en-US" sz="2200" dirty="0" err="1" smtClean="0"/>
              <a:t>liat</a:t>
            </a:r>
            <a:r>
              <a:rPr lang="en-US" sz="2200" dirty="0" smtClean="0"/>
              <a:t>, </a:t>
            </a:r>
            <a:r>
              <a:rPr lang="en-US" sz="2200" dirty="0" err="1" smtClean="0"/>
              <a:t>berbutir-butir</a:t>
            </a:r>
            <a:r>
              <a:rPr lang="en-US" sz="2200" dirty="0" smtClean="0"/>
              <a:t> </a:t>
            </a:r>
            <a:r>
              <a:rPr lang="en-US" sz="2200" dirty="0" err="1" smtClean="0"/>
              <a:t>halus</a:t>
            </a:r>
            <a:r>
              <a:rPr lang="en-US" sz="2200" dirty="0" smtClean="0"/>
              <a:t>,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hijau</a:t>
            </a:r>
            <a:r>
              <a:rPr lang="en-US" sz="2200" dirty="0" smtClean="0"/>
              <a:t>, </a:t>
            </a:r>
            <a:r>
              <a:rPr lang="en-US" sz="2200" dirty="0" err="1" smtClean="0"/>
              <a:t>hitam</a:t>
            </a:r>
            <a:r>
              <a:rPr lang="en-US" sz="2200" dirty="0" smtClean="0"/>
              <a:t>, </a:t>
            </a:r>
            <a:r>
              <a:rPr lang="en-US" sz="2200" dirty="0" err="1" smtClean="0"/>
              <a:t>kuning</a:t>
            </a:r>
            <a:r>
              <a:rPr lang="en-US" sz="2200" dirty="0" smtClean="0"/>
              <a:t>, </a:t>
            </a:r>
            <a:r>
              <a:rPr lang="en-US" sz="2200" dirty="0" err="1" smtClean="0"/>
              <a:t>merah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pun </a:t>
            </a:r>
            <a:r>
              <a:rPr lang="en-US" sz="2200" dirty="0" err="1" smtClean="0"/>
              <a:t>abu-abu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serpih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lepas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halus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beratnya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terpadatkan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9177" r="20600" b="16353"/>
          <a:stretch/>
        </p:blipFill>
        <p:spPr bwMode="auto">
          <a:xfrm>
            <a:off x="3962400" y="4038600"/>
            <a:ext cx="3584448" cy="25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9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4.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Gamping</a:t>
            </a:r>
            <a:r>
              <a:rPr lang="en-US" sz="2200" dirty="0" smtClean="0"/>
              <a:t> (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Kapur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gamping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agak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,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putih</a:t>
            </a:r>
            <a:r>
              <a:rPr lang="en-US" sz="2200" dirty="0" smtClean="0"/>
              <a:t> </a:t>
            </a:r>
            <a:r>
              <a:rPr lang="en-US" sz="2200" dirty="0" err="1" smtClean="0"/>
              <a:t>keabu-abuan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gas </a:t>
            </a:r>
            <a:r>
              <a:rPr lang="en-US" sz="2200" dirty="0" err="1" smtClean="0"/>
              <a:t>karbon</a:t>
            </a:r>
            <a:r>
              <a:rPr lang="en-US" sz="2200" dirty="0" smtClean="0"/>
              <a:t> </a:t>
            </a:r>
            <a:r>
              <a:rPr lang="en-US" sz="2200" dirty="0" err="1" smtClean="0"/>
              <a:t>dioksida</a:t>
            </a:r>
            <a:r>
              <a:rPr lang="en-US" sz="2200" dirty="0" smtClean="0"/>
              <a:t>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en-US" sz="2200" dirty="0" err="1" smtClean="0"/>
              <a:t>ditetesi</a:t>
            </a:r>
            <a:r>
              <a:rPr lang="en-US" sz="2200" dirty="0" smtClean="0"/>
              <a:t> </a:t>
            </a:r>
            <a:r>
              <a:rPr lang="en-US" sz="2200" dirty="0" err="1" smtClean="0"/>
              <a:t>asam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cangkang</a:t>
            </a:r>
            <a:r>
              <a:rPr lang="en-US" sz="2200" dirty="0" smtClean="0"/>
              <a:t> </a:t>
            </a:r>
            <a:r>
              <a:rPr lang="en-US" sz="2200" dirty="0" err="1" smtClean="0"/>
              <a:t>binatang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siput</a:t>
            </a:r>
            <a:r>
              <a:rPr lang="en-US" sz="2200" dirty="0" smtClean="0"/>
              <a:t>, </a:t>
            </a:r>
            <a:r>
              <a:rPr lang="en-US" sz="2200" dirty="0" err="1" smtClean="0"/>
              <a:t>kerang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binatang-binatang</a:t>
            </a:r>
            <a:r>
              <a:rPr lang="en-US" sz="2200" dirty="0" smtClean="0"/>
              <a:t> </a:t>
            </a:r>
            <a:r>
              <a:rPr lang="en-US" sz="2200" dirty="0" err="1" smtClean="0"/>
              <a:t>laut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mati</a:t>
            </a:r>
            <a:r>
              <a:rPr lang="en-US" sz="2200" dirty="0" smtClean="0"/>
              <a:t>. </a:t>
            </a:r>
            <a:r>
              <a:rPr lang="en-US" sz="2200" dirty="0" err="1" smtClean="0"/>
              <a:t>Rangkanya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terbuat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kapur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musnah</a:t>
            </a:r>
            <a:r>
              <a:rPr lang="en-US" sz="2200" dirty="0" smtClean="0"/>
              <a:t>,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tapi</a:t>
            </a:r>
            <a:r>
              <a:rPr lang="en-US" sz="2200" dirty="0" smtClean="0"/>
              <a:t> </a:t>
            </a:r>
            <a:r>
              <a:rPr lang="en-US" sz="2200" dirty="0" err="1" smtClean="0"/>
              <a:t>memadat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kapur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baku</a:t>
            </a:r>
            <a:r>
              <a:rPr lang="en-US" sz="2200" dirty="0" smtClean="0"/>
              <a:t> semen.</a:t>
            </a:r>
            <a:endParaRPr lang="en-US" sz="2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2941" r="26600" b="21059"/>
          <a:stretch/>
        </p:blipFill>
        <p:spPr bwMode="auto">
          <a:xfrm>
            <a:off x="5715000" y="4419600"/>
            <a:ext cx="2962656" cy="21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 descr="C:\Users\Toshiba\Documents\Univ Esa Unggul\BAHAN AJAR\Geologi Lingkungan\batu gam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77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96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5.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Breksi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breksi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gabungan</a:t>
            </a:r>
            <a:r>
              <a:rPr lang="en-US" sz="2200" dirty="0" smtClean="0"/>
              <a:t> </a:t>
            </a:r>
            <a:r>
              <a:rPr lang="en-US" sz="2200" dirty="0" err="1" smtClean="0"/>
              <a:t>pecahan-pecahan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letusan</a:t>
            </a:r>
            <a:r>
              <a:rPr lang="en-US" sz="2200" dirty="0" smtClean="0"/>
              <a:t> </a:t>
            </a:r>
            <a:r>
              <a:rPr lang="en-US" sz="2200" dirty="0" err="1" smtClean="0"/>
              <a:t>gunung</a:t>
            </a:r>
            <a:r>
              <a:rPr lang="en-US" sz="2200" dirty="0" smtClean="0"/>
              <a:t> </a:t>
            </a:r>
            <a:r>
              <a:rPr lang="en-US" sz="2200" dirty="0" err="1" smtClean="0"/>
              <a:t>berapi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bahan-bahan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terlempar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udara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mengendap</a:t>
            </a:r>
            <a:r>
              <a:rPr lang="en-US" sz="2200" dirty="0" smtClean="0"/>
              <a:t> di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tempat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kerajinan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pun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.</a:t>
            </a:r>
          </a:p>
          <a:p>
            <a:endParaRPr lang="en-US" sz="2200" dirty="0"/>
          </a:p>
        </p:txBody>
      </p:sp>
      <p:pic>
        <p:nvPicPr>
          <p:cNvPr id="23554" name="Picture 2" descr="C:\Users\Toshiba\Documents\Univ Esa Unggul\BAHAN AJAR\Geologi Lingkungan\Batu Brek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18939" r="23896" b="19885"/>
          <a:stretch/>
        </p:blipFill>
        <p:spPr bwMode="auto">
          <a:xfrm>
            <a:off x="5257800" y="4038600"/>
            <a:ext cx="318211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pembentuknya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bebatuan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 </a:t>
            </a:r>
            <a:r>
              <a:rPr lang="en-US" dirty="0" err="1" smtClean="0"/>
              <a:t>anatara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mantel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/ </a:t>
            </a:r>
            <a:r>
              <a:rPr lang="en-US" dirty="0" err="1" smtClean="0"/>
              <a:t>Endapan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/ </a:t>
            </a:r>
            <a:r>
              <a:rPr lang="en-US" dirty="0" err="1" smtClean="0"/>
              <a:t>Malihan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5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6. </a:t>
            </a:r>
            <a:r>
              <a:rPr lang="en-US" sz="2200" dirty="0" err="1" smtClean="0"/>
              <a:t>Stalaktit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Stalagmit</a:t>
            </a:r>
            <a:endParaRPr lang="en-US" sz="2200" dirty="0" smtClean="0"/>
          </a:p>
          <a:p>
            <a:r>
              <a:rPr lang="en-US" sz="2200" dirty="0" err="1" smtClean="0"/>
              <a:t>Stalaktit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stalagmite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endapan-endapan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gua</a:t>
            </a:r>
            <a:r>
              <a:rPr lang="en-US" sz="2200" dirty="0" smtClean="0"/>
              <a:t>, yang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 </a:t>
            </a:r>
            <a:r>
              <a:rPr lang="en-US" sz="2200" dirty="0" err="1" smtClean="0"/>
              <a:t>kuning</a:t>
            </a:r>
            <a:r>
              <a:rPr lang="en-US" sz="2200" dirty="0" smtClean="0"/>
              <a:t>, </a:t>
            </a:r>
            <a:r>
              <a:rPr lang="en-US" sz="2200" dirty="0" err="1" smtClean="0"/>
              <a:t>coklat</a:t>
            </a:r>
            <a:r>
              <a:rPr lang="en-US" sz="2200" dirty="0" smtClean="0"/>
              <a:t>, </a:t>
            </a:r>
            <a:r>
              <a:rPr lang="en-US" sz="2200" dirty="0" err="1" smtClean="0"/>
              <a:t>krem</a:t>
            </a:r>
            <a:r>
              <a:rPr lang="en-US" sz="2200" dirty="0" smtClean="0"/>
              <a:t>, </a:t>
            </a:r>
            <a:r>
              <a:rPr lang="en-US" sz="2200" dirty="0" err="1" smtClean="0"/>
              <a:t>keemasan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pun </a:t>
            </a:r>
            <a:r>
              <a:rPr lang="en-US" sz="2200" dirty="0" err="1" smtClean="0"/>
              <a:t>putih</a:t>
            </a:r>
            <a:r>
              <a:rPr lang="en-US" sz="2200" dirty="0" smtClean="0"/>
              <a:t>. </a:t>
            </a:r>
            <a:r>
              <a:rPr lang="en-US" sz="2200" dirty="0" err="1" smtClean="0"/>
              <a:t>Stalaktit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stalagmite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air yang </a:t>
            </a:r>
            <a:r>
              <a:rPr lang="en-US" sz="2200" dirty="0" err="1" smtClean="0"/>
              <a:t>larut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 </a:t>
            </a:r>
            <a:r>
              <a:rPr lang="en-US" sz="2200" dirty="0" err="1" smtClean="0"/>
              <a:t>turun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gua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menetes-netes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atap</a:t>
            </a:r>
            <a:r>
              <a:rPr lang="en-US" sz="2200" dirty="0" smtClean="0"/>
              <a:t> </a:t>
            </a:r>
            <a:r>
              <a:rPr lang="en-US" sz="2200" dirty="0" err="1" smtClean="0"/>
              <a:t>gua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 </a:t>
            </a:r>
            <a:r>
              <a:rPr lang="en-US" sz="2200" dirty="0" err="1" smtClean="0"/>
              <a:t>gua</a:t>
            </a:r>
            <a:r>
              <a:rPr lang="en-US" sz="2200" dirty="0" smtClean="0"/>
              <a:t>. </a:t>
            </a:r>
            <a:r>
              <a:rPr lang="en-US" sz="2200" dirty="0" err="1" smtClean="0"/>
              <a:t>Tetesan-tetesan</a:t>
            </a:r>
            <a:r>
              <a:rPr lang="en-US" sz="2200" dirty="0" smtClean="0"/>
              <a:t> air yang </a:t>
            </a:r>
            <a:r>
              <a:rPr lang="en-US" sz="2200" dirty="0" err="1" smtClean="0"/>
              <a:t>mengandung</a:t>
            </a:r>
            <a:r>
              <a:rPr lang="en-US" sz="2200" dirty="0" smtClean="0"/>
              <a:t> </a:t>
            </a:r>
            <a:r>
              <a:rPr lang="en-US" sz="2200" dirty="0" err="1" smtClean="0"/>
              <a:t>kapur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 lama </a:t>
            </a:r>
            <a:r>
              <a:rPr lang="en-US" sz="2200" dirty="0" err="1" smtClean="0"/>
              <a:t>kelamaan</a:t>
            </a:r>
            <a:r>
              <a:rPr lang="en-US" sz="2200" dirty="0" smtClean="0"/>
              <a:t> </a:t>
            </a:r>
            <a:r>
              <a:rPr lang="en-US" sz="2200" dirty="0" err="1" smtClean="0"/>
              <a:t>kapurnya</a:t>
            </a:r>
            <a:r>
              <a:rPr lang="en-US" sz="2200" dirty="0" smtClean="0"/>
              <a:t> </a:t>
            </a:r>
            <a:r>
              <a:rPr lang="en-US" sz="2200" dirty="0" err="1" smtClean="0"/>
              <a:t>membeku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menumpuk</a:t>
            </a:r>
            <a:r>
              <a:rPr lang="en-US" sz="2200" dirty="0" smtClean="0"/>
              <a:t> </a:t>
            </a:r>
            <a:r>
              <a:rPr lang="en-US" sz="2200" dirty="0" err="1" smtClean="0"/>
              <a:t>sedikit</a:t>
            </a:r>
            <a:r>
              <a:rPr lang="en-US" sz="2200" dirty="0" smtClean="0"/>
              <a:t> demi </a:t>
            </a:r>
            <a:r>
              <a:rPr lang="en-US" sz="2200" dirty="0" err="1" smtClean="0"/>
              <a:t>sedikit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kapur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runcing-runcing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17294" r="17000" b="12589"/>
          <a:stretch/>
        </p:blipFill>
        <p:spPr bwMode="auto">
          <a:xfrm>
            <a:off x="5638800" y="4495458"/>
            <a:ext cx="3056899" cy="20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37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7.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Lempung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lempung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coklat</a:t>
            </a:r>
            <a:r>
              <a:rPr lang="en-US" sz="2200" dirty="0" smtClean="0"/>
              <a:t>, </a:t>
            </a:r>
            <a:r>
              <a:rPr lang="en-US" sz="2200" dirty="0" err="1" smtClean="0"/>
              <a:t>keemasan</a:t>
            </a:r>
            <a:r>
              <a:rPr lang="en-US" sz="2200" dirty="0" smtClean="0"/>
              <a:t>, </a:t>
            </a:r>
            <a:r>
              <a:rPr lang="en-US" sz="2200" dirty="0" err="1" smtClean="0"/>
              <a:t>merah</a:t>
            </a:r>
            <a:r>
              <a:rPr lang="en-US" sz="2200" dirty="0" smtClean="0"/>
              <a:t>,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abu-abu</a:t>
            </a:r>
            <a:r>
              <a:rPr lang="en-US" sz="2200" dirty="0" smtClean="0"/>
              <a:t>.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proses </a:t>
            </a:r>
            <a:r>
              <a:rPr lang="en-US" sz="2200" dirty="0" err="1" smtClean="0"/>
              <a:t>pelapukan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beku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menghasilkan</a:t>
            </a:r>
            <a:r>
              <a:rPr lang="en-US" sz="2200" dirty="0" smtClean="0"/>
              <a:t> material </a:t>
            </a:r>
            <a:r>
              <a:rPr lang="en-US" sz="2200" dirty="0" err="1" smtClean="0"/>
              <a:t>lempung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disekitar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induknya</a:t>
            </a:r>
            <a:r>
              <a:rPr lang="en-US" sz="2200" dirty="0" smtClean="0"/>
              <a:t>.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material </a:t>
            </a:r>
            <a:r>
              <a:rPr lang="en-US" sz="2200" dirty="0" err="1" smtClean="0"/>
              <a:t>lempung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mengalami</a:t>
            </a:r>
            <a:r>
              <a:rPr lang="en-US" sz="2200" dirty="0" smtClean="0"/>
              <a:t> proses </a:t>
            </a:r>
            <a:r>
              <a:rPr lang="en-US" sz="2200" dirty="0" err="1" smtClean="0"/>
              <a:t>pengendapan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lempung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lempung</a:t>
            </a:r>
            <a:r>
              <a:rPr lang="en-US" sz="2200" dirty="0" smtClean="0"/>
              <a:t> </a:t>
            </a:r>
            <a:r>
              <a:rPr lang="en-US" sz="2200" dirty="0" err="1" smtClean="0"/>
              <a:t>cocok</a:t>
            </a:r>
            <a:r>
              <a:rPr lang="en-US" sz="2200" dirty="0" smtClean="0"/>
              <a:t> </a:t>
            </a:r>
            <a:r>
              <a:rPr lang="en-US" sz="2200" dirty="0" err="1" smtClean="0"/>
              <a:t>dijadikan</a:t>
            </a:r>
            <a:r>
              <a:rPr lang="en-US" sz="2200" dirty="0" smtClean="0"/>
              <a:t> </a:t>
            </a:r>
            <a:r>
              <a:rPr lang="en-US" sz="2200" dirty="0" err="1" smtClean="0"/>
              <a:t>sabagai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kerajinan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25602" name="Picture 2" descr="C:\Users\Toshiba\Documents\Univ Esa Unggul\BAHAN AJAR\Geologi Lingkungan\batu Lemp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273424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84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kata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“Meta”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“Morph”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.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6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metarmorf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proses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metamorfosis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lempeng</a:t>
            </a:r>
            <a:r>
              <a:rPr lang="en-US" dirty="0" smtClean="0"/>
              <a:t> </a:t>
            </a:r>
            <a:r>
              <a:rPr lang="en-US" dirty="0" err="1" smtClean="0"/>
              <a:t>teknonik</a:t>
            </a:r>
            <a:r>
              <a:rPr lang="en-US" dirty="0" smtClean="0"/>
              <a:t>,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lama.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yang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protolith</a:t>
            </a:r>
            <a:r>
              <a:rPr lang="en-US" dirty="0" smtClean="0"/>
              <a:t>. </a:t>
            </a:r>
            <a:r>
              <a:rPr lang="en-US" dirty="0" err="1" smtClean="0"/>
              <a:t>Protolith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150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celcius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6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Hal </a:t>
            </a:r>
            <a:r>
              <a:rPr lang="en-US" dirty="0" err="1" smtClean="0"/>
              <a:t>unik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kepadatannya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erosi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proses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,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ekstrim</a:t>
            </a:r>
            <a:r>
              <a:rPr lang="en-US" dirty="0" smtClean="0"/>
              <a:t> </a:t>
            </a:r>
            <a:r>
              <a:rPr lang="en-US" dirty="0" err="1" smtClean="0"/>
              <a:t>itulah</a:t>
            </a:r>
            <a:r>
              <a:rPr lang="en-US" dirty="0" smtClean="0"/>
              <a:t> yang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, </a:t>
            </a:r>
            <a:r>
              <a:rPr lang="en-US" dirty="0" err="1" smtClean="0"/>
              <a:t>kandungan</a:t>
            </a:r>
            <a:r>
              <a:rPr lang="en-US" dirty="0" smtClean="0"/>
              <a:t> mineral,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yang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30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melelehnya</a:t>
            </a:r>
            <a:r>
              <a:rPr lang="en-US" dirty="0" smtClean="0"/>
              <a:t> </a:t>
            </a:r>
            <a:r>
              <a:rPr lang="en-US" dirty="0" err="1" smtClean="0"/>
              <a:t>batuan-batuan</a:t>
            </a:r>
            <a:r>
              <a:rPr lang="en-US" dirty="0" smtClean="0"/>
              <a:t> di </a:t>
            </a:r>
            <a:r>
              <a:rPr lang="en-US" dirty="0" err="1" smtClean="0"/>
              <a:t>sekitarnya</a:t>
            </a:r>
            <a:r>
              <a:rPr lang="en-US" dirty="0" smtClean="0"/>
              <a:t>.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metamorfosis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4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CIRI – CIRI DAN KARAKTERISTIK BATUAN METAMORF (MALIHAN)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perubahannya</a:t>
            </a:r>
            <a:r>
              <a:rPr lang="en-US" dirty="0" smtClean="0"/>
              <a:t>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Kwarsa</a:t>
            </a:r>
            <a:r>
              <a:rPr lang="en-US" dirty="0" smtClean="0"/>
              <a:t>,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jernih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Mika,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muskovit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biotit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Feldspar,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belahannya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ortoklas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belahannya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kembar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plagioklas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 smtClean="0"/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mineral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Kristaloblastik</a:t>
            </a:r>
            <a:r>
              <a:rPr lang="en-US" dirty="0" smtClean="0"/>
              <a:t>, mineral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kristalisasi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proses </a:t>
            </a:r>
            <a:r>
              <a:rPr lang="en-US" dirty="0" err="1" smtClean="0"/>
              <a:t>kristalisasi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Relik</a:t>
            </a:r>
            <a:r>
              <a:rPr lang="en-US" dirty="0" smtClean="0"/>
              <a:t> (</a:t>
            </a:r>
            <a:r>
              <a:rPr lang="en-US" dirty="0" err="1" smtClean="0"/>
              <a:t>sisa</a:t>
            </a:r>
            <a:r>
              <a:rPr lang="en-US" dirty="0" smtClean="0"/>
              <a:t>),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19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BerFoliasi</a:t>
            </a:r>
            <a:r>
              <a:rPr lang="en-US" dirty="0" smtClean="0"/>
              <a:t>, </a:t>
            </a:r>
            <a:r>
              <a:rPr lang="en-US" dirty="0" err="1" smtClean="0"/>
              <a:t>Foliasi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lapisan-lapisan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penjajaran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mineralnya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Non-</a:t>
            </a:r>
            <a:r>
              <a:rPr lang="en-US" dirty="0" err="1" smtClean="0"/>
              <a:t>Foliasi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lapisan-lapisan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penjajaran</a:t>
            </a:r>
            <a:r>
              <a:rPr lang="en-US" dirty="0" smtClean="0"/>
              <a:t> mineral-mineral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4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Komposisi</a:t>
            </a:r>
            <a:r>
              <a:rPr lang="en-US" dirty="0" smtClean="0"/>
              <a:t> Mineral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 smtClean="0"/>
          </a:p>
          <a:p>
            <a:r>
              <a:rPr lang="en-US" dirty="0" smtClean="0"/>
              <a:t>Mineral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mineral </a:t>
            </a:r>
            <a:r>
              <a:rPr lang="en-US" dirty="0" err="1" smtClean="0"/>
              <a:t>metamorfik</a:t>
            </a:r>
            <a:r>
              <a:rPr lang="en-US" dirty="0" smtClean="0"/>
              <a:t>. Mineral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mineral 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mineral </a:t>
            </a:r>
            <a:r>
              <a:rPr lang="en-US" dirty="0" err="1" smtClean="0"/>
              <a:t>indeks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silimanit</a:t>
            </a:r>
            <a:r>
              <a:rPr lang="en-US" dirty="0" smtClean="0"/>
              <a:t>, </a:t>
            </a:r>
            <a:r>
              <a:rPr lang="en-US" dirty="0" err="1" smtClean="0"/>
              <a:t>kyanit</a:t>
            </a:r>
            <a:r>
              <a:rPr lang="en-US" dirty="0" smtClean="0"/>
              <a:t>, </a:t>
            </a:r>
            <a:r>
              <a:rPr lang="en-US" dirty="0" err="1" smtClean="0"/>
              <a:t>stauroli</a:t>
            </a:r>
            <a:r>
              <a:rPr lang="en-US" dirty="0" smtClean="0"/>
              <a:t>, </a:t>
            </a:r>
            <a:r>
              <a:rPr lang="en-US" dirty="0" err="1" smtClean="0"/>
              <a:t>andalusi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garnet. Mineral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olivin</a:t>
            </a:r>
            <a:r>
              <a:rPr lang="en-US" dirty="0" smtClean="0"/>
              <a:t>, </a:t>
            </a:r>
            <a:r>
              <a:rPr lang="en-US" dirty="0" err="1" smtClean="0"/>
              <a:t>piroksen</a:t>
            </a:r>
            <a:r>
              <a:rPr lang="en-US" dirty="0" smtClean="0"/>
              <a:t>, </a:t>
            </a:r>
            <a:r>
              <a:rPr lang="en-US" dirty="0" err="1" smtClean="0"/>
              <a:t>amphibol</a:t>
            </a:r>
            <a:r>
              <a:rPr lang="en-US" dirty="0" smtClean="0"/>
              <a:t>, </a:t>
            </a:r>
            <a:r>
              <a:rPr lang="en-US" dirty="0" err="1" smtClean="0"/>
              <a:t>mika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kwarsa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(</a:t>
            </a:r>
            <a:r>
              <a:rPr lang="en-US" dirty="0" err="1"/>
              <a:t>bekuan</a:t>
            </a:r>
            <a:r>
              <a:rPr lang="en-US" dirty="0"/>
              <a:t>)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</a:t>
            </a:r>
            <a:r>
              <a:rPr lang="en-US" dirty="0" err="1"/>
              <a:t>abisis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plutonis</a:t>
            </a:r>
            <a:r>
              <a:rPr lang="en-US" dirty="0"/>
              <a:t>),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korok</a:t>
            </a:r>
            <a:r>
              <a:rPr lang="en-US" dirty="0"/>
              <a:t> (</a:t>
            </a:r>
            <a:r>
              <a:rPr lang="en-US" dirty="0" err="1"/>
              <a:t>hipoabysis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(</a:t>
            </a:r>
            <a:r>
              <a:rPr lang="en-US" dirty="0" err="1"/>
              <a:t>epusif</a:t>
            </a:r>
            <a:r>
              <a:rPr lang="en-US" dirty="0"/>
              <a:t>). </a:t>
            </a:r>
          </a:p>
          <a:p>
            <a:r>
              <a:rPr lang="en-US" dirty="0" err="1"/>
              <a:t>Endapan</a:t>
            </a:r>
            <a:r>
              <a:rPr lang="en-US" dirty="0"/>
              <a:t>/</a:t>
            </a:r>
            <a:r>
              <a:rPr lang="en-US" dirty="0" err="1"/>
              <a:t>Sedimen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proses : </a:t>
            </a:r>
            <a:r>
              <a:rPr lang="en-US" dirty="0" err="1"/>
              <a:t>klastik</a:t>
            </a:r>
            <a:r>
              <a:rPr lang="en-US" dirty="0"/>
              <a:t>, </a:t>
            </a:r>
            <a:r>
              <a:rPr lang="en-US" dirty="0" err="1"/>
              <a:t>kimiawi</a:t>
            </a:r>
            <a:r>
              <a:rPr lang="en-US" dirty="0"/>
              <a:t>, </a:t>
            </a:r>
            <a:r>
              <a:rPr lang="en-US" dirty="0" err="1"/>
              <a:t>organik</a:t>
            </a:r>
            <a:r>
              <a:rPr lang="en-US" dirty="0"/>
              <a:t>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pembentuk</a:t>
            </a:r>
            <a:r>
              <a:rPr lang="en-US" dirty="0"/>
              <a:t> : </a:t>
            </a:r>
            <a:r>
              <a:rPr lang="en-US" dirty="0" err="1"/>
              <a:t>akuatis</a:t>
            </a:r>
            <a:r>
              <a:rPr lang="en-US" dirty="0"/>
              <a:t>, </a:t>
            </a:r>
            <a:r>
              <a:rPr lang="en-US" dirty="0" err="1"/>
              <a:t>aeolis</a:t>
            </a:r>
            <a:r>
              <a:rPr lang="en-US" dirty="0"/>
              <a:t>, fluvial, </a:t>
            </a:r>
            <a:r>
              <a:rPr lang="en-US" dirty="0" err="1"/>
              <a:t>glasial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marine,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: </a:t>
            </a:r>
            <a:r>
              <a:rPr lang="en-US" dirty="0" err="1"/>
              <a:t>teristis</a:t>
            </a:r>
            <a:r>
              <a:rPr lang="en-US" dirty="0"/>
              <a:t> (</a:t>
            </a:r>
            <a:r>
              <a:rPr lang="en-US" dirty="0" err="1"/>
              <a:t>daratan</a:t>
            </a:r>
            <a:r>
              <a:rPr lang="en-US" dirty="0"/>
              <a:t>), fluvial (</a:t>
            </a:r>
            <a:r>
              <a:rPr lang="en-US" dirty="0" err="1"/>
              <a:t>sungai</a:t>
            </a:r>
            <a:r>
              <a:rPr lang="en-US" dirty="0"/>
              <a:t>), marine (</a:t>
            </a:r>
            <a:r>
              <a:rPr lang="en-US" dirty="0" err="1"/>
              <a:t>laut</a:t>
            </a:r>
            <a:r>
              <a:rPr lang="en-US" dirty="0"/>
              <a:t>), </a:t>
            </a:r>
            <a:r>
              <a:rPr lang="en-US" dirty="0" err="1"/>
              <a:t>limnis</a:t>
            </a:r>
            <a:r>
              <a:rPr lang="en-US" dirty="0"/>
              <a:t> (</a:t>
            </a:r>
            <a:r>
              <a:rPr lang="en-US" dirty="0" err="1"/>
              <a:t>rawa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glasial</a:t>
            </a:r>
            <a:r>
              <a:rPr lang="en-US" dirty="0"/>
              <a:t> (</a:t>
            </a:r>
            <a:r>
              <a:rPr lang="en-US" dirty="0" err="1"/>
              <a:t>balok-balok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). </a:t>
            </a:r>
          </a:p>
          <a:p>
            <a:r>
              <a:rPr lang="en-US" dirty="0" err="1"/>
              <a:t>Metamorf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: </a:t>
            </a:r>
            <a:r>
              <a:rPr lang="en-US" dirty="0" err="1"/>
              <a:t>kontak</a:t>
            </a:r>
            <a:r>
              <a:rPr lang="en-US" dirty="0"/>
              <a:t>, </a:t>
            </a:r>
            <a:r>
              <a:rPr lang="en-US" dirty="0" err="1"/>
              <a:t>dinamo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pneumatolotik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96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Bentuk</a:t>
            </a:r>
            <a:r>
              <a:rPr lang="en-US" dirty="0" smtClean="0"/>
              <a:t> Kristal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Euhedral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ideal (</a:t>
            </a:r>
            <a:r>
              <a:rPr lang="en-US" dirty="0" err="1" smtClean="0"/>
              <a:t>tegas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Subhedral</a:t>
            </a:r>
            <a:r>
              <a:rPr lang="en-US" dirty="0" smtClean="0"/>
              <a:t>, </a:t>
            </a:r>
            <a:r>
              <a:rPr lang="en-US" dirty="0" err="1" smtClean="0"/>
              <a:t>kristalnya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Anhedral</a:t>
            </a:r>
            <a:r>
              <a:rPr lang="en-US" dirty="0" smtClean="0"/>
              <a:t>, </a:t>
            </a:r>
            <a:r>
              <a:rPr lang="en-US" dirty="0" err="1" smtClean="0"/>
              <a:t>kristalnya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bidang-bidang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88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KLASIFIKASI MACAM – MACAM JENIS BATUAN METAMORF (MALIHAN)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(proses </a:t>
            </a:r>
            <a:r>
              <a:rPr lang="en-US" dirty="0" err="1" smtClean="0"/>
              <a:t>pembentukannya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2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Batuan</a:t>
            </a:r>
            <a:r>
              <a:rPr lang="en-US" sz="3600" dirty="0" smtClean="0"/>
              <a:t> </a:t>
            </a:r>
            <a:r>
              <a:rPr lang="en-US" sz="3600" dirty="0" err="1" smtClean="0"/>
              <a:t>Metamorf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Metamorfisme</a:t>
            </a:r>
            <a:r>
              <a:rPr lang="en-US" sz="3600" dirty="0" smtClean="0"/>
              <a:t> (proses </a:t>
            </a:r>
            <a:r>
              <a:rPr lang="en-US" sz="3600" dirty="0" err="1" smtClean="0"/>
              <a:t>pembentukannya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endParaRPr lang="en-US" dirty="0" smtClean="0"/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(</a:t>
            </a:r>
            <a:r>
              <a:rPr lang="en-US" dirty="0" err="1" smtClean="0"/>
              <a:t>interaksi</a:t>
            </a:r>
            <a:r>
              <a:rPr lang="en-US" dirty="0" smtClean="0"/>
              <a:t>)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magma. </a:t>
            </a:r>
            <a:r>
              <a:rPr lang="en-US" dirty="0" err="1" smtClean="0"/>
              <a:t>Tentunya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magma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berkristal</a:t>
            </a:r>
            <a:r>
              <a:rPr lang="en-US" dirty="0" smtClean="0"/>
              <a:t> </a:t>
            </a:r>
            <a:r>
              <a:rPr lang="en-US" dirty="0" err="1" smtClean="0"/>
              <a:t>kasa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marmer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0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Dinamo</a:t>
            </a:r>
            <a:r>
              <a:rPr lang="en-US" dirty="0" smtClean="0"/>
              <a:t> (Regional)</a:t>
            </a:r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endogen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  <a:r>
              <a:rPr lang="en-US" dirty="0" err="1" smtClean="0"/>
              <a:t>Btuan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berfoliasi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planar mineral yang </a:t>
            </a:r>
            <a:r>
              <a:rPr lang="en-US" dirty="0" err="1" smtClean="0"/>
              <a:t>sejajar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lumpur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471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Kataklastik</a:t>
            </a:r>
            <a:endParaRPr lang="en-US" dirty="0" smtClean="0"/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deformasi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.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73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Tindihan</a:t>
            </a:r>
            <a:endParaRPr lang="en-US" dirty="0" smtClean="0"/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ratus</a:t>
            </a:r>
            <a:r>
              <a:rPr lang="en-US" dirty="0" smtClean="0"/>
              <a:t> meter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suhunya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300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celcius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stress </a:t>
            </a:r>
            <a:r>
              <a:rPr lang="en-US" dirty="0" err="1" smtClean="0"/>
              <a:t>diferensial</a:t>
            </a:r>
            <a:r>
              <a:rPr lang="en-US" dirty="0" smtClean="0"/>
              <a:t>.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mineral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24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Metamorfisme</a:t>
            </a:r>
            <a:r>
              <a:rPr lang="en-US" dirty="0" smtClean="0"/>
              <a:t> </a:t>
            </a:r>
            <a:r>
              <a:rPr lang="en-US" dirty="0" err="1" smtClean="0"/>
              <a:t>Hidrotermal</a:t>
            </a:r>
            <a:endParaRPr lang="en-US" dirty="0" smtClean="0"/>
          </a:p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hidrotermal</a:t>
            </a:r>
            <a:r>
              <a:rPr lang="en-US" dirty="0" smtClean="0"/>
              <a:t>.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basalt yang </a:t>
            </a:r>
            <a:r>
              <a:rPr lang="en-US" dirty="0" err="1" smtClean="0"/>
              <a:t>kekurangan</a:t>
            </a:r>
            <a:r>
              <a:rPr lang="en-US" dirty="0" smtClean="0"/>
              <a:t> mineral </a:t>
            </a:r>
            <a:r>
              <a:rPr lang="en-US" dirty="0" err="1" smtClean="0"/>
              <a:t>hidrat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10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Pualam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Marmer</a:t>
            </a:r>
            <a:endParaRPr lang="en-US" sz="2400" dirty="0" smtClean="0"/>
          </a:p>
          <a:p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pualam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marmer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gamping</a:t>
            </a:r>
            <a:r>
              <a:rPr lang="en-US" sz="2400" dirty="0" smtClean="0"/>
              <a:t> /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kapur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,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pita-pita </a:t>
            </a:r>
            <a:r>
              <a:rPr lang="en-US" sz="2400" dirty="0" err="1" smtClean="0"/>
              <a:t>warna</a:t>
            </a:r>
            <a:r>
              <a:rPr lang="en-US" sz="2400" dirty="0" smtClean="0"/>
              <a:t>, </a:t>
            </a:r>
            <a:r>
              <a:rPr lang="en-US" sz="2400" dirty="0" err="1" smtClean="0"/>
              <a:t>kristal-kristalnya</a:t>
            </a:r>
            <a:r>
              <a:rPr lang="en-US" sz="2400" dirty="0" smtClean="0"/>
              <a:t>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kasar</a:t>
            </a:r>
            <a:r>
              <a:rPr lang="en-US" sz="2400" dirty="0" smtClean="0"/>
              <a:t>,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ditetesi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bunyi</a:t>
            </a:r>
            <a:r>
              <a:rPr lang="en-US" sz="2400" dirty="0" smtClean="0"/>
              <a:t> </a:t>
            </a:r>
            <a:r>
              <a:rPr lang="en-US" sz="2400" dirty="0" err="1" smtClean="0"/>
              <a:t>mendesah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mengkilap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dipoles.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kapur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ubin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17294" r="24800" b="17294"/>
          <a:stretch/>
        </p:blipFill>
        <p:spPr bwMode="auto">
          <a:xfrm>
            <a:off x="5715000" y="4700015"/>
            <a:ext cx="2261616" cy="1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08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Sabak</a:t>
            </a:r>
            <a:endParaRPr lang="en-US" sz="2400" dirty="0" smtClean="0"/>
          </a:p>
          <a:p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sabak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serpih</a:t>
            </a:r>
            <a:r>
              <a:rPr lang="en-US" sz="2400" dirty="0" smtClean="0"/>
              <a:t>,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abu-abu</a:t>
            </a:r>
            <a:r>
              <a:rPr lang="en-US" sz="2400" dirty="0" smtClean="0"/>
              <a:t> </a:t>
            </a:r>
            <a:r>
              <a:rPr lang="en-US" sz="2400" dirty="0" err="1" smtClean="0"/>
              <a:t>kehijau-hijauan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hitam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dibelah-belah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lempeng-lempeng</a:t>
            </a:r>
            <a:r>
              <a:rPr lang="en-US" sz="2400" dirty="0" smtClean="0"/>
              <a:t> tipis.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serpih</a:t>
            </a:r>
            <a:r>
              <a:rPr lang="en-US" sz="2400" dirty="0" smtClean="0"/>
              <a:t> </a:t>
            </a:r>
            <a:r>
              <a:rPr lang="en-US" sz="2400" dirty="0" err="1" smtClean="0"/>
              <a:t>terkena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3529" r="18800" b="12588"/>
          <a:stretch/>
        </p:blipFill>
        <p:spPr bwMode="auto">
          <a:xfrm>
            <a:off x="5105400" y="4019278"/>
            <a:ext cx="3578352" cy="268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897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c. </a:t>
            </a:r>
            <a:r>
              <a:rPr lang="en-US" sz="2200" dirty="0" err="1" smtClean="0"/>
              <a:t>Batu</a:t>
            </a:r>
            <a:r>
              <a:rPr lang="en-US" sz="2200" dirty="0" smtClean="0"/>
              <a:t> Gneiss (</a:t>
            </a:r>
            <a:r>
              <a:rPr lang="en-US" sz="2200" dirty="0" err="1" smtClean="0"/>
              <a:t>Ganes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gneiss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ganes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putih</a:t>
            </a:r>
            <a:r>
              <a:rPr lang="en-US" sz="2200" dirty="0" smtClean="0"/>
              <a:t> </a:t>
            </a:r>
            <a:r>
              <a:rPr lang="en-US" sz="2200" dirty="0" err="1" smtClean="0"/>
              <a:t>keabu-abuan</a:t>
            </a:r>
            <a:r>
              <a:rPr lang="en-US" sz="2200" dirty="0" smtClean="0"/>
              <a:t>,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goresan-goresan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tersusun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mineral-mineral, </a:t>
            </a:r>
            <a:r>
              <a:rPr lang="en-US" sz="2200" dirty="0" err="1" smtClean="0"/>
              <a:t>mempunyai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jajaran</a:t>
            </a:r>
            <a:r>
              <a:rPr lang="en-US" sz="2200" dirty="0" smtClean="0"/>
              <a:t> yang tipis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terlipat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sejumlah</a:t>
            </a:r>
            <a:r>
              <a:rPr lang="en-US" sz="2200" dirty="0" smtClean="0"/>
              <a:t> </a:t>
            </a:r>
            <a:r>
              <a:rPr lang="en-US" sz="2200" dirty="0" err="1" smtClean="0"/>
              <a:t>lapisan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terlihat</a:t>
            </a:r>
            <a:r>
              <a:rPr lang="en-US" sz="2200" dirty="0" smtClean="0"/>
              <a:t> </a:t>
            </a:r>
            <a:r>
              <a:rPr lang="en-US" sz="2200" dirty="0" err="1" smtClean="0"/>
              <a:t>urat-urat</a:t>
            </a:r>
            <a:r>
              <a:rPr lang="en-US" sz="2200" dirty="0" smtClean="0"/>
              <a:t> </a:t>
            </a:r>
            <a:r>
              <a:rPr lang="en-US" sz="2200" dirty="0" err="1" smtClean="0"/>
              <a:t>tebal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butiran-butiran</a:t>
            </a:r>
            <a:r>
              <a:rPr lang="en-US" sz="2200" dirty="0" smtClean="0"/>
              <a:t> mineral.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sedimen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beku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terpendam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tempat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tekanan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temperatur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tinggi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dijadikan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kerajinan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0" t="28118" r="33550" b="28118"/>
          <a:stretch/>
        </p:blipFill>
        <p:spPr bwMode="auto">
          <a:xfrm>
            <a:off x="6019800" y="4549824"/>
            <a:ext cx="2438400" cy="20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magma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perjalannya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: 1)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fosil</a:t>
            </a:r>
            <a:r>
              <a:rPr lang="en-US" dirty="0"/>
              <a:t>, 2) </a:t>
            </a:r>
            <a:r>
              <a:rPr lang="en-US" dirty="0" err="1"/>
              <a:t>teksturnya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, 3)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pembentukannya</a:t>
            </a:r>
            <a:r>
              <a:rPr lang="en-US" dirty="0"/>
              <a:t>. </a:t>
            </a:r>
          </a:p>
          <a:p>
            <a:r>
              <a:rPr lang="en-US" dirty="0" err="1" smtClean="0"/>
              <a:t>Didalam</a:t>
            </a:r>
            <a:r>
              <a:rPr lang="en-US" dirty="0" smtClean="0"/>
              <a:t> proses </a:t>
            </a:r>
            <a:r>
              <a:rPr lang="en-US" dirty="0" err="1" smtClean="0"/>
              <a:t>pembekuannya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3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proses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lambatnya</a:t>
            </a:r>
            <a:r>
              <a:rPr lang="en-US" dirty="0" smtClean="0"/>
              <a:t> magma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659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d.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Sekis</a:t>
            </a:r>
            <a:endParaRPr lang="en-US" sz="2200" dirty="0" smtClean="0"/>
          </a:p>
          <a:p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sekis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batu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hitam</a:t>
            </a:r>
            <a:r>
              <a:rPr lang="en-US" sz="2200" dirty="0" smtClean="0"/>
              <a:t>, </a:t>
            </a:r>
            <a:r>
              <a:rPr lang="en-US" sz="2200" dirty="0" err="1" smtClean="0"/>
              <a:t>hijau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ungu</a:t>
            </a:r>
            <a:r>
              <a:rPr lang="en-US" sz="2200" dirty="0" smtClean="0"/>
              <a:t>, </a:t>
            </a:r>
            <a:r>
              <a:rPr lang="en-US" sz="2200" dirty="0" err="1" smtClean="0"/>
              <a:t>mineralnya</a:t>
            </a:r>
            <a:r>
              <a:rPr lang="en-US" sz="2200" dirty="0" smtClean="0"/>
              <a:t>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terpisah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berkas-berkas</a:t>
            </a:r>
            <a:r>
              <a:rPr lang="en-US" sz="2200" dirty="0" smtClean="0"/>
              <a:t> </a:t>
            </a:r>
            <a:r>
              <a:rPr lang="en-US" sz="2200" dirty="0" err="1" smtClean="0"/>
              <a:t>bergelombang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diperlihatkan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berkilau</a:t>
            </a:r>
            <a:r>
              <a:rPr lang="en-US" sz="2200" dirty="0" smtClean="0"/>
              <a:t>. </a:t>
            </a:r>
            <a:r>
              <a:rPr lang="en-US" sz="2200" dirty="0" err="1" smtClean="0"/>
              <a:t>Batuan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batuan-batuan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berubah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taraf</a:t>
            </a:r>
            <a:r>
              <a:rPr lang="en-US" sz="2200" dirty="0" smtClean="0"/>
              <a:t> </a:t>
            </a:r>
            <a:r>
              <a:rPr lang="en-US" sz="2200" dirty="0" err="1" smtClean="0"/>
              <a:t>menengah</a:t>
            </a:r>
            <a:r>
              <a:rPr lang="en-US" sz="2200" dirty="0" smtClean="0"/>
              <a:t>. </a:t>
            </a:r>
            <a:r>
              <a:rPr lang="en-US" sz="2200" dirty="0" err="1" smtClean="0"/>
              <a:t>Batu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</a:t>
            </a:r>
            <a:r>
              <a:rPr lang="en-US" sz="2200" dirty="0" err="1" smtClean="0"/>
              <a:t>mika</a:t>
            </a:r>
            <a:r>
              <a:rPr lang="en-US" sz="2200" dirty="0" smtClean="0"/>
              <a:t> yang </a:t>
            </a:r>
            <a:r>
              <a:rPr lang="en-US" sz="2200" dirty="0" err="1" smtClean="0"/>
              <a:t>utama</a:t>
            </a:r>
            <a:r>
              <a:rPr lang="en-US" sz="2200" dirty="0" smtClean="0"/>
              <a:t> (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elektronika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3883" r="27200" b="24824"/>
          <a:stretch/>
        </p:blipFill>
        <p:spPr bwMode="auto">
          <a:xfrm>
            <a:off x="4800600" y="4191000"/>
            <a:ext cx="3200624" cy="23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77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Kuarsit</a:t>
            </a:r>
            <a:endParaRPr lang="en-US" sz="2400" dirty="0" smtClean="0"/>
          </a:p>
          <a:p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kuarsit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abu-abu</a:t>
            </a:r>
            <a:r>
              <a:rPr lang="en-US" sz="2400" dirty="0" smtClean="0"/>
              <a:t>, </a:t>
            </a:r>
            <a:r>
              <a:rPr lang="en-US" sz="2400" dirty="0" err="1" smtClean="0"/>
              <a:t>kekuningan</a:t>
            </a:r>
            <a:r>
              <a:rPr lang="en-US" sz="2400" dirty="0" smtClean="0"/>
              <a:t>, </a:t>
            </a:r>
            <a:r>
              <a:rPr lang="en-US" sz="2400" dirty="0" err="1" smtClean="0"/>
              <a:t>coklat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,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berlapis</a:t>
            </a:r>
            <a:r>
              <a:rPr lang="en-US" sz="2400" dirty="0" smtClean="0"/>
              <a:t>-lapis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fosil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batuan</a:t>
            </a:r>
            <a:r>
              <a:rPr lang="en-US" sz="2400" dirty="0" smtClean="0"/>
              <a:t> </a:t>
            </a:r>
            <a:r>
              <a:rPr lang="en-US" sz="2400" dirty="0" err="1" smtClean="0"/>
              <a:t>pasir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pun </a:t>
            </a:r>
            <a:r>
              <a:rPr lang="en-US" sz="2400" dirty="0" err="1" smtClean="0"/>
              <a:t>kontruksi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raya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21529" r="26600" b="22000"/>
          <a:stretch/>
        </p:blipFill>
        <p:spPr bwMode="auto">
          <a:xfrm>
            <a:off x="5181600" y="4114800"/>
            <a:ext cx="323088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86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Milonit</a:t>
            </a:r>
            <a:endParaRPr lang="en-US" sz="2400" dirty="0" smtClean="0"/>
          </a:p>
          <a:p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milonit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batuan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butir-butir</a:t>
            </a:r>
            <a:r>
              <a:rPr lang="en-US" sz="2400" dirty="0" smtClean="0"/>
              <a:t> </a:t>
            </a:r>
            <a:r>
              <a:rPr lang="en-US" sz="2400" dirty="0" err="1" smtClean="0"/>
              <a:t>halus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dibelah</a:t>
            </a:r>
            <a:r>
              <a:rPr lang="en-US" sz="2400" dirty="0" smtClean="0"/>
              <a:t>,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abu-abu</a:t>
            </a:r>
            <a:r>
              <a:rPr lang="en-US" sz="2400" dirty="0" smtClean="0"/>
              <a:t>, </a:t>
            </a:r>
            <a:r>
              <a:rPr lang="en-US" sz="2400" dirty="0" err="1" smtClean="0"/>
              <a:t>kehitaman</a:t>
            </a:r>
            <a:r>
              <a:rPr lang="en-US" sz="2400" dirty="0" smtClean="0"/>
              <a:t>, </a:t>
            </a:r>
            <a:r>
              <a:rPr lang="en-US" sz="2400" dirty="0" err="1" smtClean="0"/>
              <a:t>coklat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pun </a:t>
            </a:r>
            <a:r>
              <a:rPr lang="en-US" sz="2400" dirty="0" err="1" smtClean="0"/>
              <a:t>biru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terbentuknya</a:t>
            </a:r>
            <a:r>
              <a:rPr lang="en-US" sz="2400" dirty="0" smtClean="0"/>
              <a:t> mineral-mineral yang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butir-butir</a:t>
            </a:r>
            <a:r>
              <a:rPr lang="en-US" sz="2400" dirty="0" smtClean="0"/>
              <a:t> </a:t>
            </a:r>
            <a:r>
              <a:rPr lang="en-US" sz="2400" dirty="0" err="1" smtClean="0"/>
              <a:t>batuan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. </a:t>
            </a:r>
            <a:r>
              <a:rPr lang="en-US" sz="2400" dirty="0" err="1" smtClean="0"/>
              <a:t>Batu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kerajinan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32353" r="26000" b="33824"/>
          <a:stretch/>
        </p:blipFill>
        <p:spPr bwMode="auto">
          <a:xfrm>
            <a:off x="3352800" y="4114800"/>
            <a:ext cx="5120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45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(Intrusive Rocks/ Deep seated Rock),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yang </a:t>
            </a:r>
            <a:r>
              <a:rPr lang="en-US" dirty="0" err="1"/>
              <a:t>membeku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granit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Batuan</a:t>
            </a:r>
            <a:r>
              <a:rPr lang="en-US" dirty="0"/>
              <a:t> Gang (</a:t>
            </a:r>
            <a:r>
              <a:rPr lang="en-US" dirty="0" err="1"/>
              <a:t>Korok</a:t>
            </a:r>
            <a:r>
              <a:rPr lang="en-US" dirty="0"/>
              <a:t>/ Dike rock),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proses </a:t>
            </a:r>
            <a:r>
              <a:rPr lang="en-US" dirty="0" err="1"/>
              <a:t>penyusupan</a:t>
            </a:r>
            <a:r>
              <a:rPr lang="en-US" dirty="0"/>
              <a:t> magma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celah-celah</a:t>
            </a:r>
            <a:r>
              <a:rPr lang="en-US" dirty="0"/>
              <a:t> </a:t>
            </a:r>
            <a:r>
              <a:rPr lang="en-US" dirty="0" err="1"/>
              <a:t>litosfer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membeku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mengherankan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korok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pengkristalan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korok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porfiri</a:t>
            </a:r>
            <a:r>
              <a:rPr lang="en-US" dirty="0"/>
              <a:t> </a:t>
            </a:r>
            <a:r>
              <a:rPr lang="en-US" dirty="0" err="1"/>
              <a:t>diorit</a:t>
            </a:r>
            <a:r>
              <a:rPr lang="en-US" dirty="0"/>
              <a:t>, </a:t>
            </a:r>
            <a:r>
              <a:rPr lang="en-US" dirty="0" err="1"/>
              <a:t>porfiri</a:t>
            </a:r>
            <a:r>
              <a:rPr lang="en-US" dirty="0"/>
              <a:t> </a:t>
            </a:r>
            <a:r>
              <a:rPr lang="en-US" dirty="0" err="1"/>
              <a:t>diorit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porfiri</a:t>
            </a:r>
            <a:r>
              <a:rPr lang="en-US" dirty="0"/>
              <a:t> </a:t>
            </a:r>
            <a:r>
              <a:rPr lang="en-US" dirty="0" err="1"/>
              <a:t>granit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4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/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Leleran</a:t>
            </a:r>
            <a:r>
              <a:rPr lang="en-US" dirty="0"/>
              <a:t> (Extrusive rock/ Effusive rock),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yang </a:t>
            </a:r>
            <a:r>
              <a:rPr lang="en-US" dirty="0" err="1"/>
              <a:t>membeku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yang </a:t>
            </a:r>
            <a:r>
              <a:rPr lang="en-US" dirty="0" err="1"/>
              <a:t>kecil-kecil</a:t>
            </a:r>
            <a:r>
              <a:rPr lang="en-US" dirty="0"/>
              <a:t>.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batuan</a:t>
            </a:r>
            <a:r>
              <a:rPr lang="en-US" dirty="0"/>
              <a:t> </a:t>
            </a:r>
            <a:r>
              <a:rPr lang="en-US" dirty="0" err="1"/>
              <a:t>beku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batu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1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4244</Words>
  <Application>Microsoft Office PowerPoint</Application>
  <PresentationFormat>On-screen Show (4:3)</PresentationFormat>
  <Paragraphs>210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BATUAN PEMBENTUK KERAK BUMI</vt:lpstr>
      <vt:lpstr>PowerPoint Presentation</vt:lpstr>
      <vt:lpstr>Siklus Batuan</vt:lpstr>
      <vt:lpstr>PowerPoint Presentation</vt:lpstr>
      <vt:lpstr>PowerPoint Presentation</vt:lpstr>
      <vt:lpstr>PowerPoint Presentation</vt:lpstr>
      <vt:lpstr>A. Batuan Beku</vt:lpstr>
      <vt:lpstr>Tiga Jenis Batuan Beku</vt:lpstr>
      <vt:lpstr>PowerPoint Presentation</vt:lpstr>
      <vt:lpstr>PowerPoint Presentation</vt:lpstr>
      <vt:lpstr>Batuan Beku Dalam</vt:lpstr>
      <vt:lpstr>Batuan Beku Gang</vt:lpstr>
      <vt:lpstr>Batuan Beku Luar</vt:lpstr>
      <vt:lpstr>PowerPoint Presentation</vt:lpstr>
      <vt:lpstr>PowerPoint Presentation</vt:lpstr>
      <vt:lpstr>PowerPoint Presentation</vt:lpstr>
      <vt:lpstr>Contoh dari Batuan Beku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Batuan Sedimen (Endapan)</vt:lpstr>
      <vt:lpstr>PowerPoint Presentation</vt:lpstr>
      <vt:lpstr>PROSES TERBENTUKNYA BATUAN SEDIMEN</vt:lpstr>
      <vt:lpstr>Proses sedimentasi pada batuan</vt:lpstr>
      <vt:lpstr>CIRI – CIRI DAN KARAKTERISTIK BATUAN SEDIMEN</vt:lpstr>
      <vt:lpstr>PowerPoint Presentation</vt:lpstr>
      <vt:lpstr>PowerPoint Presentation</vt:lpstr>
      <vt:lpstr>PowerPoint Presentation</vt:lpstr>
      <vt:lpstr>PowerPoint Presentation</vt:lpstr>
      <vt:lpstr>Ukuran Butir Batuan Sedimen</vt:lpstr>
      <vt:lpstr>PowerPoint Presentation</vt:lpstr>
      <vt:lpstr>KLASIFIKASI MACAM – MACAM JENIS BATUAN SEDIMEN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Batuan Metamorf</vt:lpstr>
      <vt:lpstr>PowerPoint Presentation</vt:lpstr>
      <vt:lpstr>PowerPoint Presentation</vt:lpstr>
      <vt:lpstr>PowerPoint Presentation</vt:lpstr>
      <vt:lpstr>CIRI – CIRI DAN KARAKTERISTIK BATUAN METAMORF (MALIHAN)</vt:lpstr>
      <vt:lpstr>PowerPoint Presentation</vt:lpstr>
      <vt:lpstr>PowerPoint Presentation</vt:lpstr>
      <vt:lpstr>PowerPoint Presentation</vt:lpstr>
      <vt:lpstr>PowerPoint Presentation</vt:lpstr>
      <vt:lpstr>KLASIFIKASI MACAM – MACAM JENIS BATUAN METAMORF (MALIHAN)</vt:lpstr>
      <vt:lpstr>Batuan Metamorf Berdasarkan Metamorfisme (proses pembentukannya)</vt:lpstr>
      <vt:lpstr>PowerPoint Presentation</vt:lpstr>
      <vt:lpstr>PowerPoint Presentation</vt:lpstr>
      <vt:lpstr>PowerPoint Presentation</vt:lpstr>
      <vt:lpstr>PowerPoint Presentation</vt:lpstr>
      <vt:lpstr> Batuan Metamorf Berdasarkan Jenisnya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LAPISAN BUMI DAN PROSES GEOLOGI</dc:title>
  <dc:creator>Toshiba-User</dc:creator>
  <cp:lastModifiedBy>Toshiba-User</cp:lastModifiedBy>
  <cp:revision>40</cp:revision>
  <dcterms:created xsi:type="dcterms:W3CDTF">2018-09-11T13:54:14Z</dcterms:created>
  <dcterms:modified xsi:type="dcterms:W3CDTF">2018-09-27T17:23:01Z</dcterms:modified>
</cp:coreProperties>
</file>