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21" r:id="rId5"/>
    <p:sldId id="263" r:id="rId6"/>
    <p:sldId id="320" r:id="rId7"/>
    <p:sldId id="264" r:id="rId8"/>
    <p:sldId id="265" r:id="rId9"/>
    <p:sldId id="266" r:id="rId10"/>
    <p:sldId id="324" r:id="rId11"/>
    <p:sldId id="267" r:id="rId12"/>
    <p:sldId id="325" r:id="rId13"/>
    <p:sldId id="326" r:id="rId14"/>
    <p:sldId id="268" r:id="rId15"/>
    <p:sldId id="328" r:id="rId16"/>
    <p:sldId id="329" r:id="rId17"/>
    <p:sldId id="330" r:id="rId18"/>
    <p:sldId id="331" r:id="rId19"/>
    <p:sldId id="332" r:id="rId20"/>
    <p:sldId id="327" r:id="rId21"/>
    <p:sldId id="269" r:id="rId22"/>
    <p:sldId id="270" r:id="rId23"/>
    <p:sldId id="271" r:id="rId24"/>
    <p:sldId id="272" r:id="rId25"/>
    <p:sldId id="273" r:id="rId26"/>
    <p:sldId id="333" r:id="rId27"/>
    <p:sldId id="334" r:id="rId28"/>
    <p:sldId id="275" r:id="rId29"/>
    <p:sldId id="335" r:id="rId30"/>
    <p:sldId id="276" r:id="rId31"/>
    <p:sldId id="336" r:id="rId32"/>
    <p:sldId id="277" r:id="rId33"/>
    <p:sldId id="337" r:id="rId34"/>
    <p:sldId id="338" r:id="rId35"/>
    <p:sldId id="339" r:id="rId36"/>
    <p:sldId id="278" r:id="rId37"/>
    <p:sldId id="279" r:id="rId38"/>
    <p:sldId id="340" r:id="rId39"/>
    <p:sldId id="341" r:id="rId40"/>
    <p:sldId id="280" r:id="rId41"/>
    <p:sldId id="28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5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3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3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1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8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7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5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95B7-E70E-4874-86FC-19E04F72577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224E-75D8-4E54-88BB-9BAE1EDD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5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PROSES GEOLOGI DAN BENTUKAN DI PERMUKAAN BUMI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891" y="609600"/>
            <a:ext cx="6400800" cy="838200"/>
          </a:xfrm>
        </p:spPr>
        <p:txBody>
          <a:bodyPr/>
          <a:lstStyle/>
          <a:p>
            <a:r>
              <a:rPr lang="en-US" dirty="0" smtClean="0"/>
              <a:t>MODUL 3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chemeClr val="tx1"/>
                </a:solidFill>
              </a:rPr>
              <a:t>Cecep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Andritela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Firdaus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12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Lipatan</a:t>
            </a:r>
            <a:endParaRPr lang="en-US" dirty="0"/>
          </a:p>
        </p:txBody>
      </p:sp>
      <p:pic>
        <p:nvPicPr>
          <p:cNvPr id="2051" name="Picture 3" descr="C:\Users\Toshiba\Documents\Univ Esa Unggul\BAHAN AJAR\Geologi Lingkungan\Gunung Berapi\lipata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66750"/>
            <a:ext cx="7905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oshiba\Documents\Univ Esa Unggul\BAHAN AJAR\Geologi Lingkungan\Gunung Berapi\lipata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0"/>
            <a:ext cx="58483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oshiba\Documents\Univ Esa Unggul\BAHAN AJAR\Geologi Lingkungan\Gunung Berapi\Skema-bentuk-bentuk-lipatan.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48200"/>
            <a:ext cx="500682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4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patahan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retak-retak</a:t>
            </a:r>
            <a:r>
              <a:rPr lang="en-US" dirty="0"/>
              <a:t>,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/>
              <a:t>(</a:t>
            </a:r>
            <a:r>
              <a:rPr lang="en-US" dirty="0" err="1"/>
              <a:t>graben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/>
              <a:t>(</a:t>
            </a:r>
            <a:r>
              <a:rPr lang="en-US" dirty="0" smtClean="0"/>
              <a:t>horst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err="1" smtClean="0"/>
              <a:t>Patahan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: (1)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arahnya</a:t>
            </a:r>
            <a:r>
              <a:rPr lang="en-US" dirty="0"/>
              <a:t> horizontal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menjauh</a:t>
            </a:r>
            <a:r>
              <a:rPr lang="en-US" dirty="0"/>
              <a:t>, (2)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arahnya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, (3)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horizontal yang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(4)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-horizontal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740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Patahan</a:t>
            </a:r>
            <a:endParaRPr lang="en-US" dirty="0"/>
          </a:p>
        </p:txBody>
      </p:sp>
      <p:pic>
        <p:nvPicPr>
          <p:cNvPr id="1026" name="Picture 2" descr="C:\Users\Toshiba\Documents\Univ Esa Unggul\BAHAN AJAR\Geologi Lingkungan\Gunung Berapi\pataha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085370"/>
            <a:ext cx="7391399" cy="287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iba\Documents\Univ Esa Unggul\BAHAN AJAR\Geologi Lingkungan\Gunung Berapi\pataha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4041148"/>
            <a:ext cx="5791201" cy="268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28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27163"/>
            <a:ext cx="6781800" cy="4927401"/>
          </a:xfrm>
        </p:spPr>
      </p:pic>
    </p:spTree>
    <p:extLst>
      <p:ext uri="{BB962C8B-B14F-4D97-AF65-F5344CB8AC3E}">
        <p14:creationId xmlns:p14="http://schemas.microsoft.com/office/powerpoint/2010/main" val="36954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Vulkanisme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Vulkanisme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/>
              <a:t>magma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 </a:t>
            </a:r>
            <a:r>
              <a:rPr lang="en-US" dirty="0" smtClean="0"/>
              <a:t>. </a:t>
            </a:r>
            <a:r>
              <a:rPr lang="en-US" dirty="0"/>
              <a:t>Magma yang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/>
              <a:t>sehingga</a:t>
            </a:r>
            <a:r>
              <a:rPr lang="en-US" dirty="0"/>
              <a:t> magma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celah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retakan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 smtClean="0"/>
              <a:t>. </a:t>
            </a:r>
          </a:p>
          <a:p>
            <a:r>
              <a:rPr lang="en-US" dirty="0"/>
              <a:t>Magma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panasnya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interior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melelehkan</a:t>
            </a:r>
            <a:r>
              <a:rPr lang="en-US" dirty="0"/>
              <a:t> </a:t>
            </a:r>
            <a:r>
              <a:rPr lang="en-US" dirty="0" err="1"/>
              <a:t>batu-batuan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meleleh</a:t>
            </a:r>
            <a:r>
              <a:rPr lang="en-US" dirty="0"/>
              <a:t>, </a:t>
            </a:r>
            <a:r>
              <a:rPr lang="en-US" dirty="0" err="1"/>
              <a:t>dihasilkanlah</a:t>
            </a:r>
            <a:r>
              <a:rPr lang="en-US" dirty="0"/>
              <a:t> gas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magma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4114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Magma yang </a:t>
            </a:r>
            <a:r>
              <a:rPr lang="en-US" dirty="0" err="1"/>
              <a:t>mengandung</a:t>
            </a:r>
            <a:r>
              <a:rPr lang="en-US" dirty="0"/>
              <a:t> gas, </a:t>
            </a:r>
            <a:r>
              <a:rPr lang="en-US" dirty="0" err="1"/>
              <a:t>sedikit</a:t>
            </a:r>
            <a:r>
              <a:rPr lang="en-US" dirty="0"/>
              <a:t> demi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massanya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batu-batuan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di </a:t>
            </a:r>
            <a:r>
              <a:rPr lang="en-US" dirty="0" err="1"/>
              <a:t>sekelilingnya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/>
              <a:t>magma </a:t>
            </a:r>
            <a:r>
              <a:rPr lang="en-US" dirty="0" err="1"/>
              <a:t>naik</a:t>
            </a:r>
            <a:r>
              <a:rPr lang="en-US" dirty="0"/>
              <a:t>, magma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melelehkan</a:t>
            </a:r>
            <a:r>
              <a:rPr lang="en-US" dirty="0"/>
              <a:t> </a:t>
            </a:r>
            <a:r>
              <a:rPr lang="en-US" dirty="0" err="1"/>
              <a:t>batu-batuan</a:t>
            </a:r>
            <a:r>
              <a:rPr lang="en-US" dirty="0"/>
              <a:t> di </a:t>
            </a:r>
            <a:r>
              <a:rPr lang="en-US" dirty="0" err="1"/>
              <a:t>dekatnya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terbentuklah</a:t>
            </a:r>
            <a:r>
              <a:rPr lang="en-US" dirty="0"/>
              <a:t> </a:t>
            </a:r>
            <a:r>
              <a:rPr lang="en-US" dirty="0" err="1"/>
              <a:t>kabin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3 km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. </a:t>
            </a:r>
            <a:r>
              <a:rPr lang="en-US" dirty="0" err="1"/>
              <a:t>Kabin</a:t>
            </a:r>
            <a:r>
              <a:rPr lang="en-US" dirty="0"/>
              <a:t> magma (magma chamber)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(reservoir)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letusan</a:t>
            </a:r>
            <a:r>
              <a:rPr lang="en-US" dirty="0"/>
              <a:t> material-material </a:t>
            </a:r>
            <a:r>
              <a:rPr lang="en-US" dirty="0" err="1"/>
              <a:t>vulkanik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67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Magma yang </a:t>
            </a:r>
            <a:r>
              <a:rPr lang="en-US" dirty="0" err="1"/>
              <a:t>mengandung</a:t>
            </a:r>
            <a:r>
              <a:rPr lang="en-US" dirty="0"/>
              <a:t> gas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kabin</a:t>
            </a:r>
            <a:r>
              <a:rPr lang="en-US" dirty="0"/>
              <a:t> magma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batu-batuan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yang </a:t>
            </a:r>
            <a:r>
              <a:rPr lang="en-US" dirty="0" err="1"/>
              <a:t>mengelilinginya</a:t>
            </a:r>
            <a:r>
              <a:rPr lang="en-US" dirty="0"/>
              <a:t>.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magma </a:t>
            </a:r>
            <a:r>
              <a:rPr lang="en-US" dirty="0" err="1"/>
              <a:t>meletus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melelehkan</a:t>
            </a:r>
            <a:r>
              <a:rPr lang="en-US" dirty="0"/>
              <a:t> conduit (</a:t>
            </a:r>
            <a:r>
              <a:rPr lang="en-US" dirty="0" err="1"/>
              <a:t>saluran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yang </a:t>
            </a:r>
            <a:r>
              <a:rPr lang="en-US" dirty="0" err="1"/>
              <a:t>rapuh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retak</a:t>
            </a:r>
            <a:r>
              <a:rPr lang="en-US" dirty="0"/>
              <a:t>. Magma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/>
              <a:t>magma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, </a:t>
            </a:r>
            <a:r>
              <a:rPr lang="en-US" dirty="0" err="1"/>
              <a:t>kandungan</a:t>
            </a:r>
            <a:r>
              <a:rPr lang="en-US" dirty="0"/>
              <a:t> gas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. Gas </a:t>
            </a:r>
            <a:r>
              <a:rPr lang="en-US" dirty="0" err="1"/>
              <a:t>dan</a:t>
            </a:r>
            <a:r>
              <a:rPr lang="en-US" dirty="0"/>
              <a:t> magma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meledak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(central vent). </a:t>
            </a:r>
          </a:p>
        </p:txBody>
      </p:sp>
    </p:spTree>
    <p:extLst>
      <p:ext uri="{BB962C8B-B14F-4D97-AF65-F5344CB8AC3E}">
        <p14:creationId xmlns:p14="http://schemas.microsoft.com/office/powerpoint/2010/main" val="81542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magma </a:t>
            </a:r>
            <a:r>
              <a:rPr lang="en-US" dirty="0" err="1"/>
              <a:t>dan</a:t>
            </a:r>
            <a:r>
              <a:rPr lang="en-US" dirty="0"/>
              <a:t> material </a:t>
            </a:r>
            <a:r>
              <a:rPr lang="en-US" dirty="0" err="1"/>
              <a:t>vulkanik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menyembur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semburan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, </a:t>
            </a:r>
            <a:r>
              <a:rPr lang="en-US" dirty="0" err="1"/>
              <a:t>kawah</a:t>
            </a:r>
            <a:r>
              <a:rPr lang="en-US" dirty="0"/>
              <a:t> (crater) yang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mangkuk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kawah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31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31" y="1524000"/>
            <a:ext cx="8493303" cy="4724400"/>
          </a:xfrm>
        </p:spPr>
      </p:pic>
    </p:spTree>
    <p:extLst>
      <p:ext uri="{BB962C8B-B14F-4D97-AF65-F5344CB8AC3E}">
        <p14:creationId xmlns:p14="http://schemas.microsoft.com/office/powerpoint/2010/main" val="3403409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26" y="1497886"/>
            <a:ext cx="6897474" cy="4979114"/>
          </a:xfrm>
        </p:spPr>
      </p:pic>
    </p:spTree>
    <p:extLst>
      <p:ext uri="{BB962C8B-B14F-4D97-AF65-F5344CB8AC3E}">
        <p14:creationId xmlns:p14="http://schemas.microsoft.com/office/powerpoint/2010/main" val="237353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GEOLOGI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216379" cy="5029200"/>
          </a:xfrm>
        </p:spPr>
      </p:pic>
    </p:spTree>
    <p:extLst>
      <p:ext uri="{BB962C8B-B14F-4D97-AF65-F5344CB8AC3E}">
        <p14:creationId xmlns:p14="http://schemas.microsoft.com/office/powerpoint/2010/main" val="3894614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Bentukan-bentukan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di Indonesia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,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Sirkum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Sirkum</a:t>
            </a:r>
            <a:r>
              <a:rPr lang="en-US" dirty="0"/>
              <a:t> </a:t>
            </a:r>
            <a:r>
              <a:rPr lang="en-US" dirty="0" err="1"/>
              <a:t>Mediterania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gunung-gunung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68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Pravulkanik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pravulkanik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selamanya</a:t>
            </a:r>
            <a:r>
              <a:rPr lang="en-US" dirty="0"/>
              <a:t> </a:t>
            </a:r>
            <a:r>
              <a:rPr lang="en-US" dirty="0" err="1"/>
              <a:t>pravulkanik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letusan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diidentifikasikan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Pravulkanik</a:t>
            </a:r>
            <a:r>
              <a:rPr lang="en-US" dirty="0"/>
              <a:t> :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air </a:t>
            </a:r>
            <a:r>
              <a:rPr lang="en-US" dirty="0" err="1"/>
              <a:t>mengering</a:t>
            </a:r>
            <a:r>
              <a:rPr lang="en-US" dirty="0"/>
              <a:t>, </a:t>
            </a:r>
            <a:r>
              <a:rPr lang="en-US" dirty="0" err="1"/>
              <a:t>tumbuh-tumbuhan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,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pengungsian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perkampunga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gemuruh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gempa-gempa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774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Postvulkanik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Postvulkanik</a:t>
            </a:r>
            <a:r>
              <a:rPr lang="en-US" dirty="0"/>
              <a:t>,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letusan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epusif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eksplosif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Postvulkanik</a:t>
            </a:r>
            <a:r>
              <a:rPr lang="en-US" dirty="0"/>
              <a:t> : </a:t>
            </a:r>
            <a:r>
              <a:rPr lang="en-US" dirty="0" err="1"/>
              <a:t>sumber</a:t>
            </a:r>
            <a:r>
              <a:rPr lang="en-US" dirty="0"/>
              <a:t> air </a:t>
            </a:r>
            <a:r>
              <a:rPr lang="en-US" dirty="0" err="1"/>
              <a:t>panas</a:t>
            </a:r>
            <a:r>
              <a:rPr lang="en-US" dirty="0"/>
              <a:t>, geothermal, air mineral </a:t>
            </a:r>
            <a:r>
              <a:rPr lang="en-US" dirty="0" err="1"/>
              <a:t>dan</a:t>
            </a:r>
            <a:r>
              <a:rPr lang="en-US" dirty="0"/>
              <a:t> geyser. </a:t>
            </a:r>
            <a:endParaRPr lang="en-US" dirty="0" smtClean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fisiknya</a:t>
            </a:r>
            <a:r>
              <a:rPr lang="en-US" dirty="0"/>
              <a:t>, </a:t>
            </a:r>
            <a:r>
              <a:rPr lang="en-US" dirty="0" err="1"/>
              <a:t>gunungapi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Indonesia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Kumpulan </a:t>
            </a:r>
            <a:r>
              <a:rPr lang="en-US" dirty="0" err="1"/>
              <a:t>Sunda</a:t>
            </a:r>
            <a:r>
              <a:rPr lang="en-US" dirty="0"/>
              <a:t>, Banda, </a:t>
            </a:r>
            <a:r>
              <a:rPr lang="en-US" dirty="0" err="1"/>
              <a:t>Minahasa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Sangihe</a:t>
            </a:r>
            <a:r>
              <a:rPr lang="en-US" dirty="0"/>
              <a:t>, Halmahera; </a:t>
            </a:r>
            <a:r>
              <a:rPr lang="en-US" dirty="0" err="1"/>
              <a:t>Bonthain</a:t>
            </a:r>
            <a:r>
              <a:rPr lang="en-US" dirty="0"/>
              <a:t> (Sulawesi Tengah).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46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 : Hawaii (</a:t>
            </a:r>
            <a:r>
              <a:rPr lang="en-US" dirty="0" err="1"/>
              <a:t>magmanya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), Stromboli (</a:t>
            </a:r>
            <a:r>
              <a:rPr lang="en-US" dirty="0" err="1"/>
              <a:t>magmanya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gas </a:t>
            </a:r>
            <a:r>
              <a:rPr lang="en-US" dirty="0" err="1"/>
              <a:t>rendah</a:t>
            </a:r>
            <a:r>
              <a:rPr lang="en-US" dirty="0"/>
              <a:t>), </a:t>
            </a:r>
            <a:r>
              <a:rPr lang="en-US" dirty="0" err="1"/>
              <a:t>Vulkano</a:t>
            </a:r>
            <a:r>
              <a:rPr lang="en-US" dirty="0"/>
              <a:t> (</a:t>
            </a:r>
            <a:r>
              <a:rPr lang="en-US" dirty="0" err="1"/>
              <a:t>awan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), </a:t>
            </a:r>
            <a:r>
              <a:rPr lang="en-US" dirty="0" err="1"/>
              <a:t>Merapi</a:t>
            </a:r>
            <a:r>
              <a:rPr lang="en-US" dirty="0"/>
              <a:t> (lava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kental</a:t>
            </a:r>
            <a:r>
              <a:rPr lang="en-US" dirty="0"/>
              <a:t>, </a:t>
            </a:r>
            <a:r>
              <a:rPr lang="en-US" dirty="0" err="1"/>
              <a:t>dapur</a:t>
            </a:r>
            <a:r>
              <a:rPr lang="en-US" dirty="0"/>
              <a:t> magma </a:t>
            </a:r>
            <a:r>
              <a:rPr lang="en-US" dirty="0" err="1"/>
              <a:t>dangkal</a:t>
            </a:r>
            <a:r>
              <a:rPr lang="en-US" dirty="0"/>
              <a:t>), </a:t>
            </a:r>
            <a:r>
              <a:rPr lang="en-US" dirty="0" err="1"/>
              <a:t>Pelee</a:t>
            </a:r>
            <a:r>
              <a:rPr lang="en-US" dirty="0"/>
              <a:t> (</a:t>
            </a:r>
            <a:r>
              <a:rPr lang="en-US" dirty="0" err="1"/>
              <a:t>tekanan</a:t>
            </a:r>
            <a:r>
              <a:rPr lang="en-US" dirty="0"/>
              <a:t> gas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), Vincent (</a:t>
            </a:r>
            <a:r>
              <a:rPr lang="en-US" dirty="0" err="1"/>
              <a:t>lavanya</a:t>
            </a:r>
            <a:r>
              <a:rPr lang="en-US" dirty="0"/>
              <a:t> </a:t>
            </a:r>
            <a:r>
              <a:rPr lang="en-US" dirty="0" err="1"/>
              <a:t>kental</a:t>
            </a:r>
            <a:r>
              <a:rPr lang="en-US" dirty="0"/>
              <a:t>), </a:t>
            </a:r>
            <a:r>
              <a:rPr lang="en-US" dirty="0" err="1"/>
              <a:t>Perret</a:t>
            </a:r>
            <a:r>
              <a:rPr lang="en-US" dirty="0"/>
              <a:t> (</a:t>
            </a:r>
            <a:r>
              <a:rPr lang="en-US" dirty="0" err="1"/>
              <a:t>tekanan</a:t>
            </a:r>
            <a:r>
              <a:rPr lang="en-US" dirty="0"/>
              <a:t> gas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lava </a:t>
            </a:r>
            <a:r>
              <a:rPr lang="en-US" dirty="0" err="1"/>
              <a:t>cair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1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: </a:t>
            </a:r>
            <a:r>
              <a:rPr lang="en-US" dirty="0" err="1"/>
              <a:t>bergerak</a:t>
            </a:r>
            <a:r>
              <a:rPr lang="en-US" dirty="0"/>
              <a:t>/</a:t>
            </a:r>
            <a:r>
              <a:rPr lang="en-US" dirty="0" err="1"/>
              <a:t>bergetarnya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litosfer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tektonik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.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litosfer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: (1)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, (2)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, (3)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(4)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sekelilingnya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3948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proses </a:t>
            </a:r>
            <a:r>
              <a:rPr lang="en-US" dirty="0" err="1"/>
              <a:t>terjadinya</a:t>
            </a:r>
            <a:r>
              <a:rPr lang="en-US" dirty="0"/>
              <a:t>,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: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tektonik</a:t>
            </a:r>
            <a:r>
              <a:rPr lang="en-US" dirty="0"/>
              <a:t>, </a:t>
            </a:r>
            <a:r>
              <a:rPr lang="en-US" dirty="0" err="1"/>
              <a:t>vulkanik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runtuhan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letusan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/>
              <a:t>tektonik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(plate) </a:t>
            </a:r>
            <a:r>
              <a:rPr lang="en-US" dirty="0" err="1"/>
              <a:t>litosfera.Pergerakan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mendekat</a:t>
            </a:r>
            <a:r>
              <a:rPr lang="en-US" dirty="0"/>
              <a:t>, </a:t>
            </a:r>
            <a:r>
              <a:rPr lang="en-US" dirty="0" err="1"/>
              <a:t>menjauh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tubrukan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1684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Hiposentrum</a:t>
            </a:r>
            <a:r>
              <a:rPr lang="en-US" dirty="0"/>
              <a:t> =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(</a:t>
            </a:r>
            <a:r>
              <a:rPr lang="en-US" dirty="0" err="1"/>
              <a:t>pusat</a:t>
            </a:r>
            <a:r>
              <a:rPr lang="en-US" dirty="0"/>
              <a:t>)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. </a:t>
            </a:r>
          </a:p>
          <a:p>
            <a:r>
              <a:rPr lang="en-US" dirty="0" err="1"/>
              <a:t>Makroseisma</a:t>
            </a:r>
            <a:r>
              <a:rPr lang="en-US" dirty="0"/>
              <a:t> = </a:t>
            </a:r>
            <a:r>
              <a:rPr lang="en-US" dirty="0" err="1"/>
              <a:t>daerah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episentrum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makroseisma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pleistoseista</a:t>
            </a:r>
            <a:r>
              <a:rPr lang="en-US" dirty="0"/>
              <a:t>. </a:t>
            </a:r>
          </a:p>
          <a:p>
            <a:r>
              <a:rPr lang="en-US" dirty="0" err="1"/>
              <a:t>Isoseista</a:t>
            </a:r>
            <a:r>
              <a:rPr lang="en-US" dirty="0"/>
              <a:t> =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33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Homoseista</a:t>
            </a:r>
            <a:r>
              <a:rPr lang="en-US" dirty="0"/>
              <a:t> =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yang </a:t>
            </a:r>
            <a:r>
              <a:rPr lang="en-US" dirty="0" err="1"/>
              <a:t>meghubungkan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getaran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primer yang </a:t>
            </a:r>
            <a:r>
              <a:rPr lang="en-US" dirty="0" err="1"/>
              <a:t>sama</a:t>
            </a:r>
            <a:r>
              <a:rPr lang="en-US" dirty="0"/>
              <a:t>. </a:t>
            </a:r>
          </a:p>
          <a:p>
            <a:r>
              <a:rPr lang="en-US" dirty="0" err="1"/>
              <a:t>Episentrum</a:t>
            </a:r>
            <a:r>
              <a:rPr lang="en-US" dirty="0"/>
              <a:t> =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hiposentrum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6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Tsunami = </a:t>
            </a:r>
            <a:r>
              <a:rPr lang="en-US" dirty="0" err="1"/>
              <a:t>naiknya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 (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di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7,7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richter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berpeluang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tsunami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: (1)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di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, (2) air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, (3) </a:t>
            </a:r>
            <a:r>
              <a:rPr lang="en-US" dirty="0" err="1"/>
              <a:t>permukaan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, (4)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aneh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, (5)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deru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, (6) </a:t>
            </a:r>
            <a:r>
              <a:rPr lang="en-US" dirty="0" err="1"/>
              <a:t>bau</a:t>
            </a:r>
            <a:r>
              <a:rPr lang="en-US" dirty="0"/>
              <a:t> </a:t>
            </a:r>
            <a:r>
              <a:rPr lang="en-US" dirty="0" err="1"/>
              <a:t>garam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belerang</a:t>
            </a:r>
            <a:r>
              <a:rPr lang="en-US" dirty="0"/>
              <a:t> yang </a:t>
            </a:r>
            <a:r>
              <a:rPr lang="en-US" dirty="0" err="1"/>
              <a:t>menyengat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810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diprediksi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longitudinal </a:t>
            </a:r>
            <a:r>
              <a:rPr lang="en-US" dirty="0" err="1"/>
              <a:t>dan</a:t>
            </a:r>
            <a:r>
              <a:rPr lang="en-US" dirty="0"/>
              <a:t> transversal. </a:t>
            </a:r>
            <a:r>
              <a:rPr lang="en-US" dirty="0" err="1"/>
              <a:t>Gelombang</a:t>
            </a:r>
            <a:r>
              <a:rPr lang="en-US" dirty="0"/>
              <a:t> longitudinal/primer </a:t>
            </a:r>
            <a:r>
              <a:rPr lang="en-US" dirty="0" err="1"/>
              <a:t>gerakannya</a:t>
            </a:r>
            <a:r>
              <a:rPr lang="en-US" dirty="0"/>
              <a:t> </a:t>
            </a:r>
            <a:r>
              <a:rPr lang="en-US" dirty="0" err="1"/>
              <a:t>berhimpit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 smtClean="0"/>
              <a:t>.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/>
              <a:t>transversal/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gerakannya</a:t>
            </a:r>
            <a:r>
              <a:rPr lang="en-US" dirty="0"/>
              <a:t> </a:t>
            </a:r>
            <a:r>
              <a:rPr lang="en-US" dirty="0" err="1"/>
              <a:t>merambat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tegaklurus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geologi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(endogen)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(</a:t>
            </a:r>
            <a:r>
              <a:rPr lang="en-US" dirty="0" err="1" smtClean="0"/>
              <a:t>eksogen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geologi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relief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geologi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smtClean="0"/>
              <a:t>endogen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112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Pelapukan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Pelapukan</a:t>
            </a:r>
            <a:r>
              <a:rPr lang="en-US" dirty="0" smtClean="0"/>
              <a:t>: </a:t>
            </a:r>
            <a:r>
              <a:rPr lang="en-US" dirty="0"/>
              <a:t>proses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. </a:t>
            </a:r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: </a:t>
            </a:r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/</a:t>
            </a:r>
            <a:r>
              <a:rPr lang="en-US" dirty="0" err="1"/>
              <a:t>mekanik</a:t>
            </a:r>
            <a:r>
              <a:rPr lang="en-US" dirty="0"/>
              <a:t>/</a:t>
            </a:r>
            <a:r>
              <a:rPr lang="en-US" dirty="0" err="1"/>
              <a:t>desitergrasi</a:t>
            </a:r>
            <a:r>
              <a:rPr lang="en-US" dirty="0"/>
              <a:t>, </a:t>
            </a:r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/>
              <a:t>kimiawi</a:t>
            </a:r>
            <a:r>
              <a:rPr lang="en-US" dirty="0"/>
              <a:t>/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/</a:t>
            </a:r>
            <a:r>
              <a:rPr lang="en-US" dirty="0" err="1"/>
              <a:t>organik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Dekomposisi</a:t>
            </a:r>
            <a:r>
              <a:rPr lang="en-US" dirty="0" smtClean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oksidasi</a:t>
            </a:r>
            <a:r>
              <a:rPr lang="en-US" dirty="0"/>
              <a:t> (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), </a:t>
            </a:r>
            <a:r>
              <a:rPr lang="en-US" dirty="0" err="1"/>
              <a:t>Hidrasi</a:t>
            </a:r>
            <a:r>
              <a:rPr lang="en-US" dirty="0"/>
              <a:t> (air)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Karbonasi</a:t>
            </a:r>
            <a:r>
              <a:rPr lang="en-US" dirty="0"/>
              <a:t> (carbon).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fakto</a:t>
            </a:r>
            <a:r>
              <a:rPr lang="en-US" dirty="0"/>
              <a:t> </a:t>
            </a:r>
            <a:r>
              <a:rPr lang="en-US" dirty="0" smtClean="0"/>
              <a:t>r: </a:t>
            </a:r>
            <a:r>
              <a:rPr lang="en-US" dirty="0"/>
              <a:t>(1) </a:t>
            </a:r>
            <a:r>
              <a:rPr lang="en-US" dirty="0" err="1"/>
              <a:t>struktru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, (2) </a:t>
            </a:r>
            <a:r>
              <a:rPr lang="en-US" dirty="0" err="1"/>
              <a:t>iklim</a:t>
            </a:r>
            <a:r>
              <a:rPr lang="en-US" dirty="0"/>
              <a:t>, (3) </a:t>
            </a:r>
            <a:r>
              <a:rPr lang="en-US" dirty="0" err="1" smtClean="0"/>
              <a:t>topografi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tumbuh-tumbuhan</a:t>
            </a:r>
            <a:r>
              <a:rPr lang="en-US" dirty="0"/>
              <a:t> yang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6842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(1)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(2)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masswasting</a:t>
            </a:r>
            <a:r>
              <a:rPr lang="en-US" dirty="0"/>
              <a:t>, (3) </a:t>
            </a:r>
            <a:r>
              <a:rPr lang="en-US" dirty="0" err="1"/>
              <a:t>perendahan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9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lepasnya</a:t>
            </a:r>
            <a:r>
              <a:rPr lang="en-US" dirty="0" smtClean="0"/>
              <a:t> </a:t>
            </a:r>
            <a:r>
              <a:rPr lang="en-US" dirty="0" err="1" smtClean="0"/>
              <a:t>butir-butir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induknya</a:t>
            </a:r>
            <a:r>
              <a:rPr lang="en-US" dirty="0" smtClean="0"/>
              <a:t> yang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pengendapan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/>
              <a:t>juga</a:t>
            </a:r>
            <a:r>
              <a:rPr lang="en-US" dirty="0"/>
              <a:t> yang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lain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pengangkut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Pengangkut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air yang </a:t>
            </a:r>
            <a:r>
              <a:rPr lang="en-US" dirty="0" err="1" smtClean="0"/>
              <a:t>mengalir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gletser</a:t>
            </a:r>
            <a:r>
              <a:rPr lang="en-US" dirty="0" smtClean="0"/>
              <a:t> (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),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59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pengikisan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</a:p>
          <a:p>
            <a:r>
              <a:rPr lang="en-US" dirty="0" err="1" smtClean="0"/>
              <a:t>Pengikisan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relief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tebing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. </a:t>
            </a:r>
            <a:r>
              <a:rPr lang="en-US" dirty="0" err="1"/>
              <a:t>Gua</a:t>
            </a:r>
            <a:r>
              <a:rPr lang="en-US" dirty="0"/>
              <a:t>- </a:t>
            </a:r>
            <a:r>
              <a:rPr lang="en-US" dirty="0" err="1"/>
              <a:t>gua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teluk</a:t>
            </a:r>
            <a:r>
              <a:rPr lang="en-US" dirty="0" smtClean="0"/>
              <a:t>.</a:t>
            </a:r>
          </a:p>
          <a:p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yang </a:t>
            </a:r>
            <a:r>
              <a:rPr lang="en-US" dirty="0" err="1"/>
              <a:t>mengikis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abrasi</a:t>
            </a:r>
            <a:r>
              <a:rPr lang="en-US" dirty="0"/>
              <a:t>, </a:t>
            </a:r>
            <a:r>
              <a:rPr lang="en-US" dirty="0" err="1"/>
              <a:t>ablasi</a:t>
            </a:r>
            <a:r>
              <a:rPr lang="en-US" dirty="0"/>
              <a:t>, </a:t>
            </a:r>
            <a:r>
              <a:rPr lang="en-US" dirty="0" err="1"/>
              <a:t>eksarasi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deflasi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37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Abrasi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pengikisan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air </a:t>
            </a:r>
            <a:r>
              <a:rPr lang="en-US" dirty="0" err="1"/>
              <a:t>sungai</a:t>
            </a:r>
            <a:r>
              <a:rPr lang="en-US" dirty="0"/>
              <a:t>. Air </a:t>
            </a:r>
            <a:r>
              <a:rPr lang="en-US" dirty="0" err="1"/>
              <a:t>sungai</a:t>
            </a:r>
            <a:r>
              <a:rPr lang="en-US" dirty="0"/>
              <a:t> yang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deras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membentur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, </a:t>
            </a:r>
            <a:r>
              <a:rPr lang="en-US" dirty="0" err="1"/>
              <a:t>makin</a:t>
            </a:r>
            <a:r>
              <a:rPr lang="en-US" dirty="0"/>
              <a:t> lama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mengikis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jurang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air </a:t>
            </a:r>
            <a:r>
              <a:rPr lang="en-US" dirty="0" err="1"/>
              <a:t>terjun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ablasi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pengikisan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. Air </a:t>
            </a:r>
            <a:r>
              <a:rPr lang="en-US" dirty="0" err="1"/>
              <a:t>laut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ombak</a:t>
            </a:r>
            <a:r>
              <a:rPr lang="en-US" dirty="0"/>
              <a:t>, </a:t>
            </a:r>
            <a:r>
              <a:rPr lang="en-US" dirty="0" err="1"/>
              <a:t>membentur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tebing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tebing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berlubang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gua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74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Eksarasi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pengikisan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gletser</a:t>
            </a:r>
            <a:r>
              <a:rPr lang="en-US" dirty="0"/>
              <a:t>. </a:t>
            </a:r>
            <a:r>
              <a:rPr lang="en-US" dirty="0" err="1" smtClean="0"/>
              <a:t>Pengkisan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salju</a:t>
            </a:r>
            <a:r>
              <a:rPr lang="en-US" dirty="0"/>
              <a:t> yang </a:t>
            </a:r>
            <a:r>
              <a:rPr lang="en-US" dirty="0" err="1"/>
              <a:t>menumpuk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membeku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yang </a:t>
            </a:r>
            <a:r>
              <a:rPr lang="en-US" dirty="0" err="1"/>
              <a:t>menahannya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tumpukan</a:t>
            </a:r>
            <a:r>
              <a:rPr lang="en-US" dirty="0"/>
              <a:t> </a:t>
            </a:r>
            <a:r>
              <a:rPr lang="en-US" dirty="0" err="1"/>
              <a:t>salju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terkikis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Devlasi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pengikisan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. </a:t>
            </a:r>
            <a:r>
              <a:rPr lang="en-US" dirty="0" err="1"/>
              <a:t>angin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,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kerikil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tebing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kerikil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membentur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mengikiskan</a:t>
            </a:r>
            <a:r>
              <a:rPr lang="en-US" dirty="0"/>
              <a:t> </a:t>
            </a:r>
            <a:r>
              <a:rPr lang="en-US" dirty="0" err="1"/>
              <a:t>permukaannya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19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,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dibedatakan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percik</a:t>
            </a:r>
            <a:r>
              <a:rPr lang="en-US" dirty="0"/>
              <a:t>, </a:t>
            </a:r>
            <a:r>
              <a:rPr lang="en-US" dirty="0" err="1"/>
              <a:t>lembar</a:t>
            </a:r>
            <a:r>
              <a:rPr lang="en-US" dirty="0"/>
              <a:t>, </a:t>
            </a:r>
            <a:r>
              <a:rPr lang="en-US" dirty="0" err="1"/>
              <a:t>alur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parit</a:t>
            </a:r>
            <a:r>
              <a:rPr lang="en-US" dirty="0"/>
              <a:t>. </a:t>
            </a:r>
            <a:r>
              <a:rPr lang="en-US" dirty="0" err="1"/>
              <a:t>Khusus</a:t>
            </a:r>
            <a:r>
              <a:rPr lang="en-US" dirty="0"/>
              <a:t> di DAS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mudik</a:t>
            </a:r>
            <a:r>
              <a:rPr lang="en-US" dirty="0"/>
              <a:t>, </a:t>
            </a:r>
            <a:r>
              <a:rPr lang="en-US" dirty="0" err="1"/>
              <a:t>erosi</a:t>
            </a:r>
            <a:r>
              <a:rPr lang="en-US" dirty="0"/>
              <a:t> lateral (</a:t>
            </a:r>
            <a:r>
              <a:rPr lang="en-US" dirty="0" err="1"/>
              <a:t>sungai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diperlebar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(</a:t>
            </a:r>
            <a:r>
              <a:rPr lang="en-US" dirty="0" err="1"/>
              <a:t>sungai</a:t>
            </a:r>
            <a:r>
              <a:rPr lang="en-US" dirty="0"/>
              <a:t> main </a:t>
            </a:r>
            <a:r>
              <a:rPr lang="en-US" dirty="0" err="1"/>
              <a:t>diperdalam</a:t>
            </a:r>
            <a:r>
              <a:rPr lang="en-US" dirty="0"/>
              <a:t>).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destruktif</a:t>
            </a:r>
            <a:r>
              <a:rPr lang="en-US" dirty="0"/>
              <a:t> (</a:t>
            </a:r>
            <a:r>
              <a:rPr lang="en-US" dirty="0" err="1" smtClean="0"/>
              <a:t>merusak</a:t>
            </a:r>
            <a:r>
              <a:rPr lang="en-US" dirty="0" smtClean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konstruktif</a:t>
            </a:r>
            <a:r>
              <a:rPr lang="en-US" dirty="0"/>
              <a:t> (</a:t>
            </a:r>
            <a:r>
              <a:rPr lang="en-US" dirty="0" err="1"/>
              <a:t>membangun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267437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E = f (l, r , v, t, m). </a:t>
            </a:r>
            <a:endParaRPr lang="en-US" dirty="0" smtClean="0"/>
          </a:p>
          <a:p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erosi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f </a:t>
            </a:r>
            <a:r>
              <a:rPr lang="en-US" dirty="0"/>
              <a:t>= </a:t>
            </a:r>
            <a:r>
              <a:rPr lang="en-US" dirty="0" err="1"/>
              <a:t>fungsi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/>
              <a:t>= </a:t>
            </a:r>
            <a:r>
              <a:rPr lang="en-US" dirty="0" err="1"/>
              <a:t>vegetasi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= </a:t>
            </a:r>
            <a:r>
              <a:rPr lang="en-US" dirty="0" err="1"/>
              <a:t>iklim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t </a:t>
            </a:r>
            <a:r>
              <a:rPr lang="en-US" dirty="0"/>
              <a:t>= </a:t>
            </a:r>
            <a:r>
              <a:rPr lang="en-US" dirty="0" err="1"/>
              <a:t>tanah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/>
              <a:t>= </a:t>
            </a:r>
            <a:r>
              <a:rPr lang="en-US" dirty="0" err="1"/>
              <a:t>topografi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 </a:t>
            </a:r>
            <a:r>
              <a:rPr lang="en-US" dirty="0"/>
              <a:t>=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277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Sedimentasi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Sedimentasi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pengendapan</a:t>
            </a:r>
            <a:r>
              <a:rPr lang="en-US" dirty="0"/>
              <a:t> material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, air,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gletser</a:t>
            </a:r>
            <a:r>
              <a:rPr lang="en-US" dirty="0" smtClean="0"/>
              <a:t>.</a:t>
            </a:r>
          </a:p>
          <a:p>
            <a:r>
              <a:rPr lang="sv-SE" dirty="0"/>
              <a:t>Material yang terbawa merupakan material yang berasal dari pengikisan atau pelapukan, pasir, dan kerikil. Material ini terbawa oleh angin, air, dan gletser lalu mengendap.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89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sedimentasi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relief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sedimentasi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air,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danau</a:t>
            </a:r>
            <a:r>
              <a:rPr lang="en-US" dirty="0"/>
              <a:t>,  tombolo </a:t>
            </a:r>
            <a:r>
              <a:rPr lang="en-US" dirty="0" err="1"/>
              <a:t>dan</a:t>
            </a:r>
            <a:r>
              <a:rPr lang="en-US" dirty="0"/>
              <a:t> split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sedimentasi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bukit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gurun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sedimentasi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gletser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gletser</a:t>
            </a:r>
            <a:r>
              <a:rPr lang="en-US" dirty="0"/>
              <a:t> yang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V </a:t>
            </a:r>
            <a:r>
              <a:rPr lang="en-US" dirty="0" err="1"/>
              <a:t>menjadi</a:t>
            </a:r>
            <a:r>
              <a:rPr lang="en-US" dirty="0"/>
              <a:t> 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Geologi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199"/>
            <a:ext cx="8229600" cy="4826173"/>
          </a:xfrm>
        </p:spPr>
      </p:pic>
    </p:spTree>
    <p:extLst>
      <p:ext uri="{BB962C8B-B14F-4D97-AF65-F5344CB8AC3E}">
        <p14:creationId xmlns:p14="http://schemas.microsoft.com/office/powerpoint/2010/main" val="36559488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Masswasting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Masswasting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tarikan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gravitasi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Peranan</a:t>
            </a:r>
            <a:r>
              <a:rPr lang="en-US" dirty="0"/>
              <a:t> air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masswasting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pemicu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pengangkut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memperlancar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masswasting</a:t>
            </a:r>
            <a:r>
              <a:rPr lang="en-US" dirty="0"/>
              <a:t> :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,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longsor</a:t>
            </a:r>
            <a:r>
              <a:rPr lang="en-US" dirty="0"/>
              <a:t> (landslide)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amblas</a:t>
            </a:r>
            <a:r>
              <a:rPr lang="en-US" dirty="0"/>
              <a:t> (subsidence).</a:t>
            </a:r>
          </a:p>
        </p:txBody>
      </p:sp>
    </p:spTree>
    <p:extLst>
      <p:ext uri="{BB962C8B-B14F-4D97-AF65-F5344CB8AC3E}">
        <p14:creationId xmlns:p14="http://schemas.microsoft.com/office/powerpoint/2010/main" val="1592843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melapuk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tererosi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diangkut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itulah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pengendapan</a:t>
            </a:r>
            <a:r>
              <a:rPr lang="en-US" dirty="0"/>
              <a:t>. </a:t>
            </a:r>
            <a:r>
              <a:rPr lang="en-US" dirty="0" err="1"/>
              <a:t>Pengendapan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pengangkut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merendah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degradasi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meninggi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pengendapan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agradasi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50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Tenaga</a:t>
            </a:r>
            <a:r>
              <a:rPr lang="en-US" dirty="0" smtClean="0"/>
              <a:t> Endogen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Tenaga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patahan</a:t>
            </a:r>
            <a:r>
              <a:rPr lang="en-US" dirty="0"/>
              <a:t>, </a:t>
            </a:r>
            <a:r>
              <a:rPr lang="en-US" dirty="0" err="1"/>
              <a:t>lipatan</a:t>
            </a:r>
            <a:r>
              <a:rPr lang="en-US" dirty="0"/>
              <a:t>, </a:t>
            </a:r>
            <a:r>
              <a:rPr lang="en-US" dirty="0" err="1"/>
              <a:t>cekungan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tonjolan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/>
              <a:t>endogen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tektonisme</a:t>
            </a:r>
            <a:r>
              <a:rPr lang="en-US" dirty="0"/>
              <a:t>, </a:t>
            </a:r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(</a:t>
            </a:r>
            <a:r>
              <a:rPr lang="en-US" dirty="0" err="1" smtClean="0"/>
              <a:t>seisme</a:t>
            </a:r>
            <a:r>
              <a:rPr lang="en-US" dirty="0" smtClean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vulkanisme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39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 </a:t>
            </a:r>
            <a:r>
              <a:rPr lang="en-US" dirty="0" err="1"/>
              <a:t>erosi</a:t>
            </a:r>
            <a:r>
              <a:rPr lang="en-US" dirty="0"/>
              <a:t>, </a:t>
            </a:r>
            <a:r>
              <a:rPr lang="en-US" dirty="0" err="1"/>
              <a:t>pelapukan</a:t>
            </a:r>
            <a:r>
              <a:rPr lang="en-US" dirty="0"/>
              <a:t>, </a:t>
            </a:r>
            <a:r>
              <a:rPr lang="en-US" dirty="0" err="1"/>
              <a:t>sedimentasi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/</a:t>
            </a:r>
            <a:r>
              <a:rPr lang="en-US" i="1" dirty="0" err="1" smtClean="0"/>
              <a:t>masswasting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). </a:t>
            </a:r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air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gletser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. </a:t>
            </a:r>
            <a:r>
              <a:rPr lang="en-US" dirty="0" err="1" smtClean="0"/>
              <a:t>Angin</a:t>
            </a:r>
            <a:r>
              <a:rPr lang="en-US" dirty="0"/>
              <a:t>, air,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gletser</a:t>
            </a:r>
            <a:r>
              <a:rPr lang="en-US" dirty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mengikis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terbentuk</a:t>
            </a:r>
            <a:r>
              <a:rPr lang="en-US" dirty="0"/>
              <a:t> relief- relief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bukit</a:t>
            </a:r>
            <a:r>
              <a:rPr lang="en-US" dirty="0"/>
              <a:t>, </a:t>
            </a:r>
            <a:r>
              <a:rPr lang="en-US" dirty="0" err="1"/>
              <a:t>danau</a:t>
            </a:r>
            <a:r>
              <a:rPr lang="en-US" dirty="0"/>
              <a:t> </a:t>
            </a:r>
            <a:r>
              <a:rPr lang="en-US" dirty="0" err="1"/>
              <a:t>tapal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gua</a:t>
            </a:r>
            <a:r>
              <a:rPr lang="en-US" dirty="0"/>
              <a:t>- </a:t>
            </a:r>
            <a:r>
              <a:rPr lang="en-US" dirty="0" err="1"/>
              <a:t>gua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8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Diatropisme</a:t>
            </a:r>
            <a:r>
              <a:rPr lang="en-US" dirty="0"/>
              <a:t> = proses </a:t>
            </a:r>
            <a:r>
              <a:rPr lang="en-US" dirty="0" err="1"/>
              <a:t>pembentukan</a:t>
            </a:r>
            <a:r>
              <a:rPr lang="en-US" dirty="0"/>
              <a:t> relief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gunung-gunung</a:t>
            </a:r>
            <a:r>
              <a:rPr lang="en-US" dirty="0"/>
              <a:t>, </a:t>
            </a:r>
            <a:r>
              <a:rPr lang="en-US" dirty="0" err="1"/>
              <a:t>plato-plato</a:t>
            </a:r>
            <a:r>
              <a:rPr lang="en-US" dirty="0"/>
              <a:t>, </a:t>
            </a:r>
            <a:r>
              <a:rPr lang="en-US" dirty="0" err="1"/>
              <a:t>lembah-lembah</a:t>
            </a:r>
            <a:r>
              <a:rPr lang="en-US" dirty="0"/>
              <a:t>, </a:t>
            </a:r>
            <a:r>
              <a:rPr lang="en-US" dirty="0" err="1"/>
              <a:t>lipatan-lipatan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retakan-retakan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Tektonisme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aktifnya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endogen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dislokasi</a:t>
            </a:r>
            <a:r>
              <a:rPr lang="en-US" dirty="0" smtClean="0"/>
              <a:t>.</a:t>
            </a:r>
          </a:p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/</a:t>
            </a:r>
            <a:r>
              <a:rPr lang="en-US" dirty="0" err="1"/>
              <a:t>eflata</a:t>
            </a:r>
            <a:r>
              <a:rPr lang="en-US" dirty="0"/>
              <a:t> (</a:t>
            </a:r>
            <a:r>
              <a:rPr lang="en-US" dirty="0" err="1"/>
              <a:t>bom</a:t>
            </a:r>
            <a:r>
              <a:rPr lang="en-US" dirty="0"/>
              <a:t>, </a:t>
            </a:r>
            <a:r>
              <a:rPr lang="en-US" dirty="0" err="1"/>
              <a:t>lapili</a:t>
            </a:r>
            <a:r>
              <a:rPr lang="en-US" dirty="0"/>
              <a:t>, </a:t>
            </a:r>
            <a:r>
              <a:rPr lang="en-US" dirty="0" err="1"/>
              <a:t>pasir</a:t>
            </a:r>
            <a:r>
              <a:rPr lang="en-US" dirty="0"/>
              <a:t>, </a:t>
            </a:r>
            <a:r>
              <a:rPr lang="en-US" dirty="0" err="1"/>
              <a:t>abu</a:t>
            </a:r>
            <a:r>
              <a:rPr lang="en-US" dirty="0"/>
              <a:t>), </a:t>
            </a:r>
            <a:r>
              <a:rPr lang="en-US" dirty="0" err="1"/>
              <a:t>cair</a:t>
            </a:r>
            <a:r>
              <a:rPr lang="en-US" dirty="0"/>
              <a:t> (lava </a:t>
            </a:r>
            <a:r>
              <a:rPr lang="en-US" dirty="0" err="1"/>
              <a:t>dan</a:t>
            </a:r>
            <a:r>
              <a:rPr lang="en-US" dirty="0"/>
              <a:t> lahar), </a:t>
            </a:r>
            <a:r>
              <a:rPr lang="en-US" dirty="0" err="1"/>
              <a:t>dan</a:t>
            </a:r>
            <a:r>
              <a:rPr lang="en-US" dirty="0"/>
              <a:t> gas (</a:t>
            </a:r>
            <a:r>
              <a:rPr lang="en-US" dirty="0" err="1"/>
              <a:t>solfatar</a:t>
            </a:r>
            <a:r>
              <a:rPr lang="en-US" dirty="0"/>
              <a:t>, </a:t>
            </a:r>
            <a:r>
              <a:rPr lang="en-US" dirty="0" err="1"/>
              <a:t>mofet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1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bentukan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Bentukan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/>
              <a:t>.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diatropisme</a:t>
            </a:r>
            <a:r>
              <a:rPr lang="en-US" dirty="0"/>
              <a:t>, </a:t>
            </a:r>
            <a:r>
              <a:rPr lang="en-US" dirty="0" err="1"/>
              <a:t>tektonisme</a:t>
            </a:r>
            <a:r>
              <a:rPr lang="en-US" dirty="0"/>
              <a:t>, </a:t>
            </a:r>
            <a:r>
              <a:rPr lang="en-US" dirty="0" err="1"/>
              <a:t>vulkanisme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eksogenik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pelapukan</a:t>
            </a:r>
            <a:r>
              <a:rPr lang="en-US" dirty="0"/>
              <a:t>,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masswating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Diatroposme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relief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gunung-gunung</a:t>
            </a:r>
            <a:r>
              <a:rPr lang="en-US" dirty="0"/>
              <a:t>, </a:t>
            </a:r>
            <a:r>
              <a:rPr lang="en-US" dirty="0" err="1"/>
              <a:t>plato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lembah</a:t>
            </a:r>
            <a:r>
              <a:rPr lang="en-US" dirty="0"/>
              <a:t>. </a:t>
            </a:r>
            <a:r>
              <a:rPr lang="en-US" dirty="0" err="1"/>
              <a:t>Diatropisme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epirogenesa</a:t>
            </a:r>
            <a:r>
              <a:rPr lang="en-US" dirty="0"/>
              <a:t> (</a:t>
            </a:r>
            <a:r>
              <a:rPr lang="en-US" dirty="0" err="1"/>
              <a:t>lambat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orogenesa</a:t>
            </a:r>
            <a:r>
              <a:rPr lang="en-US" dirty="0"/>
              <a:t> (</a:t>
            </a:r>
            <a:r>
              <a:rPr lang="en-US" dirty="0" err="1"/>
              <a:t>cepat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/>
              <a:t>tektonisme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lipatan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patahan</a:t>
            </a:r>
            <a:r>
              <a:rPr lang="en-US" dirty="0" smtClean="0"/>
              <a:t>. </a:t>
            </a:r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lipatan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patahan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44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Pelipatan</a:t>
            </a:r>
            <a:r>
              <a:rPr lang="en-US" dirty="0"/>
              <a:t> (folded)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menyembul</a:t>
            </a:r>
            <a:r>
              <a:rPr lang="en-US" dirty="0"/>
              <a:t>/</a:t>
            </a:r>
            <a:r>
              <a:rPr lang="en-US" dirty="0" err="1"/>
              <a:t>menonjol</a:t>
            </a:r>
            <a:r>
              <a:rPr lang="en-US" dirty="0"/>
              <a:t> (</a:t>
            </a:r>
            <a:r>
              <a:rPr lang="en-US" dirty="0" err="1"/>
              <a:t>antiklinal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melembah</a:t>
            </a:r>
            <a:r>
              <a:rPr lang="en-US" dirty="0"/>
              <a:t> (</a:t>
            </a:r>
            <a:r>
              <a:rPr lang="en-US" dirty="0" err="1"/>
              <a:t>sinklinal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bentukan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lipatan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pula,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lipatan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tegak</a:t>
            </a:r>
            <a:r>
              <a:rPr lang="en-US" dirty="0"/>
              <a:t>, miring, </a:t>
            </a:r>
            <a:r>
              <a:rPr lang="en-US" dirty="0" err="1"/>
              <a:t>menggantung</a:t>
            </a:r>
            <a:r>
              <a:rPr lang="en-US" dirty="0"/>
              <a:t>, </a:t>
            </a:r>
            <a:r>
              <a:rPr lang="en-US" dirty="0" err="1"/>
              <a:t>isoklin</a:t>
            </a:r>
            <a:r>
              <a:rPr lang="en-US" dirty="0"/>
              <a:t>, </a:t>
            </a:r>
            <a:r>
              <a:rPr lang="en-US" dirty="0" err="1"/>
              <a:t>rebah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kelopak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56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1876</Words>
  <Application>Microsoft Office PowerPoint</Application>
  <PresentationFormat>On-screen Show (4:3)</PresentationFormat>
  <Paragraphs>91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PROSES GEOLOGI DAN BENTUKAN DI PERMUKAAN BUMI</vt:lpstr>
      <vt:lpstr>PROSES GEOLOGI</vt:lpstr>
      <vt:lpstr>PowerPoint Presentation</vt:lpstr>
      <vt:lpstr>Tenaga Geologi</vt:lpstr>
      <vt:lpstr>Tenaga Endogen</vt:lpstr>
      <vt:lpstr>Tenaga Eksogen</vt:lpstr>
      <vt:lpstr>PowerPoint Presentation</vt:lpstr>
      <vt:lpstr>Macam-macam bentukan di permukaan bumi</vt:lpstr>
      <vt:lpstr>PowerPoint Presentation</vt:lpstr>
      <vt:lpstr>Bentuk Lipatan</vt:lpstr>
      <vt:lpstr>PowerPoint Presentation</vt:lpstr>
      <vt:lpstr>Bentuk Patahan</vt:lpstr>
      <vt:lpstr>PowerPoint Presentation</vt:lpstr>
      <vt:lpstr>Vulkanisme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Pravulkanik</vt:lpstr>
      <vt:lpstr>Postvulkanik</vt:lpstr>
      <vt:lpstr>PowerPoint Presentation</vt:lpstr>
      <vt:lpstr>Gempa bumi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Pelapukan</vt:lpstr>
      <vt:lpstr>PowerPoint Presentation</vt:lpstr>
      <vt:lpstr>Erosi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Sedimentasi</vt:lpstr>
      <vt:lpstr>PowerPoint Presentation</vt:lpstr>
      <vt:lpstr>Masswasting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GEOLOGI</dc:title>
  <dc:creator>Toshiba-User</dc:creator>
  <cp:lastModifiedBy>Toshiba-User</cp:lastModifiedBy>
  <cp:revision>32</cp:revision>
  <dcterms:created xsi:type="dcterms:W3CDTF">2018-09-18T07:04:43Z</dcterms:created>
  <dcterms:modified xsi:type="dcterms:W3CDTF">2018-09-27T17:06:14Z</dcterms:modified>
</cp:coreProperties>
</file>