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6" r:id="rId4"/>
    <p:sldId id="277" r:id="rId5"/>
    <p:sldId id="278" r:id="rId6"/>
    <p:sldId id="271" r:id="rId7"/>
    <p:sldId id="257" r:id="rId8"/>
    <p:sldId id="258" r:id="rId9"/>
    <p:sldId id="259" r:id="rId10"/>
    <p:sldId id="273" r:id="rId11"/>
    <p:sldId id="260" r:id="rId12"/>
    <p:sldId id="274" r:id="rId13"/>
    <p:sldId id="261" r:id="rId14"/>
    <p:sldId id="272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4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8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3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8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780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3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04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9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09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5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9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8CA8E-6104-4B2A-ABB9-7CC25A9F641C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DD412-8382-4CB5-A9B6-89F1B0BF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5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STRUKTUR PERLAPISAN BATUAN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623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diamati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konglomerat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batu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mencerminkan</a:t>
            </a:r>
            <a:r>
              <a:rPr lang="en-US" dirty="0"/>
              <a:t>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kerikil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pasir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yang </a:t>
            </a:r>
            <a:r>
              <a:rPr lang="en-US" dirty="0" err="1"/>
              <a:t>mengalir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sungai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cross bedding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di </a:t>
            </a:r>
            <a:r>
              <a:rPr lang="en-US" dirty="0" err="1"/>
              <a:t>pantai</a:t>
            </a:r>
            <a:r>
              <a:rPr lang="en-US" dirty="0"/>
              <a:t> </a:t>
            </a:r>
            <a:r>
              <a:rPr lang="en-US" dirty="0" err="1" smtClean="0"/>
              <a:t>at</a:t>
            </a:r>
            <a:r>
              <a:rPr lang="en-US" dirty="0" err="1"/>
              <a:t>a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/>
              <a:t>gundukan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deposisi</a:t>
            </a:r>
            <a:r>
              <a:rPr lang="en-US" dirty="0"/>
              <a:t> </a:t>
            </a:r>
            <a:r>
              <a:rPr lang="en-US" dirty="0" err="1"/>
              <a:t>fragmen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terkikis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terpotong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arus</a:t>
            </a:r>
            <a:r>
              <a:rPr lang="en-US" dirty="0"/>
              <a:t> air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yang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di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yang </a:t>
            </a:r>
            <a:r>
              <a:rPr lang="en-US" dirty="0" err="1"/>
              <a:t>tererosi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4401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Bedding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1371600"/>
            <a:ext cx="7010400" cy="5257800"/>
          </a:xfrm>
        </p:spPr>
      </p:pic>
    </p:spTree>
    <p:extLst>
      <p:ext uri="{BB962C8B-B14F-4D97-AF65-F5344CB8AC3E}">
        <p14:creationId xmlns:p14="http://schemas.microsoft.com/office/powerpoint/2010/main" val="1996029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 Bedding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96206"/>
            <a:ext cx="7848600" cy="5081969"/>
          </a:xfrm>
        </p:spPr>
      </p:pic>
    </p:spTree>
    <p:extLst>
      <p:ext uri="{BB962C8B-B14F-4D97-AF65-F5344CB8AC3E}">
        <p14:creationId xmlns:p14="http://schemas.microsoft.com/office/powerpoint/2010/main" val="1700308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b="1" dirty="0" smtClean="0"/>
              <a:t>Graded 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Graded bedding</a:t>
            </a:r>
            <a:r>
              <a:rPr lang="en-US" dirty="0"/>
              <a:t> 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bersusun</a:t>
            </a:r>
            <a:r>
              <a:rPr lang="en-US" dirty="0"/>
              <a:t>.  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fragmen</a:t>
            </a:r>
            <a:r>
              <a:rPr lang="en-US" dirty="0"/>
              <a:t>/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.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dahulu</a:t>
            </a:r>
            <a:r>
              <a:rPr lang="en-US" dirty="0"/>
              <a:t> </a:t>
            </a:r>
            <a:r>
              <a:rPr lang="en-US" dirty="0" err="1"/>
              <a:t>mengendap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berbutir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berbutir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113747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dicirikan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butir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. Graded bedding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pengendapan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tersuspensi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air. </a:t>
            </a:r>
            <a:endParaRPr lang="en-US" dirty="0" smtClean="0"/>
          </a:p>
          <a:p>
            <a:r>
              <a:rPr lang="en-US" dirty="0" err="1" smtClean="0"/>
              <a:t>Gradded</a:t>
            </a:r>
            <a:r>
              <a:rPr lang="en-US" dirty="0" smtClean="0"/>
              <a:t> </a:t>
            </a:r>
            <a:r>
              <a:rPr lang="en-US" dirty="0"/>
              <a:t>bedding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tertua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termuda</a:t>
            </a:r>
            <a:r>
              <a:rPr lang="en-US" dirty="0"/>
              <a:t>.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tertua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di paling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8988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Gradded</a:t>
            </a:r>
            <a:r>
              <a:rPr lang="en-US" dirty="0" smtClean="0"/>
              <a:t> Bedding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85741"/>
            <a:ext cx="7391400" cy="4804410"/>
          </a:xfrm>
        </p:spPr>
      </p:pic>
    </p:spTree>
    <p:extLst>
      <p:ext uri="{BB962C8B-B14F-4D97-AF65-F5344CB8AC3E}">
        <p14:creationId xmlns:p14="http://schemas.microsoft.com/office/powerpoint/2010/main" val="2240359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b="1" dirty="0" smtClean="0"/>
              <a:t>Ripple marks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Ripple marks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permukaan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gelombang</a:t>
            </a:r>
            <a:r>
              <a:rPr lang="en-US" dirty="0"/>
              <a:t> yang </a:t>
            </a:r>
            <a:r>
              <a:rPr lang="en-US" dirty="0" err="1"/>
              <a:t>disebabkan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berstruktur</a:t>
            </a:r>
            <a:r>
              <a:rPr lang="en-US" dirty="0"/>
              <a:t> </a:t>
            </a:r>
            <a:r>
              <a:rPr lang="en-US" dirty="0" err="1"/>
              <a:t>datar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terkena</a:t>
            </a:r>
            <a:r>
              <a:rPr lang="en-US" dirty="0"/>
              <a:t> </a:t>
            </a:r>
            <a:r>
              <a:rPr lang="en-US" dirty="0" err="1"/>
              <a:t>erosi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air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cekungan-cekungan</a:t>
            </a:r>
            <a:r>
              <a:rPr lang="en-US" dirty="0" smtClean="0"/>
              <a:t>.</a:t>
            </a:r>
          </a:p>
          <a:p>
            <a:r>
              <a:rPr lang="en-US" dirty="0"/>
              <a:t>Ripple mark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asimetris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kemiringan</a:t>
            </a:r>
            <a:r>
              <a:rPr lang="en-US" dirty="0"/>
              <a:t> </a:t>
            </a:r>
            <a:r>
              <a:rPr lang="en-US" dirty="0" err="1"/>
              <a:t>lembut</a:t>
            </a:r>
            <a:r>
              <a:rPr lang="en-US" dirty="0"/>
              <a:t> di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lereng</a:t>
            </a:r>
            <a:r>
              <a:rPr lang="en-US" dirty="0"/>
              <a:t> </a:t>
            </a:r>
            <a:r>
              <a:rPr lang="en-US" dirty="0" err="1"/>
              <a:t>curam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07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Ripple Marks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08030"/>
            <a:ext cx="6553200" cy="5193411"/>
          </a:xfrm>
        </p:spPr>
      </p:pic>
    </p:spTree>
    <p:extLst>
      <p:ext uri="{BB962C8B-B14F-4D97-AF65-F5344CB8AC3E}">
        <p14:creationId xmlns:p14="http://schemas.microsoft.com/office/powerpoint/2010/main" val="2656392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b="1" dirty="0" smtClean="0"/>
              <a:t>Mud cracks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Mud </a:t>
            </a:r>
            <a:r>
              <a:rPr lang="en-US" b="1" dirty="0" err="1"/>
              <a:t>craks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air yang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lumpur</a:t>
            </a:r>
            <a:r>
              <a:rPr lang="en-US" dirty="0"/>
              <a:t> </a:t>
            </a:r>
            <a:r>
              <a:rPr lang="en-US" dirty="0" err="1"/>
              <a:t>mengering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.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bentukan-bentukan</a:t>
            </a:r>
            <a:r>
              <a:rPr lang="en-US" dirty="0"/>
              <a:t> </a:t>
            </a:r>
            <a:r>
              <a:rPr lang="en-US" dirty="0" err="1"/>
              <a:t>poligonal</a:t>
            </a:r>
            <a:r>
              <a:rPr lang="en-US" dirty="0" smtClean="0"/>
              <a:t>.</a:t>
            </a:r>
          </a:p>
          <a:p>
            <a:r>
              <a:rPr lang="en-US" dirty="0" err="1"/>
              <a:t>Retakan</a:t>
            </a:r>
            <a:r>
              <a:rPr lang="en-US" dirty="0"/>
              <a:t> </a:t>
            </a:r>
            <a:r>
              <a:rPr lang="en-US" dirty="0" err="1"/>
              <a:t>poligonal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butiran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lumpur</a:t>
            </a:r>
            <a:r>
              <a:rPr lang="en-US" dirty="0"/>
              <a:t> yang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penyusutan</a:t>
            </a:r>
            <a:r>
              <a:rPr lang="en-US" dirty="0"/>
              <a:t> air di </a:t>
            </a:r>
            <a:r>
              <a:rPr lang="en-US" dirty="0" err="1"/>
              <a:t>sekitarnya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peregangan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poligon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6185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 Cracks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628" y="1524000"/>
            <a:ext cx="7368790" cy="5029199"/>
          </a:xfrm>
        </p:spPr>
      </p:pic>
    </p:spTree>
    <p:extLst>
      <p:ext uri="{BB962C8B-B14F-4D97-AF65-F5344CB8AC3E}">
        <p14:creationId xmlns:p14="http://schemas.microsoft.com/office/powerpoint/2010/main" val="196724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Perlapisan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sediment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proses </a:t>
            </a:r>
            <a:r>
              <a:rPr lang="en-US" dirty="0" err="1"/>
              <a:t>pengendapan</a:t>
            </a:r>
            <a:r>
              <a:rPr lang="en-US" dirty="0"/>
              <a:t> yang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bidan-bidang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sedimentasi</a:t>
            </a:r>
            <a:r>
              <a:rPr lang="en-US" dirty="0" smtClean="0"/>
              <a:t>.</a:t>
            </a:r>
          </a:p>
          <a:p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stratigrafi</a:t>
            </a:r>
            <a:r>
              <a:rPr lang="en-US" dirty="0"/>
              <a:t> </a:t>
            </a:r>
            <a:r>
              <a:rPr lang="en-US" dirty="0" err="1"/>
              <a:t>terkecil</a:t>
            </a:r>
            <a:r>
              <a:rPr lang="en-US" dirty="0"/>
              <a:t> (mm – m) </a:t>
            </a:r>
            <a:r>
              <a:rPr lang="en-US" dirty="0" err="1"/>
              <a:t>teridiri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yang </a:t>
            </a:r>
            <a:r>
              <a:rPr lang="en-US" dirty="0" err="1"/>
              <a:t>homogen</a:t>
            </a:r>
            <a:r>
              <a:rPr lang="en-US" dirty="0"/>
              <a:t> </a:t>
            </a:r>
            <a:r>
              <a:rPr lang="en-US" dirty="0" err="1"/>
              <a:t>dibatasi</a:t>
            </a:r>
            <a:r>
              <a:rPr lang="en-US" dirty="0"/>
              <a:t> </a:t>
            </a:r>
            <a:r>
              <a:rPr lang="en-US" dirty="0" err="1"/>
              <a:t>padabaguan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 smtClean="0"/>
              <a:t>.</a:t>
            </a:r>
          </a:p>
          <a:p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b</a:t>
            </a:r>
            <a:r>
              <a:rPr lang="it-IT" dirty="0"/>
              <a:t>idang yang membatasi dua lapisan batuan atau lebih.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894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</a:t>
            </a:r>
            <a:r>
              <a:rPr lang="en-US" b="1" dirty="0" smtClean="0"/>
              <a:t>Lamination/ Stratification</a:t>
            </a:r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Lamination</a:t>
            </a:r>
            <a:r>
              <a:rPr lang="en-US" dirty="0"/>
              <a:t>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laminasi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yang </a:t>
            </a:r>
            <a:r>
              <a:rPr lang="en-US" dirty="0" err="1"/>
              <a:t>sejajar</a:t>
            </a:r>
            <a:r>
              <a:rPr lang="en-US" dirty="0"/>
              <a:t> (horizontal). </a:t>
            </a:r>
            <a:endParaRPr lang="en-US" dirty="0" smtClean="0"/>
          </a:p>
          <a:p>
            <a:r>
              <a:rPr lang="en-US" dirty="0" err="1"/>
              <a:t>Stratifikasi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menumpuk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skala</a:t>
            </a:r>
            <a:r>
              <a:rPr lang="en-US" dirty="0"/>
              <a:t> </a:t>
            </a:r>
            <a:r>
              <a:rPr lang="en-US" dirty="0" err="1"/>
              <a:t>ratusan</a:t>
            </a:r>
            <a:r>
              <a:rPr lang="en-US" dirty="0"/>
              <a:t> meter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milimeter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paling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dijumpai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 </a:t>
            </a:r>
            <a:r>
              <a:rPr lang="en-US" dirty="0" err="1"/>
              <a:t>penumpukannya</a:t>
            </a:r>
            <a:r>
              <a:rPr lang="en-US" dirty="0"/>
              <a:t> </a:t>
            </a:r>
            <a:r>
              <a:rPr lang="en-US" dirty="0" err="1"/>
              <a:t>halus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 </a:t>
            </a:r>
            <a:r>
              <a:rPr lang="en-US" i="1" dirty="0"/>
              <a:t>lamination 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laminasi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34572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Lamination/ Stratification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2881"/>
            <a:ext cx="6934200" cy="5200650"/>
          </a:xfrm>
        </p:spPr>
      </p:pic>
    </p:spTree>
    <p:extLst>
      <p:ext uri="{BB962C8B-B14F-4D97-AF65-F5344CB8AC3E}">
        <p14:creationId xmlns:p14="http://schemas.microsoft.com/office/powerpoint/2010/main" val="34184720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Lamination/ Stratification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62881"/>
            <a:ext cx="6629400" cy="4972050"/>
          </a:xfrm>
        </p:spPr>
      </p:pic>
    </p:spTree>
    <p:extLst>
      <p:ext uri="{BB962C8B-B14F-4D97-AF65-F5344CB8AC3E}">
        <p14:creationId xmlns:p14="http://schemas.microsoft.com/office/powerpoint/2010/main" val="3799476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partikel-partikel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laminasi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tebal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/>
              <a:t>urutan</a:t>
            </a:r>
            <a:r>
              <a:rPr lang="en-US" dirty="0"/>
              <a:t> (</a:t>
            </a:r>
            <a:r>
              <a:rPr lang="en-US" dirty="0" err="1"/>
              <a:t>sekuen</a:t>
            </a:r>
            <a:r>
              <a:rPr lang="en-US" dirty="0"/>
              <a:t>)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diatasnya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Superposisi</a:t>
            </a:r>
            <a:r>
              <a:rPr lang="en-US" dirty="0"/>
              <a:t>”.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superposisi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penafsiran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disetiap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dicirikan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umur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lapisan-lapisan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fosil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519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</a:t>
            </a:r>
            <a:r>
              <a:rPr lang="en-US" dirty="0" err="1"/>
              <a:t>partikel</a:t>
            </a:r>
            <a:r>
              <a:rPr lang="en-US" dirty="0"/>
              <a:t> yang </a:t>
            </a:r>
            <a:r>
              <a:rPr lang="en-US" dirty="0" err="1"/>
              <a:t>diangkut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media air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mengendap</a:t>
            </a:r>
            <a:r>
              <a:rPr lang="en-US" dirty="0"/>
              <a:t> di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cekungan</a:t>
            </a:r>
            <a:r>
              <a:rPr lang="en-US" dirty="0"/>
              <a:t>. </a:t>
            </a:r>
            <a:r>
              <a:rPr lang="en-US" dirty="0" err="1"/>
              <a:t>Hukum</a:t>
            </a:r>
            <a:r>
              <a:rPr lang="en-US" dirty="0"/>
              <a:t> Steno “Original Horizontality”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diendapkan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yang </a:t>
            </a:r>
            <a:r>
              <a:rPr lang="en-US" dirty="0" err="1"/>
              <a:t>horisontal</a:t>
            </a:r>
            <a:r>
              <a:rPr lang="en-US" dirty="0"/>
              <a:t>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jumpai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horisontal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aslinya</a:t>
            </a:r>
            <a:r>
              <a:rPr lang="en-US" dirty="0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9858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horisontal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periode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pegunungan</a:t>
            </a:r>
            <a:r>
              <a:rPr lang="en-US" dirty="0"/>
              <a:t>.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strata (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Latin)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stratigrafi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strata.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fokus</a:t>
            </a:r>
            <a:r>
              <a:rPr lang="en-US" dirty="0"/>
              <a:t> 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stratigrafi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91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perlapisan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Perubahan</a:t>
            </a:r>
            <a:endParaRPr lang="en-US" dirty="0" smtClean="0"/>
          </a:p>
          <a:p>
            <a:pPr marL="858838">
              <a:buFont typeface="Wingdings" pitchFamily="2" charset="2"/>
              <a:buChar char="ü"/>
            </a:pPr>
            <a:r>
              <a:rPr lang="en-US" dirty="0" smtClean="0"/>
              <a:t>-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endParaRPr lang="en-US" dirty="0" smtClean="0"/>
          </a:p>
          <a:p>
            <a:pPr marL="858838">
              <a:buFont typeface="Wingdings" pitchFamily="2" charset="2"/>
              <a:buChar char="ü"/>
            </a:pPr>
            <a:r>
              <a:rPr lang="en-US" dirty="0" smtClean="0"/>
              <a:t>- </a:t>
            </a:r>
            <a:r>
              <a:rPr lang="en-US" dirty="0" err="1" smtClean="0"/>
              <a:t>Susunan</a:t>
            </a:r>
            <a:r>
              <a:rPr lang="en-US" dirty="0" smtClean="0"/>
              <a:t> mineralogy</a:t>
            </a:r>
          </a:p>
          <a:p>
            <a:pPr marL="858838">
              <a:buFont typeface="Wingdings" pitchFamily="2" charset="2"/>
              <a:buChar char="ü"/>
            </a:pPr>
            <a:r>
              <a:rPr lang="en-US" dirty="0" smtClean="0"/>
              <a:t>- </a:t>
            </a:r>
            <a:r>
              <a:rPr lang="en-US" dirty="0" err="1" smtClean="0"/>
              <a:t>Tekstur</a:t>
            </a:r>
            <a:r>
              <a:rPr lang="en-US" dirty="0" smtClean="0"/>
              <a:t> /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butir</a:t>
            </a:r>
            <a:endParaRPr lang="en-US" dirty="0" smtClean="0"/>
          </a:p>
          <a:p>
            <a:pPr marL="858838">
              <a:buFont typeface="Wingdings" pitchFamily="2" charset="2"/>
              <a:buChar char="ü"/>
            </a:pPr>
            <a:r>
              <a:rPr lang="en-US" dirty="0" smtClean="0"/>
              <a:t>- </a:t>
            </a:r>
            <a:r>
              <a:rPr lang="en-US" dirty="0" err="1" smtClean="0"/>
              <a:t>Warna</a:t>
            </a:r>
            <a:endParaRPr lang="en-US" dirty="0" smtClean="0"/>
          </a:p>
          <a:p>
            <a:pPr marL="858838">
              <a:buFont typeface="Wingdings" pitchFamily="2" charset="2"/>
              <a:buChar char="ü"/>
            </a:pPr>
            <a:r>
              <a:rPr lang="en-US" dirty="0" smtClean="0"/>
              <a:t>- </a:t>
            </a:r>
            <a:r>
              <a:rPr lang="en-US" dirty="0" err="1" smtClean="0"/>
              <a:t>Struktur</a:t>
            </a:r>
            <a:r>
              <a:rPr lang="en-US" dirty="0" smtClean="0"/>
              <a:t> sediment</a:t>
            </a:r>
          </a:p>
          <a:p>
            <a:pPr marL="858838">
              <a:buFont typeface="Wingdings" pitchFamily="2" charset="2"/>
              <a:buChar char="ü"/>
            </a:pPr>
            <a:r>
              <a:rPr lang="en-US" dirty="0" smtClean="0"/>
              <a:t>-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Penyebaran</a:t>
            </a:r>
            <a:r>
              <a:rPr lang="en-US" dirty="0" smtClean="0"/>
              <a:t> </a:t>
            </a:r>
            <a:r>
              <a:rPr lang="en-US" dirty="0" err="1" smtClean="0"/>
              <a:t>fosil</a:t>
            </a:r>
            <a:r>
              <a:rPr lang="en-US" dirty="0" smtClean="0"/>
              <a:t>/mineral/</a:t>
            </a:r>
            <a:r>
              <a:rPr lang="en-US" dirty="0" err="1" smtClean="0"/>
              <a:t>batuan</a:t>
            </a: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Jejak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/ </a:t>
            </a:r>
            <a:r>
              <a:rPr lang="en-US" dirty="0" err="1" smtClean="0"/>
              <a:t>bioturbasi</a:t>
            </a:r>
            <a:r>
              <a:rPr lang="en-US" dirty="0" smtClean="0"/>
              <a:t> (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sedimentasi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binatang</a:t>
            </a:r>
            <a:r>
              <a:rPr lang="en-US" dirty="0" smtClean="0"/>
              <a:t>/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biologi</a:t>
            </a:r>
            <a:r>
              <a:rPr lang="en-US" dirty="0" smtClean="0"/>
              <a:t>)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lapisan</a:t>
            </a:r>
            <a:r>
              <a:rPr lang="en-US" dirty="0" smtClean="0"/>
              <a:t> (</a:t>
            </a:r>
            <a:r>
              <a:rPr lang="en-US" dirty="0" err="1" smtClean="0"/>
              <a:t>elektrik</a:t>
            </a:r>
            <a:r>
              <a:rPr lang="en-US" dirty="0" smtClean="0"/>
              <a:t> marker)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80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Pelapisan</a:t>
            </a:r>
            <a:r>
              <a:rPr lang="en-US" dirty="0" smtClean="0"/>
              <a:t> </a:t>
            </a:r>
            <a:r>
              <a:rPr lang="en-US" dirty="0" err="1" smtClean="0"/>
              <a:t>Batuan</a:t>
            </a:r>
            <a:r>
              <a:rPr lang="en-US" dirty="0" smtClean="0"/>
              <a:t> </a:t>
            </a:r>
            <a:r>
              <a:rPr lang="en-US" dirty="0" err="1" smtClean="0"/>
              <a:t>Sedimen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proses </a:t>
            </a:r>
            <a:r>
              <a:rPr lang="en-US" dirty="0" err="1"/>
              <a:t>pengendapan</a:t>
            </a:r>
            <a:r>
              <a:rPr lang="en-US" dirty="0"/>
              <a:t>. </a:t>
            </a:r>
            <a:r>
              <a:rPr lang="en-US" dirty="0" err="1"/>
              <a:t>Pengendapan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diakibatkan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pengangkut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air, </a:t>
            </a:r>
            <a:r>
              <a:rPr lang="en-US" dirty="0" err="1"/>
              <a:t>angin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/>
              <a:t>tenaga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pengendapan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beranekaragam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397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effectLst/>
                <a:latin typeface="Trebuchet MS"/>
              </a:rPr>
              <a:t>Bentuk</a:t>
            </a:r>
            <a:r>
              <a:rPr lang="en-US" dirty="0" smtClean="0">
                <a:effectLst/>
                <a:latin typeface="Trebuchet MS"/>
              </a:rPr>
              <a:t> </a:t>
            </a:r>
            <a:r>
              <a:rPr lang="en-US" dirty="0" err="1" smtClean="0">
                <a:effectLst/>
                <a:latin typeface="Trebuchet MS"/>
              </a:rPr>
              <a:t>umum</a:t>
            </a:r>
            <a:r>
              <a:rPr lang="en-US" dirty="0" smtClean="0">
                <a:effectLst/>
                <a:latin typeface="Trebuchet MS"/>
              </a:rPr>
              <a:t> yang </a:t>
            </a:r>
            <a:r>
              <a:rPr lang="en-US" dirty="0" err="1" smtClean="0">
                <a:effectLst/>
                <a:latin typeface="Trebuchet MS"/>
              </a:rPr>
              <a:t>sering</a:t>
            </a:r>
            <a:r>
              <a:rPr lang="en-US" dirty="0" smtClean="0">
                <a:effectLst/>
                <a:latin typeface="Trebuchet MS"/>
              </a:rPr>
              <a:t> </a:t>
            </a:r>
            <a:r>
              <a:rPr lang="en-US" dirty="0" err="1" smtClean="0">
                <a:effectLst/>
                <a:latin typeface="Trebuchet MS"/>
              </a:rPr>
              <a:t>dijumpai</a:t>
            </a:r>
            <a:r>
              <a:rPr lang="en-US" dirty="0" smtClean="0">
                <a:effectLst/>
                <a:latin typeface="Trebuchet MS"/>
              </a:rPr>
              <a:t> </a:t>
            </a:r>
            <a:r>
              <a:rPr lang="en-US" dirty="0" err="1" smtClean="0">
                <a:effectLst/>
                <a:latin typeface="Trebuchet MS"/>
              </a:rPr>
              <a:t>pada</a:t>
            </a:r>
            <a:r>
              <a:rPr lang="en-US" dirty="0" smtClean="0">
                <a:effectLst/>
                <a:latin typeface="Trebuchet MS"/>
              </a:rPr>
              <a:t> </a:t>
            </a:r>
            <a:r>
              <a:rPr lang="en-US" dirty="0" err="1" smtClean="0">
                <a:effectLst/>
                <a:latin typeface="Trebuchet MS"/>
              </a:rPr>
              <a:t>struktur</a:t>
            </a:r>
            <a:r>
              <a:rPr lang="en-US" dirty="0" smtClean="0">
                <a:effectLst/>
                <a:latin typeface="Trebuchet MS"/>
              </a:rPr>
              <a:t> </a:t>
            </a:r>
            <a:r>
              <a:rPr lang="en-US" dirty="0" err="1" smtClean="0">
                <a:effectLst/>
                <a:latin typeface="Trebuchet MS"/>
              </a:rPr>
              <a:t>lapisan</a:t>
            </a:r>
            <a:r>
              <a:rPr lang="en-US" dirty="0" smtClean="0">
                <a:effectLst/>
                <a:latin typeface="Trebuchet MS"/>
              </a:rPr>
              <a:t> </a:t>
            </a:r>
            <a:r>
              <a:rPr lang="en-US" dirty="0" err="1" smtClean="0">
                <a:effectLst/>
                <a:latin typeface="Trebuchet MS"/>
              </a:rPr>
              <a:t>sedimen</a:t>
            </a:r>
            <a:r>
              <a:rPr lang="en-US" dirty="0" smtClean="0">
                <a:effectLst/>
                <a:latin typeface="Trebuchet MS"/>
              </a:rPr>
              <a:t> </a:t>
            </a:r>
            <a:r>
              <a:rPr lang="en-US" dirty="0" err="1" smtClean="0">
                <a:effectLst/>
                <a:latin typeface="Trebuchet MS"/>
              </a:rPr>
              <a:t>diantaranya</a:t>
            </a:r>
            <a:r>
              <a:rPr lang="en-US" dirty="0" smtClean="0">
                <a:effectLst/>
                <a:latin typeface="Trebuchet MS"/>
              </a:rPr>
              <a:t>:</a:t>
            </a:r>
          </a:p>
          <a:p>
            <a:pPr algn="just"/>
            <a:r>
              <a:rPr lang="en-US" dirty="0" smtClean="0">
                <a:effectLst/>
                <a:latin typeface="Trebuchet MS"/>
              </a:rPr>
              <a:t>1. Cross Bedding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  <a:latin typeface="Trebuchet MS"/>
              </a:rPr>
              <a:t>2. Graded Bedding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  <a:latin typeface="Trebuchet MS"/>
              </a:rPr>
              <a:t>3. Ripple Marks</a:t>
            </a:r>
            <a:endParaRPr lang="en-US" dirty="0" smtClean="0">
              <a:effectLst/>
            </a:endParaRPr>
          </a:p>
          <a:p>
            <a:pPr algn="just"/>
            <a:r>
              <a:rPr lang="en-US" dirty="0" smtClean="0">
                <a:effectLst/>
                <a:latin typeface="Trebuchet MS"/>
              </a:rPr>
              <a:t>4. Mud </a:t>
            </a:r>
            <a:r>
              <a:rPr lang="en-US" dirty="0" err="1" smtClean="0">
                <a:effectLst/>
                <a:latin typeface="Trebuchet MS"/>
              </a:rPr>
              <a:t>Craks</a:t>
            </a:r>
            <a:endParaRPr lang="en-US" dirty="0" smtClean="0">
              <a:effectLst/>
            </a:endParaRPr>
          </a:p>
          <a:p>
            <a:r>
              <a:rPr lang="en-US" b="0" i="0" dirty="0" smtClean="0">
                <a:solidFill>
                  <a:srgbClr val="000000"/>
                </a:solidFill>
                <a:effectLst/>
                <a:latin typeface="Trebuchet MS"/>
              </a:rPr>
              <a:t>5. Lamination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0" i="0" dirty="0" smtClean="0">
                <a:solidFill>
                  <a:srgbClr val="000000"/>
                </a:solidFill>
                <a:effectLst/>
                <a:latin typeface="verdana"/>
              </a:rPr>
              <a:t/>
            </a:r>
            <a:br>
              <a:rPr lang="en-US" b="0" i="0" dirty="0" smtClean="0">
                <a:solidFill>
                  <a:srgbClr val="000000"/>
                </a:solidFill>
                <a:effectLst/>
                <a:latin typeface="verdana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50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1. Cross bedding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Cross bedding</a:t>
            </a:r>
            <a:r>
              <a:rPr lang="en-US" dirty="0"/>
              <a:t> 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silang</a:t>
            </a:r>
            <a:r>
              <a:rPr lang="en-US" dirty="0"/>
              <a:t>.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lain,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perlapisan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memotong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sedimen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tua</a:t>
            </a:r>
            <a:r>
              <a:rPr lang="en-US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340090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584</Words>
  <Application>Microsoft Office PowerPoint</Application>
  <PresentationFormat>On-screen Show (4:3)</PresentationFormat>
  <Paragraphs>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STRUKTUR PERLAPISAN BATUAN</vt:lpstr>
      <vt:lpstr>Definisi</vt:lpstr>
      <vt:lpstr>PowerPoint Presentation</vt:lpstr>
      <vt:lpstr>PowerPoint Presentation</vt:lpstr>
      <vt:lpstr>PowerPoint Presentation</vt:lpstr>
      <vt:lpstr>Cara mengenal perlapisan</vt:lpstr>
      <vt:lpstr>Struktur Pelapisan Batuan Sedimen</vt:lpstr>
      <vt:lpstr>PowerPoint Presentation</vt:lpstr>
      <vt:lpstr>1. Cross bedding</vt:lpstr>
      <vt:lpstr>PowerPoint Presentation</vt:lpstr>
      <vt:lpstr>Cross Bedding</vt:lpstr>
      <vt:lpstr>Cross Bedding</vt:lpstr>
      <vt:lpstr>2. Graded bedding</vt:lpstr>
      <vt:lpstr>PowerPoint Presentation</vt:lpstr>
      <vt:lpstr>Gradded Bedding</vt:lpstr>
      <vt:lpstr>3. Ripple marks </vt:lpstr>
      <vt:lpstr>Ripple Marks</vt:lpstr>
      <vt:lpstr>4. Mud cracks</vt:lpstr>
      <vt:lpstr>Mud Cracks</vt:lpstr>
      <vt:lpstr>5. Lamination/ Stratification </vt:lpstr>
      <vt:lpstr>Lamination/ Stratification</vt:lpstr>
      <vt:lpstr>Lamination/ Stratification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PELAPISAN BATUAN</dc:title>
  <dc:creator>Toshiba-User</dc:creator>
  <cp:lastModifiedBy>Toshiba-User</cp:lastModifiedBy>
  <cp:revision>9</cp:revision>
  <dcterms:created xsi:type="dcterms:W3CDTF">2018-09-25T10:29:12Z</dcterms:created>
  <dcterms:modified xsi:type="dcterms:W3CDTF">2018-09-27T17:25:47Z</dcterms:modified>
</cp:coreProperties>
</file>