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3" r:id="rId3"/>
    <p:sldId id="457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80" d="100"/>
          <a:sy n="80" d="100"/>
        </p:scale>
        <p:origin x="-100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PRODUK </a:t>
            </a:r>
            <a:br>
              <a:rPr lang="en-US" sz="2800" b="1" smtClean="0"/>
            </a:br>
            <a:r>
              <a:rPr lang="en-US" sz="2800" b="1" smtClean="0"/>
              <a:t>PERENCANAAN WILAYAH DAN KOTA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/>
              <a:t>TATA CARA PENYUSUNAN RTRW </a:t>
            </a:r>
            <a:r>
              <a:rPr lang="en-US" sz="3600" b="1" smtClean="0"/>
              <a:t>KABUPATEN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9" t="28879" r="18332" b="10345"/>
          <a:stretch/>
        </p:blipFill>
        <p:spPr bwMode="auto">
          <a:xfrm>
            <a:off x="528144" y="1295400"/>
            <a:ext cx="80415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359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/>
              <a:t>TATA CARA PENYUSUNAN RTRW </a:t>
            </a:r>
            <a:r>
              <a:rPr lang="en-US" sz="3200" b="1" smtClean="0"/>
              <a:t>KOTA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5" t="24785" r="14818" b="17026"/>
          <a:stretch/>
        </p:blipFill>
        <p:spPr bwMode="auto">
          <a:xfrm>
            <a:off x="228600" y="1676400"/>
            <a:ext cx="8718331" cy="425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71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124200"/>
            <a:ext cx="5562600" cy="3733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Produk Perencanaan Wilayah dan Kota</a:t>
            </a: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 DAN SISTEM PERENCANAAN PEMBANGUNAN NASIONAL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0"/>
          <a:stretch/>
        </p:blipFill>
        <p:spPr bwMode="auto">
          <a:xfrm>
            <a:off x="1295400" y="1463040"/>
            <a:ext cx="624669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26184" r="20798" b="9807"/>
          <a:stretch/>
        </p:blipFill>
        <p:spPr bwMode="auto">
          <a:xfrm>
            <a:off x="457200" y="762000"/>
            <a:ext cx="7853190" cy="53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5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27370" r="11547" b="7760"/>
          <a:stretch/>
        </p:blipFill>
        <p:spPr bwMode="auto">
          <a:xfrm>
            <a:off x="228600" y="1219200"/>
            <a:ext cx="8576442" cy="474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28449" r="27298" b="8190"/>
          <a:stretch/>
        </p:blipFill>
        <p:spPr bwMode="auto">
          <a:xfrm>
            <a:off x="304800" y="762000"/>
            <a:ext cx="6968358" cy="46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28449" r="27298" b="8190"/>
          <a:stretch/>
        </p:blipFill>
        <p:spPr bwMode="auto">
          <a:xfrm>
            <a:off x="533400" y="826951"/>
            <a:ext cx="7966842" cy="529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4" t="27371" r="30812" b="11854"/>
          <a:stretch/>
        </p:blipFill>
        <p:spPr bwMode="auto">
          <a:xfrm>
            <a:off x="1600200" y="838200"/>
            <a:ext cx="5404946" cy="53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/>
              <a:t>KEDUDUKAN RTRWN, RTRWP, DAN RTRWK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7658" r="3304" b="7751"/>
          <a:stretch/>
        </p:blipFill>
        <p:spPr bwMode="auto">
          <a:xfrm>
            <a:off x="1143000" y="1447800"/>
            <a:ext cx="702623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93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smtClean="0"/>
              <a:t>TATA CARA PENYUSUNAN RTRW PROVINSI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8" t="27155" r="16151" b="15948"/>
          <a:stretch/>
        </p:blipFill>
        <p:spPr bwMode="auto">
          <a:xfrm>
            <a:off x="228600" y="1981200"/>
            <a:ext cx="8513379" cy="416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19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3744</TotalTime>
  <Words>37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PRODUK  PERENCANAAN WILAYAH DAN KOTA</vt:lpstr>
      <vt:lpstr>OUTLINE</vt:lpstr>
      <vt:lpstr>KEDUDUKAN RTR DAN SISTEM PERENCANAAN PEMBANGUNAN NASIONAL</vt:lpstr>
      <vt:lpstr>PowerPoint Presentation</vt:lpstr>
      <vt:lpstr>PowerPoint Presentation</vt:lpstr>
      <vt:lpstr>PowerPoint Presentation</vt:lpstr>
      <vt:lpstr>PowerPoint Presentation</vt:lpstr>
      <vt:lpstr>KEDUDUKAN RTRWN, RTRWP, DAN RTRWK</vt:lpstr>
      <vt:lpstr>TATA CARA PENYUSUNAN RTRW PROVINSI</vt:lpstr>
      <vt:lpstr>TATA CARA PENYUSUNAN RTRW KABUPATEN</vt:lpstr>
      <vt:lpstr>TATA CARA PENYUSUNAN RTRW KOTA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258</cp:revision>
  <dcterms:created xsi:type="dcterms:W3CDTF">2018-09-04T21:30:41Z</dcterms:created>
  <dcterms:modified xsi:type="dcterms:W3CDTF">2018-12-16T09:07:59Z</dcterms:modified>
</cp:coreProperties>
</file>