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63" r:id="rId3"/>
    <p:sldId id="286" r:id="rId4"/>
    <p:sldId id="288" r:id="rId5"/>
    <p:sldId id="287"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8" r:id="rId25"/>
    <p:sldId id="307" r:id="rId26"/>
    <p:sldId id="310" r:id="rId27"/>
    <p:sldId id="309" r:id="rId28"/>
    <p:sldId id="311" r:id="rId29"/>
    <p:sldId id="312" r:id="rId30"/>
    <p:sldId id="285" r:id="rId31"/>
    <p:sldId id="26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p:scale>
          <a:sx n="70" d="100"/>
          <a:sy n="70" d="100"/>
        </p:scale>
        <p:origin x="-7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58C08-4B39-4961-BE89-1B186C5DCD0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7E83820-1B15-4CF3-9160-3BEFEB412ADD}">
      <dgm:prSet phldrT="[Text]" custT="1"/>
      <dgm:spPr/>
      <dgm:t>
        <a:bodyPr/>
        <a:lstStyle/>
        <a:p>
          <a:r>
            <a:rPr lang="en-US" sz="1800" smtClean="0"/>
            <a:t>Kota Tua</a:t>
          </a:r>
          <a:endParaRPr lang="en-US" sz="1800"/>
        </a:p>
      </dgm:t>
    </dgm:pt>
    <dgm:pt modelId="{CB494F7E-F10A-4ECE-BEA6-0A658490E130}" type="parTrans" cxnId="{133C6459-FE1C-4D5F-B30B-C18BF96AEF3A}">
      <dgm:prSet/>
      <dgm:spPr/>
      <dgm:t>
        <a:bodyPr/>
        <a:lstStyle/>
        <a:p>
          <a:endParaRPr lang="en-US" sz="1400"/>
        </a:p>
      </dgm:t>
    </dgm:pt>
    <dgm:pt modelId="{27CDFFD6-4B79-4079-BA91-46044158447B}" type="sibTrans" cxnId="{133C6459-FE1C-4D5F-B30B-C18BF96AEF3A}">
      <dgm:prSet/>
      <dgm:spPr/>
      <dgm:t>
        <a:bodyPr/>
        <a:lstStyle/>
        <a:p>
          <a:endParaRPr lang="en-US" sz="1400"/>
        </a:p>
      </dgm:t>
    </dgm:pt>
    <dgm:pt modelId="{53C87C46-EB1B-4AD9-83B0-AACFC8FE1638}">
      <dgm:prSet phldrT="[Text]" custT="1"/>
      <dgm:spPr/>
      <dgm:t>
        <a:bodyPr/>
        <a:lstStyle/>
        <a:p>
          <a:r>
            <a:rPr lang="en-US" sz="1400" smtClean="0"/>
            <a:t>Perencanaan kota dimulai dengan perkembangan bentuk kerajaan kota yang didirikan Sumeria dan Assiria</a:t>
          </a:r>
          <a:endParaRPr lang="en-US" sz="1400"/>
        </a:p>
      </dgm:t>
    </dgm:pt>
    <dgm:pt modelId="{E87ADEBC-1D71-46EB-AC96-2F903B5679BE}" type="parTrans" cxnId="{062F6BE8-CDC7-4532-85D7-A77521FD7131}">
      <dgm:prSet/>
      <dgm:spPr/>
      <dgm:t>
        <a:bodyPr/>
        <a:lstStyle/>
        <a:p>
          <a:endParaRPr lang="en-US" sz="1400"/>
        </a:p>
      </dgm:t>
    </dgm:pt>
    <dgm:pt modelId="{7F3E5F28-810A-4CEE-9632-B098DFAB712F}" type="sibTrans" cxnId="{062F6BE8-CDC7-4532-85D7-A77521FD7131}">
      <dgm:prSet/>
      <dgm:spPr/>
      <dgm:t>
        <a:bodyPr/>
        <a:lstStyle/>
        <a:p>
          <a:endParaRPr lang="en-US" sz="1400"/>
        </a:p>
      </dgm:t>
    </dgm:pt>
    <dgm:pt modelId="{EEBB10BB-298E-446A-844A-15B3E6A6BE1B}">
      <dgm:prSet phldrT="[Text]" custT="1"/>
      <dgm:spPr/>
      <dgm:t>
        <a:bodyPr/>
        <a:lstStyle/>
        <a:p>
          <a:r>
            <a:rPr lang="en-US" sz="1400" smtClean="0"/>
            <a:t>Kota berfungsi sebagai benteng dan perdagangan&amp;jasa hasil pertanian lahan sekitarnya</a:t>
          </a:r>
          <a:endParaRPr lang="en-US" sz="1400"/>
        </a:p>
      </dgm:t>
    </dgm:pt>
    <dgm:pt modelId="{6F002082-6A5C-4227-9621-3C0CE0A6A3BF}" type="parTrans" cxnId="{616E96A5-5989-4501-A7BF-7E0F7C6F5C80}">
      <dgm:prSet/>
      <dgm:spPr/>
      <dgm:t>
        <a:bodyPr/>
        <a:lstStyle/>
        <a:p>
          <a:endParaRPr lang="en-US" sz="1400"/>
        </a:p>
      </dgm:t>
    </dgm:pt>
    <dgm:pt modelId="{8955FF14-AE66-46AB-8AFC-46003086D380}" type="sibTrans" cxnId="{616E96A5-5989-4501-A7BF-7E0F7C6F5C80}">
      <dgm:prSet/>
      <dgm:spPr/>
      <dgm:t>
        <a:bodyPr/>
        <a:lstStyle/>
        <a:p>
          <a:endParaRPr lang="en-US" sz="1400"/>
        </a:p>
      </dgm:t>
    </dgm:pt>
    <dgm:pt modelId="{493B5C87-0396-49AF-B908-E899664C1B21}">
      <dgm:prSet phldrT="[Text]" custT="1"/>
      <dgm:spPr/>
      <dgm:t>
        <a:bodyPr/>
        <a:lstStyle/>
        <a:p>
          <a:r>
            <a:rPr lang="en-US" sz="1800" smtClean="0"/>
            <a:t>Bangsa Yunani</a:t>
          </a:r>
          <a:endParaRPr lang="en-US" sz="1800"/>
        </a:p>
      </dgm:t>
    </dgm:pt>
    <dgm:pt modelId="{104D9559-7C14-4A60-93D8-04BDB550F52B}" type="parTrans" cxnId="{EFCEF3EF-486E-4FBA-B9F9-DD502130AE79}">
      <dgm:prSet/>
      <dgm:spPr/>
      <dgm:t>
        <a:bodyPr/>
        <a:lstStyle/>
        <a:p>
          <a:endParaRPr lang="en-US" sz="1400"/>
        </a:p>
      </dgm:t>
    </dgm:pt>
    <dgm:pt modelId="{8E54D59D-1C8C-44C6-96C6-06202FEAF0EA}" type="sibTrans" cxnId="{EFCEF3EF-486E-4FBA-B9F9-DD502130AE79}">
      <dgm:prSet/>
      <dgm:spPr/>
      <dgm:t>
        <a:bodyPr/>
        <a:lstStyle/>
        <a:p>
          <a:endParaRPr lang="en-US" sz="1400"/>
        </a:p>
      </dgm:t>
    </dgm:pt>
    <dgm:pt modelId="{377DF786-B3F2-4341-88E1-D0A079FEBCCD}">
      <dgm:prSet phldrT="[Text]" custT="1"/>
      <dgm:spPr/>
      <dgm:t>
        <a:bodyPr/>
        <a:lstStyle/>
        <a:p>
          <a:r>
            <a:rPr lang="en-US" sz="1300" smtClean="0"/>
            <a:t>Perabatan barat dimulai di pulau-pulau  di lautan Aegea dan berkembang sejak orang-orang dari utara mendiami tanah yunani dan berbaur dengan penduduk asli</a:t>
          </a:r>
          <a:endParaRPr lang="en-US" sz="1300"/>
        </a:p>
      </dgm:t>
    </dgm:pt>
    <dgm:pt modelId="{4556F577-78B3-4A20-A309-EABDE460DABE}" type="parTrans" cxnId="{80764789-92B9-41F0-A308-54E6CBAE9644}">
      <dgm:prSet/>
      <dgm:spPr/>
      <dgm:t>
        <a:bodyPr/>
        <a:lstStyle/>
        <a:p>
          <a:endParaRPr lang="en-US" sz="1400"/>
        </a:p>
      </dgm:t>
    </dgm:pt>
    <dgm:pt modelId="{FC87CFE9-53FC-4650-BF79-A4452A49C1E4}" type="sibTrans" cxnId="{80764789-92B9-41F0-A308-54E6CBAE9644}">
      <dgm:prSet/>
      <dgm:spPr/>
      <dgm:t>
        <a:bodyPr/>
        <a:lstStyle/>
        <a:p>
          <a:endParaRPr lang="en-US" sz="1400"/>
        </a:p>
      </dgm:t>
    </dgm:pt>
    <dgm:pt modelId="{8F4EE91E-4C6B-4FE5-9A69-6999808A538F}">
      <dgm:prSet phldrT="[Text]" custT="1"/>
      <dgm:spPr/>
      <dgm:t>
        <a:bodyPr/>
        <a:lstStyle/>
        <a:p>
          <a:r>
            <a:rPr lang="en-US" sz="1300" smtClean="0"/>
            <a:t>Sistem pemerintahan demokrasi  menggantikan kedudukan kerajaan</a:t>
          </a:r>
          <a:endParaRPr lang="en-US" sz="1300"/>
        </a:p>
      </dgm:t>
    </dgm:pt>
    <dgm:pt modelId="{64CA8531-0D21-4788-AA93-E7BBEF7F8AFA}" type="parTrans" cxnId="{071AA4F8-B142-4606-A017-CDD6B24B5209}">
      <dgm:prSet/>
      <dgm:spPr/>
      <dgm:t>
        <a:bodyPr/>
        <a:lstStyle/>
        <a:p>
          <a:endParaRPr lang="en-US" sz="1400"/>
        </a:p>
      </dgm:t>
    </dgm:pt>
    <dgm:pt modelId="{942C380A-88DB-41CF-AD42-C4E21F1BBD75}" type="sibTrans" cxnId="{071AA4F8-B142-4606-A017-CDD6B24B5209}">
      <dgm:prSet/>
      <dgm:spPr/>
      <dgm:t>
        <a:bodyPr/>
        <a:lstStyle/>
        <a:p>
          <a:endParaRPr lang="en-US" sz="1400"/>
        </a:p>
      </dgm:t>
    </dgm:pt>
    <dgm:pt modelId="{E0A21D13-7AD8-4C03-8594-16B3FDCDA413}">
      <dgm:prSet phldrT="[Text]" custT="1"/>
      <dgm:spPr/>
      <dgm:t>
        <a:bodyPr/>
        <a:lstStyle/>
        <a:p>
          <a:r>
            <a:rPr lang="en-US" sz="1800" smtClean="0"/>
            <a:t>Bangsa Romawi</a:t>
          </a:r>
          <a:endParaRPr lang="en-US" sz="1800"/>
        </a:p>
      </dgm:t>
    </dgm:pt>
    <dgm:pt modelId="{5926E64A-C40F-408F-B65F-4F3E0F8ADEA3}" type="parTrans" cxnId="{5D48C79D-2F74-436E-B15C-0428B24D7DF6}">
      <dgm:prSet/>
      <dgm:spPr/>
      <dgm:t>
        <a:bodyPr/>
        <a:lstStyle/>
        <a:p>
          <a:endParaRPr lang="en-US" sz="1400"/>
        </a:p>
      </dgm:t>
    </dgm:pt>
    <dgm:pt modelId="{93DEB200-152E-4D40-9137-62A5CD06990D}" type="sibTrans" cxnId="{5D48C79D-2F74-436E-B15C-0428B24D7DF6}">
      <dgm:prSet/>
      <dgm:spPr/>
      <dgm:t>
        <a:bodyPr/>
        <a:lstStyle/>
        <a:p>
          <a:endParaRPr lang="en-US" sz="1400"/>
        </a:p>
      </dgm:t>
    </dgm:pt>
    <dgm:pt modelId="{710CF1FB-9E4C-4CFD-AD28-46D0A25DB5B3}">
      <dgm:prSet phldrT="[Text]" custT="1"/>
      <dgm:spPr/>
      <dgm:t>
        <a:bodyPr/>
        <a:lstStyle/>
        <a:p>
          <a:r>
            <a:rPr lang="en-US" sz="1400" smtClean="0"/>
            <a:t>Pembangunan identitas bangsa berupa monumen dan area luas</a:t>
          </a:r>
          <a:endParaRPr lang="en-US" sz="1400"/>
        </a:p>
      </dgm:t>
    </dgm:pt>
    <dgm:pt modelId="{61EB0CE1-5FF9-4896-AC64-990B0A624B2E}" type="parTrans" cxnId="{5D01DA0F-9373-4D72-8E4B-A1F13D4D088E}">
      <dgm:prSet/>
      <dgm:spPr/>
      <dgm:t>
        <a:bodyPr/>
        <a:lstStyle/>
        <a:p>
          <a:endParaRPr lang="en-US" sz="1400"/>
        </a:p>
      </dgm:t>
    </dgm:pt>
    <dgm:pt modelId="{49419758-988A-481F-9F23-D827F9A020EE}" type="sibTrans" cxnId="{5D01DA0F-9373-4D72-8E4B-A1F13D4D088E}">
      <dgm:prSet/>
      <dgm:spPr/>
      <dgm:t>
        <a:bodyPr/>
        <a:lstStyle/>
        <a:p>
          <a:endParaRPr lang="en-US" sz="1400"/>
        </a:p>
      </dgm:t>
    </dgm:pt>
    <dgm:pt modelId="{C957F25A-7A2B-4A20-911E-A38CDF928EE8}">
      <dgm:prSet phldrT="[Text]" custT="1"/>
      <dgm:spPr/>
      <dgm:t>
        <a:bodyPr/>
        <a:lstStyle/>
        <a:p>
          <a:r>
            <a:rPr lang="en-US" sz="1400" smtClean="0"/>
            <a:t>Perancangan jalan di seluruh imperium yang membentang dari Inggris hinggaBabilon dan dari spanyol hingga Mesir</a:t>
          </a:r>
          <a:endParaRPr lang="en-US" sz="1400"/>
        </a:p>
      </dgm:t>
    </dgm:pt>
    <dgm:pt modelId="{9A09FAA1-003B-455A-8706-B5E628AB4722}" type="parTrans" cxnId="{4DADA012-B83A-44F2-87F4-6B4BCE15FB42}">
      <dgm:prSet/>
      <dgm:spPr/>
      <dgm:t>
        <a:bodyPr/>
        <a:lstStyle/>
        <a:p>
          <a:endParaRPr lang="en-US" sz="1400"/>
        </a:p>
      </dgm:t>
    </dgm:pt>
    <dgm:pt modelId="{97DD18ED-0C73-477B-8D34-5724F1EF045A}" type="sibTrans" cxnId="{4DADA012-B83A-44F2-87F4-6B4BCE15FB42}">
      <dgm:prSet/>
      <dgm:spPr/>
      <dgm:t>
        <a:bodyPr/>
        <a:lstStyle/>
        <a:p>
          <a:endParaRPr lang="en-US" sz="1400"/>
        </a:p>
      </dgm:t>
    </dgm:pt>
    <dgm:pt modelId="{C6211054-FDBF-435B-BB1A-910C22ABDEEE}">
      <dgm:prSet phldrT="[Text]" custT="1"/>
      <dgm:spPr/>
      <dgm:t>
        <a:bodyPr/>
        <a:lstStyle/>
        <a:p>
          <a:r>
            <a:rPr lang="en-US" sz="1300" smtClean="0"/>
            <a:t>Munculnya perencana kota Hippodamus dengan konsep perkotaan yang memerlukan sistem jalan yang sejajar dan membentuk persegi panjang, tercipta geometris pada ruang kota</a:t>
          </a:r>
          <a:endParaRPr lang="en-US" sz="1300"/>
        </a:p>
      </dgm:t>
    </dgm:pt>
    <dgm:pt modelId="{4BBB2324-57B9-4534-920A-74FEA5048E2D}" type="parTrans" cxnId="{A690134C-A952-44C8-9C72-1F921F0E8387}">
      <dgm:prSet/>
      <dgm:spPr/>
      <dgm:t>
        <a:bodyPr/>
        <a:lstStyle/>
        <a:p>
          <a:endParaRPr lang="en-US" sz="1400"/>
        </a:p>
      </dgm:t>
    </dgm:pt>
    <dgm:pt modelId="{600E6B90-B020-4CD6-A47A-46BCCDD13D84}" type="sibTrans" cxnId="{A690134C-A952-44C8-9C72-1F921F0E8387}">
      <dgm:prSet/>
      <dgm:spPr/>
      <dgm:t>
        <a:bodyPr/>
        <a:lstStyle/>
        <a:p>
          <a:endParaRPr lang="en-US" sz="1400"/>
        </a:p>
      </dgm:t>
    </dgm:pt>
    <dgm:pt modelId="{FBBBA841-FAC0-4D2A-8ACF-2D9A8E3202AB}">
      <dgm:prSet phldrT="[Text]" custT="1"/>
      <dgm:spPr/>
      <dgm:t>
        <a:bodyPr/>
        <a:lstStyle/>
        <a:p>
          <a:r>
            <a:rPr lang="en-US" sz="1300" smtClean="0"/>
            <a:t>Anthena menjadi kota dengan penduduk padat. Adanya paradigma proses penghancuran kota karena perpindahan ke sub urbanisasi</a:t>
          </a:r>
          <a:endParaRPr lang="en-US" sz="1300"/>
        </a:p>
      </dgm:t>
    </dgm:pt>
    <dgm:pt modelId="{EFCD66B3-0928-41F5-BC5B-C25E6EAF3578}" type="parTrans" cxnId="{08EE9974-73EF-49B9-B7C9-39D83BAC47F6}">
      <dgm:prSet/>
      <dgm:spPr/>
      <dgm:t>
        <a:bodyPr/>
        <a:lstStyle/>
        <a:p>
          <a:endParaRPr lang="en-US" sz="1400"/>
        </a:p>
      </dgm:t>
    </dgm:pt>
    <dgm:pt modelId="{65B2B5C5-AFC1-45E1-93AE-6CAD9C28FD3C}" type="sibTrans" cxnId="{08EE9974-73EF-49B9-B7C9-39D83BAC47F6}">
      <dgm:prSet/>
      <dgm:spPr/>
      <dgm:t>
        <a:bodyPr/>
        <a:lstStyle/>
        <a:p>
          <a:endParaRPr lang="en-US" sz="1400"/>
        </a:p>
      </dgm:t>
    </dgm:pt>
    <dgm:pt modelId="{96FF658D-1D9C-41ED-BB23-AC932F0CE604}">
      <dgm:prSet phldrT="[Text]" custT="1"/>
      <dgm:spPr/>
      <dgm:t>
        <a:bodyPr/>
        <a:lstStyle/>
        <a:p>
          <a:r>
            <a:rPr lang="en-US" sz="1300" smtClean="0"/>
            <a:t>Adanya pergeseran desain perancangan kota dari perancangan kemilitiran ke perancangan dengan bangunan kokoh dan nyaman</a:t>
          </a:r>
          <a:endParaRPr lang="en-US" sz="1300"/>
        </a:p>
      </dgm:t>
    </dgm:pt>
    <dgm:pt modelId="{F62A6969-3C55-4A61-A294-0D53624F2B80}" type="parTrans" cxnId="{6E4CD49B-0F15-4CA7-911A-5B5B1A691F41}">
      <dgm:prSet/>
      <dgm:spPr/>
      <dgm:t>
        <a:bodyPr/>
        <a:lstStyle/>
        <a:p>
          <a:endParaRPr lang="en-US" sz="1400"/>
        </a:p>
      </dgm:t>
    </dgm:pt>
    <dgm:pt modelId="{012A368B-6C9D-416C-9107-75EC16192C9B}" type="sibTrans" cxnId="{6E4CD49B-0F15-4CA7-911A-5B5B1A691F41}">
      <dgm:prSet/>
      <dgm:spPr/>
      <dgm:t>
        <a:bodyPr/>
        <a:lstStyle/>
        <a:p>
          <a:endParaRPr lang="en-US" sz="1400"/>
        </a:p>
      </dgm:t>
    </dgm:pt>
    <dgm:pt modelId="{1A48CA3B-3844-4A45-8FD2-DE6FD54860D1}">
      <dgm:prSet phldrT="[Text]" custT="1"/>
      <dgm:spPr/>
      <dgm:t>
        <a:bodyPr/>
        <a:lstStyle/>
        <a:p>
          <a:r>
            <a:rPr lang="en-US" sz="1400" smtClean="0"/>
            <a:t>Desain berupa persegi, kota-kota koloni yang didominasi oleh bangunan-bangunan untuk kepentingan masyarakat yang terletak di persimpangan dua buah jalan utama</a:t>
          </a:r>
          <a:endParaRPr lang="en-US" sz="1400"/>
        </a:p>
      </dgm:t>
    </dgm:pt>
    <dgm:pt modelId="{B105D240-52AE-4A33-ADFE-D21C03E102D9}" type="parTrans" cxnId="{5B36E445-6510-4B41-9054-4925582F8854}">
      <dgm:prSet/>
      <dgm:spPr/>
      <dgm:t>
        <a:bodyPr/>
        <a:lstStyle/>
        <a:p>
          <a:endParaRPr lang="en-US"/>
        </a:p>
      </dgm:t>
    </dgm:pt>
    <dgm:pt modelId="{48F9FF91-0DB2-4A5B-9759-7E04903A9942}" type="sibTrans" cxnId="{5B36E445-6510-4B41-9054-4925582F8854}">
      <dgm:prSet/>
      <dgm:spPr/>
      <dgm:t>
        <a:bodyPr/>
        <a:lstStyle/>
        <a:p>
          <a:endParaRPr lang="en-US"/>
        </a:p>
      </dgm:t>
    </dgm:pt>
    <dgm:pt modelId="{F1D21B70-D021-4D6D-8C04-9FE9B744AD8F}">
      <dgm:prSet phldrT="[Text]" custT="1"/>
      <dgm:spPr/>
      <dgm:t>
        <a:bodyPr/>
        <a:lstStyle/>
        <a:p>
          <a:r>
            <a:rPr lang="en-US" sz="1400" smtClean="0"/>
            <a:t>Bangunan bentuk piramida berfungsi sebagai kuil atau observatorium astronomi</a:t>
          </a:r>
          <a:endParaRPr lang="en-US" sz="1400"/>
        </a:p>
      </dgm:t>
    </dgm:pt>
    <dgm:pt modelId="{148D2B8E-1E2D-4F48-916F-342B41C3F418}" type="parTrans" cxnId="{CD99D3E2-0B60-45FC-B2F0-24CC1675A744}">
      <dgm:prSet/>
      <dgm:spPr/>
    </dgm:pt>
    <dgm:pt modelId="{8AFB4779-514C-4F37-B86A-0EB35880B9F4}" type="sibTrans" cxnId="{CD99D3E2-0B60-45FC-B2F0-24CC1675A744}">
      <dgm:prSet/>
      <dgm:spPr/>
    </dgm:pt>
    <dgm:pt modelId="{962834F1-EC0C-4A49-A37F-B936BDE19196}" type="pres">
      <dgm:prSet presAssocID="{50D58C08-4B39-4961-BE89-1B186C5DCD05}" presName="Name0" presStyleCnt="0">
        <dgm:presLayoutVars>
          <dgm:dir/>
          <dgm:animLvl val="lvl"/>
          <dgm:resizeHandles val="exact"/>
        </dgm:presLayoutVars>
      </dgm:prSet>
      <dgm:spPr/>
      <dgm:t>
        <a:bodyPr/>
        <a:lstStyle/>
        <a:p>
          <a:endParaRPr lang="en-US"/>
        </a:p>
      </dgm:t>
    </dgm:pt>
    <dgm:pt modelId="{10D19D86-3DE9-4A3C-AF73-102136C81482}" type="pres">
      <dgm:prSet presAssocID="{67E83820-1B15-4CF3-9160-3BEFEB412ADD}" presName="composite" presStyleCnt="0"/>
      <dgm:spPr/>
    </dgm:pt>
    <dgm:pt modelId="{3EB9DC2E-252A-4BAB-A010-68E46B886530}" type="pres">
      <dgm:prSet presAssocID="{67E83820-1B15-4CF3-9160-3BEFEB412ADD}" presName="parTx" presStyleLbl="alignNode1" presStyleIdx="0" presStyleCnt="3">
        <dgm:presLayoutVars>
          <dgm:chMax val="0"/>
          <dgm:chPref val="0"/>
          <dgm:bulletEnabled val="1"/>
        </dgm:presLayoutVars>
      </dgm:prSet>
      <dgm:spPr/>
      <dgm:t>
        <a:bodyPr/>
        <a:lstStyle/>
        <a:p>
          <a:endParaRPr lang="en-US"/>
        </a:p>
      </dgm:t>
    </dgm:pt>
    <dgm:pt modelId="{10BBDB8B-D097-45C6-9347-4409A7E27E4C}" type="pres">
      <dgm:prSet presAssocID="{67E83820-1B15-4CF3-9160-3BEFEB412ADD}" presName="desTx" presStyleLbl="alignAccFollowNode1" presStyleIdx="0" presStyleCnt="3">
        <dgm:presLayoutVars>
          <dgm:bulletEnabled val="1"/>
        </dgm:presLayoutVars>
      </dgm:prSet>
      <dgm:spPr/>
      <dgm:t>
        <a:bodyPr/>
        <a:lstStyle/>
        <a:p>
          <a:endParaRPr lang="en-US"/>
        </a:p>
      </dgm:t>
    </dgm:pt>
    <dgm:pt modelId="{A99EC84D-EA88-41D9-A161-A7D71CF29D07}" type="pres">
      <dgm:prSet presAssocID="{27CDFFD6-4B79-4079-BA91-46044158447B}" presName="space" presStyleCnt="0"/>
      <dgm:spPr/>
    </dgm:pt>
    <dgm:pt modelId="{3D603899-71E9-40FC-91A1-04A79CA8DB5F}" type="pres">
      <dgm:prSet presAssocID="{493B5C87-0396-49AF-B908-E899664C1B21}" presName="composite" presStyleCnt="0"/>
      <dgm:spPr/>
    </dgm:pt>
    <dgm:pt modelId="{79B508A2-35CF-408B-ADD7-16477923DCB9}" type="pres">
      <dgm:prSet presAssocID="{493B5C87-0396-49AF-B908-E899664C1B21}" presName="parTx" presStyleLbl="alignNode1" presStyleIdx="1" presStyleCnt="3">
        <dgm:presLayoutVars>
          <dgm:chMax val="0"/>
          <dgm:chPref val="0"/>
          <dgm:bulletEnabled val="1"/>
        </dgm:presLayoutVars>
      </dgm:prSet>
      <dgm:spPr/>
      <dgm:t>
        <a:bodyPr/>
        <a:lstStyle/>
        <a:p>
          <a:endParaRPr lang="en-US"/>
        </a:p>
      </dgm:t>
    </dgm:pt>
    <dgm:pt modelId="{1B1D2209-95DE-4D7C-BA94-BAFECEA893D9}" type="pres">
      <dgm:prSet presAssocID="{493B5C87-0396-49AF-B908-E899664C1B21}" presName="desTx" presStyleLbl="alignAccFollowNode1" presStyleIdx="1" presStyleCnt="3">
        <dgm:presLayoutVars>
          <dgm:bulletEnabled val="1"/>
        </dgm:presLayoutVars>
      </dgm:prSet>
      <dgm:spPr/>
      <dgm:t>
        <a:bodyPr/>
        <a:lstStyle/>
        <a:p>
          <a:endParaRPr lang="en-US"/>
        </a:p>
      </dgm:t>
    </dgm:pt>
    <dgm:pt modelId="{117B7575-B474-497A-A6B3-FA70C0FE5DB5}" type="pres">
      <dgm:prSet presAssocID="{8E54D59D-1C8C-44C6-96C6-06202FEAF0EA}" presName="space" presStyleCnt="0"/>
      <dgm:spPr/>
    </dgm:pt>
    <dgm:pt modelId="{904FE66C-12A9-4B92-9F94-7786C5BED8C7}" type="pres">
      <dgm:prSet presAssocID="{E0A21D13-7AD8-4C03-8594-16B3FDCDA413}" presName="composite" presStyleCnt="0"/>
      <dgm:spPr/>
    </dgm:pt>
    <dgm:pt modelId="{3F60F28F-96E6-4661-91E9-F76656BAFB03}" type="pres">
      <dgm:prSet presAssocID="{E0A21D13-7AD8-4C03-8594-16B3FDCDA413}" presName="parTx" presStyleLbl="alignNode1" presStyleIdx="2" presStyleCnt="3">
        <dgm:presLayoutVars>
          <dgm:chMax val="0"/>
          <dgm:chPref val="0"/>
          <dgm:bulletEnabled val="1"/>
        </dgm:presLayoutVars>
      </dgm:prSet>
      <dgm:spPr/>
      <dgm:t>
        <a:bodyPr/>
        <a:lstStyle/>
        <a:p>
          <a:endParaRPr lang="en-US"/>
        </a:p>
      </dgm:t>
    </dgm:pt>
    <dgm:pt modelId="{3DBED86A-18BE-4796-A907-DF36BC48F1BD}" type="pres">
      <dgm:prSet presAssocID="{E0A21D13-7AD8-4C03-8594-16B3FDCDA413}" presName="desTx" presStyleLbl="alignAccFollowNode1" presStyleIdx="2" presStyleCnt="3">
        <dgm:presLayoutVars>
          <dgm:bulletEnabled val="1"/>
        </dgm:presLayoutVars>
      </dgm:prSet>
      <dgm:spPr/>
      <dgm:t>
        <a:bodyPr/>
        <a:lstStyle/>
        <a:p>
          <a:endParaRPr lang="en-US"/>
        </a:p>
      </dgm:t>
    </dgm:pt>
  </dgm:ptLst>
  <dgm:cxnLst>
    <dgm:cxn modelId="{5D01DA0F-9373-4D72-8E4B-A1F13D4D088E}" srcId="{E0A21D13-7AD8-4C03-8594-16B3FDCDA413}" destId="{710CF1FB-9E4C-4CFD-AD28-46D0A25DB5B3}" srcOrd="0" destOrd="0" parTransId="{61EB0CE1-5FF9-4896-AC64-990B0A624B2E}" sibTransId="{49419758-988A-481F-9F23-D827F9A020EE}"/>
    <dgm:cxn modelId="{24A70BF5-1FC9-4C13-917C-C293B3C4EB0A}" type="presOf" srcId="{FBBBA841-FAC0-4D2A-8ACF-2D9A8E3202AB}" destId="{1B1D2209-95DE-4D7C-BA94-BAFECEA893D9}" srcOrd="0" destOrd="3" presId="urn:microsoft.com/office/officeart/2005/8/layout/hList1"/>
    <dgm:cxn modelId="{5496EFA4-30A0-45A8-BBAF-11895B20A1EF}" type="presOf" srcId="{493B5C87-0396-49AF-B908-E899664C1B21}" destId="{79B508A2-35CF-408B-ADD7-16477923DCB9}" srcOrd="0" destOrd="0" presId="urn:microsoft.com/office/officeart/2005/8/layout/hList1"/>
    <dgm:cxn modelId="{80764789-92B9-41F0-A308-54E6CBAE9644}" srcId="{493B5C87-0396-49AF-B908-E899664C1B21}" destId="{377DF786-B3F2-4341-88E1-D0A079FEBCCD}" srcOrd="0" destOrd="0" parTransId="{4556F577-78B3-4A20-A309-EABDE460DABE}" sibTransId="{FC87CFE9-53FC-4650-BF79-A4452A49C1E4}"/>
    <dgm:cxn modelId="{616E96A5-5989-4501-A7BF-7E0F7C6F5C80}" srcId="{67E83820-1B15-4CF3-9160-3BEFEB412ADD}" destId="{EEBB10BB-298E-446A-844A-15B3E6A6BE1B}" srcOrd="1" destOrd="0" parTransId="{6F002082-6A5C-4227-9621-3C0CE0A6A3BF}" sibTransId="{8955FF14-AE66-46AB-8AFC-46003086D380}"/>
    <dgm:cxn modelId="{BB5CF7A3-9AC6-423E-95BA-53D847D0E638}" type="presOf" srcId="{E0A21D13-7AD8-4C03-8594-16B3FDCDA413}" destId="{3F60F28F-96E6-4661-91E9-F76656BAFB03}" srcOrd="0" destOrd="0" presId="urn:microsoft.com/office/officeart/2005/8/layout/hList1"/>
    <dgm:cxn modelId="{5B36E445-6510-4B41-9054-4925582F8854}" srcId="{E0A21D13-7AD8-4C03-8594-16B3FDCDA413}" destId="{1A48CA3B-3844-4A45-8FD2-DE6FD54860D1}" srcOrd="2" destOrd="0" parTransId="{B105D240-52AE-4A33-ADFE-D21C03E102D9}" sibTransId="{48F9FF91-0DB2-4A5B-9759-7E04903A9942}"/>
    <dgm:cxn modelId="{C0F9B27E-6256-406F-8386-58483288F7C5}" type="presOf" srcId="{53C87C46-EB1B-4AD9-83B0-AACFC8FE1638}" destId="{10BBDB8B-D097-45C6-9347-4409A7E27E4C}" srcOrd="0" destOrd="0" presId="urn:microsoft.com/office/officeart/2005/8/layout/hList1"/>
    <dgm:cxn modelId="{EB673D04-4D5A-4B08-B2D0-0948FC4A2FC8}" type="presOf" srcId="{377DF786-B3F2-4341-88E1-D0A079FEBCCD}" destId="{1B1D2209-95DE-4D7C-BA94-BAFECEA893D9}" srcOrd="0" destOrd="0" presId="urn:microsoft.com/office/officeart/2005/8/layout/hList1"/>
    <dgm:cxn modelId="{08EE9974-73EF-49B9-B7C9-39D83BAC47F6}" srcId="{493B5C87-0396-49AF-B908-E899664C1B21}" destId="{FBBBA841-FAC0-4D2A-8ACF-2D9A8E3202AB}" srcOrd="3" destOrd="0" parTransId="{EFCD66B3-0928-41F5-BC5B-C25E6EAF3578}" sibTransId="{65B2B5C5-AFC1-45E1-93AE-6CAD9C28FD3C}"/>
    <dgm:cxn modelId="{B2D7C975-761E-4678-80C3-3C67F32FD064}" type="presOf" srcId="{F1D21B70-D021-4D6D-8C04-9FE9B744AD8F}" destId="{10BBDB8B-D097-45C6-9347-4409A7E27E4C}" srcOrd="0" destOrd="2" presId="urn:microsoft.com/office/officeart/2005/8/layout/hList1"/>
    <dgm:cxn modelId="{071AA4F8-B142-4606-A017-CDD6B24B5209}" srcId="{493B5C87-0396-49AF-B908-E899664C1B21}" destId="{8F4EE91E-4C6B-4FE5-9A69-6999808A538F}" srcOrd="1" destOrd="0" parTransId="{64CA8531-0D21-4788-AA93-E7BBEF7F8AFA}" sibTransId="{942C380A-88DB-41CF-AD42-C4E21F1BBD75}"/>
    <dgm:cxn modelId="{9BC4BEF8-E568-48CF-BD9E-AEFEA2D52E8D}" type="presOf" srcId="{710CF1FB-9E4C-4CFD-AD28-46D0A25DB5B3}" destId="{3DBED86A-18BE-4796-A907-DF36BC48F1BD}" srcOrd="0" destOrd="0" presId="urn:microsoft.com/office/officeart/2005/8/layout/hList1"/>
    <dgm:cxn modelId="{6E4CD49B-0F15-4CA7-911A-5B5B1A691F41}" srcId="{493B5C87-0396-49AF-B908-E899664C1B21}" destId="{96FF658D-1D9C-41ED-BB23-AC932F0CE604}" srcOrd="4" destOrd="0" parTransId="{F62A6969-3C55-4A61-A294-0D53624F2B80}" sibTransId="{012A368B-6C9D-416C-9107-75EC16192C9B}"/>
    <dgm:cxn modelId="{A690134C-A952-44C8-9C72-1F921F0E8387}" srcId="{493B5C87-0396-49AF-B908-E899664C1B21}" destId="{C6211054-FDBF-435B-BB1A-910C22ABDEEE}" srcOrd="2" destOrd="0" parTransId="{4BBB2324-57B9-4534-920A-74FEA5048E2D}" sibTransId="{600E6B90-B020-4CD6-A47A-46BCCDD13D84}"/>
    <dgm:cxn modelId="{49335968-74D0-43FD-BC16-595A41A59F5F}" type="presOf" srcId="{96FF658D-1D9C-41ED-BB23-AC932F0CE604}" destId="{1B1D2209-95DE-4D7C-BA94-BAFECEA893D9}" srcOrd="0" destOrd="4" presId="urn:microsoft.com/office/officeart/2005/8/layout/hList1"/>
    <dgm:cxn modelId="{133C6459-FE1C-4D5F-B30B-C18BF96AEF3A}" srcId="{50D58C08-4B39-4961-BE89-1B186C5DCD05}" destId="{67E83820-1B15-4CF3-9160-3BEFEB412ADD}" srcOrd="0" destOrd="0" parTransId="{CB494F7E-F10A-4ECE-BEA6-0A658490E130}" sibTransId="{27CDFFD6-4B79-4079-BA91-46044158447B}"/>
    <dgm:cxn modelId="{10813783-E4D7-4796-B8B7-0A3044744459}" type="presOf" srcId="{8F4EE91E-4C6B-4FE5-9A69-6999808A538F}" destId="{1B1D2209-95DE-4D7C-BA94-BAFECEA893D9}" srcOrd="0" destOrd="1" presId="urn:microsoft.com/office/officeart/2005/8/layout/hList1"/>
    <dgm:cxn modelId="{D32C126C-EA8C-4A5A-B1A5-1422B31436A5}" type="presOf" srcId="{C6211054-FDBF-435B-BB1A-910C22ABDEEE}" destId="{1B1D2209-95DE-4D7C-BA94-BAFECEA893D9}" srcOrd="0" destOrd="2" presId="urn:microsoft.com/office/officeart/2005/8/layout/hList1"/>
    <dgm:cxn modelId="{CD99D3E2-0B60-45FC-B2F0-24CC1675A744}" srcId="{67E83820-1B15-4CF3-9160-3BEFEB412ADD}" destId="{F1D21B70-D021-4D6D-8C04-9FE9B744AD8F}" srcOrd="2" destOrd="0" parTransId="{148D2B8E-1E2D-4F48-916F-342B41C3F418}" sibTransId="{8AFB4779-514C-4F37-B86A-0EB35880B9F4}"/>
    <dgm:cxn modelId="{8AF6F827-D39F-4B4A-876A-350B05F1652F}" type="presOf" srcId="{EEBB10BB-298E-446A-844A-15B3E6A6BE1B}" destId="{10BBDB8B-D097-45C6-9347-4409A7E27E4C}" srcOrd="0" destOrd="1" presId="urn:microsoft.com/office/officeart/2005/8/layout/hList1"/>
    <dgm:cxn modelId="{74FE72A7-A902-4909-892A-B3AED49E2C3A}" type="presOf" srcId="{67E83820-1B15-4CF3-9160-3BEFEB412ADD}" destId="{3EB9DC2E-252A-4BAB-A010-68E46B886530}" srcOrd="0" destOrd="0" presId="urn:microsoft.com/office/officeart/2005/8/layout/hList1"/>
    <dgm:cxn modelId="{062F6BE8-CDC7-4532-85D7-A77521FD7131}" srcId="{67E83820-1B15-4CF3-9160-3BEFEB412ADD}" destId="{53C87C46-EB1B-4AD9-83B0-AACFC8FE1638}" srcOrd="0" destOrd="0" parTransId="{E87ADEBC-1D71-46EB-AC96-2F903B5679BE}" sibTransId="{7F3E5F28-810A-4CEE-9632-B098DFAB712F}"/>
    <dgm:cxn modelId="{4DADA012-B83A-44F2-87F4-6B4BCE15FB42}" srcId="{E0A21D13-7AD8-4C03-8594-16B3FDCDA413}" destId="{C957F25A-7A2B-4A20-911E-A38CDF928EE8}" srcOrd="1" destOrd="0" parTransId="{9A09FAA1-003B-455A-8706-B5E628AB4722}" sibTransId="{97DD18ED-0C73-477B-8D34-5724F1EF045A}"/>
    <dgm:cxn modelId="{5D48C79D-2F74-436E-B15C-0428B24D7DF6}" srcId="{50D58C08-4B39-4961-BE89-1B186C5DCD05}" destId="{E0A21D13-7AD8-4C03-8594-16B3FDCDA413}" srcOrd="2" destOrd="0" parTransId="{5926E64A-C40F-408F-B65F-4F3E0F8ADEA3}" sibTransId="{93DEB200-152E-4D40-9137-62A5CD06990D}"/>
    <dgm:cxn modelId="{33A468D7-4606-447E-B3FF-987E17D815A5}" type="presOf" srcId="{1A48CA3B-3844-4A45-8FD2-DE6FD54860D1}" destId="{3DBED86A-18BE-4796-A907-DF36BC48F1BD}" srcOrd="0" destOrd="2" presId="urn:microsoft.com/office/officeart/2005/8/layout/hList1"/>
    <dgm:cxn modelId="{EFCEF3EF-486E-4FBA-B9F9-DD502130AE79}" srcId="{50D58C08-4B39-4961-BE89-1B186C5DCD05}" destId="{493B5C87-0396-49AF-B908-E899664C1B21}" srcOrd="1" destOrd="0" parTransId="{104D9559-7C14-4A60-93D8-04BDB550F52B}" sibTransId="{8E54D59D-1C8C-44C6-96C6-06202FEAF0EA}"/>
    <dgm:cxn modelId="{9E54DFA8-E99C-45EA-A06D-7D85E19333FC}" type="presOf" srcId="{C957F25A-7A2B-4A20-911E-A38CDF928EE8}" destId="{3DBED86A-18BE-4796-A907-DF36BC48F1BD}" srcOrd="0" destOrd="1" presId="urn:microsoft.com/office/officeart/2005/8/layout/hList1"/>
    <dgm:cxn modelId="{61A42F7E-D489-4672-B1AF-DDCCD2CE95A4}" type="presOf" srcId="{50D58C08-4B39-4961-BE89-1B186C5DCD05}" destId="{962834F1-EC0C-4A49-A37F-B936BDE19196}" srcOrd="0" destOrd="0" presId="urn:microsoft.com/office/officeart/2005/8/layout/hList1"/>
    <dgm:cxn modelId="{C216DA0D-08F4-4EA8-A62D-6DEAD6A74D10}" type="presParOf" srcId="{962834F1-EC0C-4A49-A37F-B936BDE19196}" destId="{10D19D86-3DE9-4A3C-AF73-102136C81482}" srcOrd="0" destOrd="0" presId="urn:microsoft.com/office/officeart/2005/8/layout/hList1"/>
    <dgm:cxn modelId="{7238D935-87B2-490E-9739-D3180613E9D5}" type="presParOf" srcId="{10D19D86-3DE9-4A3C-AF73-102136C81482}" destId="{3EB9DC2E-252A-4BAB-A010-68E46B886530}" srcOrd="0" destOrd="0" presId="urn:microsoft.com/office/officeart/2005/8/layout/hList1"/>
    <dgm:cxn modelId="{B39A2DE0-31FF-465A-9FF2-B7042C458524}" type="presParOf" srcId="{10D19D86-3DE9-4A3C-AF73-102136C81482}" destId="{10BBDB8B-D097-45C6-9347-4409A7E27E4C}" srcOrd="1" destOrd="0" presId="urn:microsoft.com/office/officeart/2005/8/layout/hList1"/>
    <dgm:cxn modelId="{EA272203-1513-4435-9CD6-0A9A1CE9BC90}" type="presParOf" srcId="{962834F1-EC0C-4A49-A37F-B936BDE19196}" destId="{A99EC84D-EA88-41D9-A161-A7D71CF29D07}" srcOrd="1" destOrd="0" presId="urn:microsoft.com/office/officeart/2005/8/layout/hList1"/>
    <dgm:cxn modelId="{E5544386-20C6-44A9-9E89-EAA66CBD3B02}" type="presParOf" srcId="{962834F1-EC0C-4A49-A37F-B936BDE19196}" destId="{3D603899-71E9-40FC-91A1-04A79CA8DB5F}" srcOrd="2" destOrd="0" presId="urn:microsoft.com/office/officeart/2005/8/layout/hList1"/>
    <dgm:cxn modelId="{26B25551-ED9E-4BF0-A7DA-DEBCC463E262}" type="presParOf" srcId="{3D603899-71E9-40FC-91A1-04A79CA8DB5F}" destId="{79B508A2-35CF-408B-ADD7-16477923DCB9}" srcOrd="0" destOrd="0" presId="urn:microsoft.com/office/officeart/2005/8/layout/hList1"/>
    <dgm:cxn modelId="{D64B3A16-BAFC-4159-8D5A-D03C4BEBAA09}" type="presParOf" srcId="{3D603899-71E9-40FC-91A1-04A79CA8DB5F}" destId="{1B1D2209-95DE-4D7C-BA94-BAFECEA893D9}" srcOrd="1" destOrd="0" presId="urn:microsoft.com/office/officeart/2005/8/layout/hList1"/>
    <dgm:cxn modelId="{E10A0115-8AF9-42BD-B02F-AE21F2968FDA}" type="presParOf" srcId="{962834F1-EC0C-4A49-A37F-B936BDE19196}" destId="{117B7575-B474-497A-A6B3-FA70C0FE5DB5}" srcOrd="3" destOrd="0" presId="urn:microsoft.com/office/officeart/2005/8/layout/hList1"/>
    <dgm:cxn modelId="{551FFC5C-FEC7-417D-9BFC-9BAB09EA1166}" type="presParOf" srcId="{962834F1-EC0C-4A49-A37F-B936BDE19196}" destId="{904FE66C-12A9-4B92-9F94-7786C5BED8C7}" srcOrd="4" destOrd="0" presId="urn:microsoft.com/office/officeart/2005/8/layout/hList1"/>
    <dgm:cxn modelId="{8597A79A-5544-4B0A-BAB3-E7A1560AD11D}" type="presParOf" srcId="{904FE66C-12A9-4B92-9F94-7786C5BED8C7}" destId="{3F60F28F-96E6-4661-91E9-F76656BAFB03}" srcOrd="0" destOrd="0" presId="urn:microsoft.com/office/officeart/2005/8/layout/hList1"/>
    <dgm:cxn modelId="{9772D4CC-7E20-48A4-BE8B-80CA06B179D8}" type="presParOf" srcId="{904FE66C-12A9-4B92-9F94-7786C5BED8C7}" destId="{3DBED86A-18BE-4796-A907-DF36BC48F1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5E358A-9003-4A9B-A00B-AA7D881013C3}"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EF12EE85-8D29-47A4-9775-3F78E065BA15}">
      <dgm:prSet phldrT="[Text]" custT="1"/>
      <dgm:spPr/>
      <dgm:t>
        <a:bodyPr/>
        <a:lstStyle/>
        <a:p>
          <a:r>
            <a:rPr lang="en-US" sz="1600" smtClean="0"/>
            <a:t>Kota sebagai pusat bisnis</a:t>
          </a:r>
        </a:p>
        <a:p>
          <a:endParaRPr lang="en-US" sz="1600"/>
        </a:p>
      </dgm:t>
    </dgm:pt>
    <dgm:pt modelId="{6F4FEEB2-B543-419B-A7CD-1E1D2F0D4E2A}" type="parTrans" cxnId="{D81944D9-3E8E-419D-AF86-A9AC1E145B82}">
      <dgm:prSet/>
      <dgm:spPr/>
      <dgm:t>
        <a:bodyPr/>
        <a:lstStyle/>
        <a:p>
          <a:endParaRPr lang="en-US"/>
        </a:p>
      </dgm:t>
    </dgm:pt>
    <dgm:pt modelId="{0B09D70E-606E-44EF-B8A4-3AD78BD45680}" type="sibTrans" cxnId="{D81944D9-3E8E-419D-AF86-A9AC1E145B82}">
      <dgm:prSet/>
      <dgm:spPr/>
      <dgm:t>
        <a:bodyPr/>
        <a:lstStyle/>
        <a:p>
          <a:endParaRPr lang="en-US"/>
        </a:p>
      </dgm:t>
    </dgm:pt>
    <dgm:pt modelId="{1D62D567-08CC-4030-8AC9-3FB75A6DEB81}">
      <dgm:prSet phldrT="[Text]" custT="1"/>
      <dgm:spPr/>
      <dgm:t>
        <a:bodyPr/>
        <a:lstStyle/>
        <a:p>
          <a:pPr marL="228600" indent="-228600"/>
          <a:r>
            <a:rPr lang="en-US" sz="1600" smtClean="0"/>
            <a:t>1. Munculnya  kembali perkembangan kota yang diipengaruhi pikiran barat</a:t>
          </a:r>
        </a:p>
        <a:p>
          <a:pPr marL="228600" indent="-228600"/>
          <a:r>
            <a:rPr lang="en-US" sz="1600" smtClean="0"/>
            <a:t>2. Gaya romanesque atau gaya romawi, karena menggunakan bentuklengkungan</a:t>
          </a:r>
          <a:endParaRPr lang="en-US" sz="1600"/>
        </a:p>
      </dgm:t>
    </dgm:pt>
    <dgm:pt modelId="{F15122CB-692B-48B7-A461-F262F9059B75}" type="parTrans" cxnId="{78B2D1F7-BDED-46D2-84FF-82148E57BBBC}">
      <dgm:prSet/>
      <dgm:spPr/>
      <dgm:t>
        <a:bodyPr/>
        <a:lstStyle/>
        <a:p>
          <a:endParaRPr lang="en-US"/>
        </a:p>
      </dgm:t>
    </dgm:pt>
    <dgm:pt modelId="{3DAF809F-B2F7-4012-AD8A-0776DB88CB06}" type="sibTrans" cxnId="{78B2D1F7-BDED-46D2-84FF-82148E57BBBC}">
      <dgm:prSet/>
      <dgm:spPr/>
      <dgm:t>
        <a:bodyPr/>
        <a:lstStyle/>
        <a:p>
          <a:endParaRPr lang="en-US"/>
        </a:p>
      </dgm:t>
    </dgm:pt>
    <dgm:pt modelId="{5F9A0100-6ECD-4AC7-B2A0-39EE4C3E56B4}">
      <dgm:prSet phldrT="[Text]" custT="1"/>
      <dgm:spPr/>
      <dgm:t>
        <a:bodyPr/>
        <a:lstStyle/>
        <a:p>
          <a:pPr marL="285750" indent="-285750"/>
          <a:r>
            <a:rPr lang="en-US" sz="1600" smtClean="0"/>
            <a:t>1. Mulai dihilangkan tembok diwilayah perbatasan</a:t>
          </a:r>
        </a:p>
        <a:p>
          <a:pPr marL="285750" indent="-285750"/>
          <a:r>
            <a:rPr lang="en-US" sz="1600" smtClean="0"/>
            <a:t>2. Perkembangan renaissance, sehingga dampak terhadap perkembangan kota adalah desain artistik daripada struktural</a:t>
          </a:r>
          <a:endParaRPr lang="en-US" sz="1600"/>
        </a:p>
      </dgm:t>
    </dgm:pt>
    <dgm:pt modelId="{53C186A6-53E5-4179-8F05-695AC38F6A75}" type="parTrans" cxnId="{A8009258-A1D7-4900-8827-FADA9F56D87C}">
      <dgm:prSet/>
      <dgm:spPr/>
      <dgm:t>
        <a:bodyPr/>
        <a:lstStyle/>
        <a:p>
          <a:endParaRPr lang="en-US"/>
        </a:p>
      </dgm:t>
    </dgm:pt>
    <dgm:pt modelId="{47BF2AE0-01C4-4D3F-9D34-D749FC7EC721}" type="sibTrans" cxnId="{A8009258-A1D7-4900-8827-FADA9F56D87C}">
      <dgm:prSet/>
      <dgm:spPr/>
      <dgm:t>
        <a:bodyPr/>
        <a:lstStyle/>
        <a:p>
          <a:endParaRPr lang="en-US"/>
        </a:p>
      </dgm:t>
    </dgm:pt>
    <dgm:pt modelId="{A92004CA-D2D9-4B98-AED7-AAB7622A5DB3}">
      <dgm:prSet/>
      <dgm:spPr/>
      <dgm:t>
        <a:bodyPr/>
        <a:lstStyle/>
        <a:p>
          <a:endParaRPr lang="en-US"/>
        </a:p>
      </dgm:t>
    </dgm:pt>
    <dgm:pt modelId="{C9EB5821-15DF-4DD1-9A9C-9903ED783DD2}" type="parTrans" cxnId="{693BAD87-386C-418A-9657-58CC0D04FD39}">
      <dgm:prSet/>
      <dgm:spPr/>
      <dgm:t>
        <a:bodyPr/>
        <a:lstStyle/>
        <a:p>
          <a:endParaRPr lang="en-US"/>
        </a:p>
      </dgm:t>
    </dgm:pt>
    <dgm:pt modelId="{8DB31457-BA41-4108-B8E5-04963B5E4D5C}" type="sibTrans" cxnId="{693BAD87-386C-418A-9657-58CC0D04FD39}">
      <dgm:prSet/>
      <dgm:spPr/>
      <dgm:t>
        <a:bodyPr/>
        <a:lstStyle/>
        <a:p>
          <a:endParaRPr lang="en-US"/>
        </a:p>
      </dgm:t>
    </dgm:pt>
    <dgm:pt modelId="{97FC322B-AD2C-4F0C-B714-87FCC4E07F3A}">
      <dgm:prSet/>
      <dgm:spPr/>
      <dgm:t>
        <a:bodyPr/>
        <a:lstStyle/>
        <a:p>
          <a:endParaRPr lang="en-US"/>
        </a:p>
      </dgm:t>
    </dgm:pt>
    <dgm:pt modelId="{CDFD9026-CDE2-47D6-91C7-B596DB282AF4}" type="parTrans" cxnId="{7031728A-D87F-43AD-B81A-148B27388702}">
      <dgm:prSet/>
      <dgm:spPr/>
      <dgm:t>
        <a:bodyPr/>
        <a:lstStyle/>
        <a:p>
          <a:endParaRPr lang="en-US"/>
        </a:p>
      </dgm:t>
    </dgm:pt>
    <dgm:pt modelId="{03BBDA74-E898-4432-9FE6-14D68A0CEA69}" type="sibTrans" cxnId="{7031728A-D87F-43AD-B81A-148B27388702}">
      <dgm:prSet/>
      <dgm:spPr/>
      <dgm:t>
        <a:bodyPr/>
        <a:lstStyle/>
        <a:p>
          <a:endParaRPr lang="en-US"/>
        </a:p>
      </dgm:t>
    </dgm:pt>
    <dgm:pt modelId="{62C86FC7-C76B-4720-BAD7-C5A86AA3F988}" type="pres">
      <dgm:prSet presAssocID="{3F5E358A-9003-4A9B-A00B-AA7D881013C3}" presName="rootnode" presStyleCnt="0">
        <dgm:presLayoutVars>
          <dgm:chMax/>
          <dgm:chPref/>
          <dgm:dir/>
          <dgm:animLvl val="lvl"/>
        </dgm:presLayoutVars>
      </dgm:prSet>
      <dgm:spPr/>
      <dgm:t>
        <a:bodyPr/>
        <a:lstStyle/>
        <a:p>
          <a:endParaRPr lang="en-US"/>
        </a:p>
      </dgm:t>
    </dgm:pt>
    <dgm:pt modelId="{304CE9F3-B951-4B45-AC88-BD07205DC983}" type="pres">
      <dgm:prSet presAssocID="{EF12EE85-8D29-47A4-9775-3F78E065BA15}" presName="composite" presStyleCnt="0"/>
      <dgm:spPr/>
    </dgm:pt>
    <dgm:pt modelId="{CCED3C6F-48A4-448B-BECE-4B4362DFAB0F}" type="pres">
      <dgm:prSet presAssocID="{EF12EE85-8D29-47A4-9775-3F78E065BA15}" presName="LShape" presStyleLbl="alignNode1" presStyleIdx="0" presStyleCnt="9"/>
      <dgm:spPr/>
    </dgm:pt>
    <dgm:pt modelId="{D05E8A83-91E0-4363-9A83-64FDC3C7C351}" type="pres">
      <dgm:prSet presAssocID="{EF12EE85-8D29-47A4-9775-3F78E065BA15}" presName="ParentText" presStyleLbl="revTx" presStyleIdx="0" presStyleCnt="5">
        <dgm:presLayoutVars>
          <dgm:chMax val="0"/>
          <dgm:chPref val="0"/>
          <dgm:bulletEnabled val="1"/>
        </dgm:presLayoutVars>
      </dgm:prSet>
      <dgm:spPr/>
      <dgm:t>
        <a:bodyPr/>
        <a:lstStyle/>
        <a:p>
          <a:endParaRPr lang="en-US"/>
        </a:p>
      </dgm:t>
    </dgm:pt>
    <dgm:pt modelId="{53BAFC0D-C82D-4F94-A1EC-B166AE14DD0E}" type="pres">
      <dgm:prSet presAssocID="{EF12EE85-8D29-47A4-9775-3F78E065BA15}" presName="Triangle" presStyleLbl="alignNode1" presStyleIdx="1" presStyleCnt="9"/>
      <dgm:spPr/>
    </dgm:pt>
    <dgm:pt modelId="{3C8448B1-2BEB-4D3F-8CFE-F60039CFF13C}" type="pres">
      <dgm:prSet presAssocID="{0B09D70E-606E-44EF-B8A4-3AD78BD45680}" presName="sibTrans" presStyleCnt="0"/>
      <dgm:spPr/>
    </dgm:pt>
    <dgm:pt modelId="{4B3735AF-A4F6-4065-B821-8C89BD816F50}" type="pres">
      <dgm:prSet presAssocID="{0B09D70E-606E-44EF-B8A4-3AD78BD45680}" presName="space" presStyleCnt="0"/>
      <dgm:spPr/>
    </dgm:pt>
    <dgm:pt modelId="{393916F6-3A17-48FA-B1AD-17863EFD8D0E}" type="pres">
      <dgm:prSet presAssocID="{1D62D567-08CC-4030-8AC9-3FB75A6DEB81}" presName="composite" presStyleCnt="0"/>
      <dgm:spPr/>
    </dgm:pt>
    <dgm:pt modelId="{F6B012C3-DA0A-404E-A15A-2D04D95F5D2F}" type="pres">
      <dgm:prSet presAssocID="{1D62D567-08CC-4030-8AC9-3FB75A6DEB81}" presName="LShape" presStyleLbl="alignNode1" presStyleIdx="2" presStyleCnt="9"/>
      <dgm:spPr/>
    </dgm:pt>
    <dgm:pt modelId="{92AB0891-159E-457F-86BC-408B2C7A115E}" type="pres">
      <dgm:prSet presAssocID="{1D62D567-08CC-4030-8AC9-3FB75A6DEB81}" presName="ParentText" presStyleLbl="revTx" presStyleIdx="1" presStyleCnt="5" custScaleX="106427" custScaleY="102783" custLinFactNeighborX="12551">
        <dgm:presLayoutVars>
          <dgm:chMax val="0"/>
          <dgm:chPref val="0"/>
          <dgm:bulletEnabled val="1"/>
        </dgm:presLayoutVars>
      </dgm:prSet>
      <dgm:spPr/>
      <dgm:t>
        <a:bodyPr/>
        <a:lstStyle/>
        <a:p>
          <a:endParaRPr lang="en-US"/>
        </a:p>
      </dgm:t>
    </dgm:pt>
    <dgm:pt modelId="{AFEAD078-DAE5-4591-A190-D3213DE39A01}" type="pres">
      <dgm:prSet presAssocID="{1D62D567-08CC-4030-8AC9-3FB75A6DEB81}" presName="Triangle" presStyleLbl="alignNode1" presStyleIdx="3" presStyleCnt="9"/>
      <dgm:spPr/>
    </dgm:pt>
    <dgm:pt modelId="{69D8587D-CFAF-47E9-8E63-DD18337B3CAE}" type="pres">
      <dgm:prSet presAssocID="{3DAF809F-B2F7-4012-AD8A-0776DB88CB06}" presName="sibTrans" presStyleCnt="0"/>
      <dgm:spPr/>
    </dgm:pt>
    <dgm:pt modelId="{6742604A-2C24-4FE7-9465-B428734883DE}" type="pres">
      <dgm:prSet presAssocID="{3DAF809F-B2F7-4012-AD8A-0776DB88CB06}" presName="space" presStyleCnt="0"/>
      <dgm:spPr/>
    </dgm:pt>
    <dgm:pt modelId="{51FBD493-F7EC-4D23-98D7-A63639EE8DD1}" type="pres">
      <dgm:prSet presAssocID="{A92004CA-D2D9-4B98-AED7-AAB7622A5DB3}" presName="composite" presStyleCnt="0"/>
      <dgm:spPr/>
    </dgm:pt>
    <dgm:pt modelId="{FA8E957B-43AC-48CE-8860-906FCE626D07}" type="pres">
      <dgm:prSet presAssocID="{A92004CA-D2D9-4B98-AED7-AAB7622A5DB3}" presName="LShape" presStyleLbl="alignNode1" presStyleIdx="4" presStyleCnt="9"/>
      <dgm:spPr/>
    </dgm:pt>
    <dgm:pt modelId="{3AC50880-592C-419F-A7E0-0882F44A377E}" type="pres">
      <dgm:prSet presAssocID="{A92004CA-D2D9-4B98-AED7-AAB7622A5DB3}" presName="ParentText" presStyleLbl="revTx" presStyleIdx="2" presStyleCnt="5">
        <dgm:presLayoutVars>
          <dgm:chMax val="0"/>
          <dgm:chPref val="0"/>
          <dgm:bulletEnabled val="1"/>
        </dgm:presLayoutVars>
      </dgm:prSet>
      <dgm:spPr/>
      <dgm:t>
        <a:bodyPr/>
        <a:lstStyle/>
        <a:p>
          <a:endParaRPr lang="en-US"/>
        </a:p>
      </dgm:t>
    </dgm:pt>
    <dgm:pt modelId="{B22BBA9C-004F-4613-81CA-C0F94EB5E36B}" type="pres">
      <dgm:prSet presAssocID="{A92004CA-D2D9-4B98-AED7-AAB7622A5DB3}" presName="Triangle" presStyleLbl="alignNode1" presStyleIdx="5" presStyleCnt="9"/>
      <dgm:spPr/>
    </dgm:pt>
    <dgm:pt modelId="{B5063A38-6B96-40E3-935D-18CF848B17E4}" type="pres">
      <dgm:prSet presAssocID="{8DB31457-BA41-4108-B8E5-04963B5E4D5C}" presName="sibTrans" presStyleCnt="0"/>
      <dgm:spPr/>
    </dgm:pt>
    <dgm:pt modelId="{FCFF2514-1147-41E0-B103-9064A2B44E1F}" type="pres">
      <dgm:prSet presAssocID="{8DB31457-BA41-4108-B8E5-04963B5E4D5C}" presName="space" presStyleCnt="0"/>
      <dgm:spPr/>
    </dgm:pt>
    <dgm:pt modelId="{DD54F097-EE0A-41FC-8C57-EA74015FA2C7}" type="pres">
      <dgm:prSet presAssocID="{97FC322B-AD2C-4F0C-B714-87FCC4E07F3A}" presName="composite" presStyleCnt="0"/>
      <dgm:spPr/>
    </dgm:pt>
    <dgm:pt modelId="{08D46446-DB6C-40F0-994D-4CD6139AE37D}" type="pres">
      <dgm:prSet presAssocID="{97FC322B-AD2C-4F0C-B714-87FCC4E07F3A}" presName="LShape" presStyleLbl="alignNode1" presStyleIdx="6" presStyleCnt="9"/>
      <dgm:spPr/>
    </dgm:pt>
    <dgm:pt modelId="{03B5C64A-0CFC-4AF6-9D78-3DA32CE79125}" type="pres">
      <dgm:prSet presAssocID="{97FC322B-AD2C-4F0C-B714-87FCC4E07F3A}" presName="ParentText" presStyleLbl="revTx" presStyleIdx="3" presStyleCnt="5">
        <dgm:presLayoutVars>
          <dgm:chMax val="0"/>
          <dgm:chPref val="0"/>
          <dgm:bulletEnabled val="1"/>
        </dgm:presLayoutVars>
      </dgm:prSet>
      <dgm:spPr/>
      <dgm:t>
        <a:bodyPr/>
        <a:lstStyle/>
        <a:p>
          <a:endParaRPr lang="en-US"/>
        </a:p>
      </dgm:t>
    </dgm:pt>
    <dgm:pt modelId="{4F11074B-47F0-41E6-BE9D-9D0D791E7CB9}" type="pres">
      <dgm:prSet presAssocID="{97FC322B-AD2C-4F0C-B714-87FCC4E07F3A}" presName="Triangle" presStyleLbl="alignNode1" presStyleIdx="7" presStyleCnt="9"/>
      <dgm:spPr/>
    </dgm:pt>
    <dgm:pt modelId="{01ACA1CD-2278-4D58-AEAC-D8DAF822AF6D}" type="pres">
      <dgm:prSet presAssocID="{03BBDA74-E898-4432-9FE6-14D68A0CEA69}" presName="sibTrans" presStyleCnt="0"/>
      <dgm:spPr/>
    </dgm:pt>
    <dgm:pt modelId="{0EF47028-4268-46CC-AB96-61BB4A067862}" type="pres">
      <dgm:prSet presAssocID="{03BBDA74-E898-4432-9FE6-14D68A0CEA69}" presName="space" presStyleCnt="0"/>
      <dgm:spPr/>
    </dgm:pt>
    <dgm:pt modelId="{39965A62-1CC4-4EF7-861D-B769F3509EB7}" type="pres">
      <dgm:prSet presAssocID="{5F9A0100-6ECD-4AC7-B2A0-39EE4C3E56B4}" presName="composite" presStyleCnt="0"/>
      <dgm:spPr/>
    </dgm:pt>
    <dgm:pt modelId="{BBBE4315-486F-4A79-BB12-67C7028C7ED3}" type="pres">
      <dgm:prSet presAssocID="{5F9A0100-6ECD-4AC7-B2A0-39EE4C3E56B4}" presName="LShape" presStyleLbl="alignNode1" presStyleIdx="8" presStyleCnt="9"/>
      <dgm:spPr/>
    </dgm:pt>
    <dgm:pt modelId="{CB50D8F6-05E8-4DE7-8DD9-54A031041E0E}" type="pres">
      <dgm:prSet presAssocID="{5F9A0100-6ECD-4AC7-B2A0-39EE4C3E56B4}" presName="ParentText" presStyleLbl="revTx" presStyleIdx="4" presStyleCnt="5">
        <dgm:presLayoutVars>
          <dgm:chMax val="0"/>
          <dgm:chPref val="0"/>
          <dgm:bulletEnabled val="1"/>
        </dgm:presLayoutVars>
      </dgm:prSet>
      <dgm:spPr/>
      <dgm:t>
        <a:bodyPr/>
        <a:lstStyle/>
        <a:p>
          <a:endParaRPr lang="en-US"/>
        </a:p>
      </dgm:t>
    </dgm:pt>
  </dgm:ptLst>
  <dgm:cxnLst>
    <dgm:cxn modelId="{A8009258-A1D7-4900-8827-FADA9F56D87C}" srcId="{3F5E358A-9003-4A9B-A00B-AA7D881013C3}" destId="{5F9A0100-6ECD-4AC7-B2A0-39EE4C3E56B4}" srcOrd="4" destOrd="0" parTransId="{53C186A6-53E5-4179-8F05-695AC38F6A75}" sibTransId="{47BF2AE0-01C4-4D3F-9D34-D749FC7EC721}"/>
    <dgm:cxn modelId="{D81944D9-3E8E-419D-AF86-A9AC1E145B82}" srcId="{3F5E358A-9003-4A9B-A00B-AA7D881013C3}" destId="{EF12EE85-8D29-47A4-9775-3F78E065BA15}" srcOrd="0" destOrd="0" parTransId="{6F4FEEB2-B543-419B-A7CD-1E1D2F0D4E2A}" sibTransId="{0B09D70E-606E-44EF-B8A4-3AD78BD45680}"/>
    <dgm:cxn modelId="{7A3A3B5A-4493-49C5-BA17-8EB32A09199A}" type="presOf" srcId="{EF12EE85-8D29-47A4-9775-3F78E065BA15}" destId="{D05E8A83-91E0-4363-9A83-64FDC3C7C351}" srcOrd="0" destOrd="0" presId="urn:microsoft.com/office/officeart/2009/3/layout/StepUpProcess"/>
    <dgm:cxn modelId="{693BAD87-386C-418A-9657-58CC0D04FD39}" srcId="{3F5E358A-9003-4A9B-A00B-AA7D881013C3}" destId="{A92004CA-D2D9-4B98-AED7-AAB7622A5DB3}" srcOrd="2" destOrd="0" parTransId="{C9EB5821-15DF-4DD1-9A9C-9903ED783DD2}" sibTransId="{8DB31457-BA41-4108-B8E5-04963B5E4D5C}"/>
    <dgm:cxn modelId="{78B2D1F7-BDED-46D2-84FF-82148E57BBBC}" srcId="{3F5E358A-9003-4A9B-A00B-AA7D881013C3}" destId="{1D62D567-08CC-4030-8AC9-3FB75A6DEB81}" srcOrd="1" destOrd="0" parTransId="{F15122CB-692B-48B7-A461-F262F9059B75}" sibTransId="{3DAF809F-B2F7-4012-AD8A-0776DB88CB06}"/>
    <dgm:cxn modelId="{2A8A0369-A2A3-4205-B4FA-0A61E105D237}" type="presOf" srcId="{5F9A0100-6ECD-4AC7-B2A0-39EE4C3E56B4}" destId="{CB50D8F6-05E8-4DE7-8DD9-54A031041E0E}" srcOrd="0" destOrd="0" presId="urn:microsoft.com/office/officeart/2009/3/layout/StepUpProcess"/>
    <dgm:cxn modelId="{BDE50DA4-169E-453D-A329-E717B12A86D9}" type="presOf" srcId="{A92004CA-D2D9-4B98-AED7-AAB7622A5DB3}" destId="{3AC50880-592C-419F-A7E0-0882F44A377E}" srcOrd="0" destOrd="0" presId="urn:microsoft.com/office/officeart/2009/3/layout/StepUpProcess"/>
    <dgm:cxn modelId="{7031728A-D87F-43AD-B81A-148B27388702}" srcId="{3F5E358A-9003-4A9B-A00B-AA7D881013C3}" destId="{97FC322B-AD2C-4F0C-B714-87FCC4E07F3A}" srcOrd="3" destOrd="0" parTransId="{CDFD9026-CDE2-47D6-91C7-B596DB282AF4}" sibTransId="{03BBDA74-E898-4432-9FE6-14D68A0CEA69}"/>
    <dgm:cxn modelId="{64040B68-62D1-494E-80E3-398376AD0327}" type="presOf" srcId="{3F5E358A-9003-4A9B-A00B-AA7D881013C3}" destId="{62C86FC7-C76B-4720-BAD7-C5A86AA3F988}" srcOrd="0" destOrd="0" presId="urn:microsoft.com/office/officeart/2009/3/layout/StepUpProcess"/>
    <dgm:cxn modelId="{F779395D-6A69-4F49-A6DC-C007C4004216}" type="presOf" srcId="{1D62D567-08CC-4030-8AC9-3FB75A6DEB81}" destId="{92AB0891-159E-457F-86BC-408B2C7A115E}" srcOrd="0" destOrd="0" presId="urn:microsoft.com/office/officeart/2009/3/layout/StepUpProcess"/>
    <dgm:cxn modelId="{E053F96C-2A8B-4377-875C-123D911BDB44}" type="presOf" srcId="{97FC322B-AD2C-4F0C-B714-87FCC4E07F3A}" destId="{03B5C64A-0CFC-4AF6-9D78-3DA32CE79125}" srcOrd="0" destOrd="0" presId="urn:microsoft.com/office/officeart/2009/3/layout/StepUpProcess"/>
    <dgm:cxn modelId="{2DA54487-5A27-4365-82B1-65EFF7602262}" type="presParOf" srcId="{62C86FC7-C76B-4720-BAD7-C5A86AA3F988}" destId="{304CE9F3-B951-4B45-AC88-BD07205DC983}" srcOrd="0" destOrd="0" presId="urn:microsoft.com/office/officeart/2009/3/layout/StepUpProcess"/>
    <dgm:cxn modelId="{B17F9069-7FA5-4A3A-9962-D6B60D398899}" type="presParOf" srcId="{304CE9F3-B951-4B45-AC88-BD07205DC983}" destId="{CCED3C6F-48A4-448B-BECE-4B4362DFAB0F}" srcOrd="0" destOrd="0" presId="urn:microsoft.com/office/officeart/2009/3/layout/StepUpProcess"/>
    <dgm:cxn modelId="{986C325B-5682-4242-BCE2-70655B007FEA}" type="presParOf" srcId="{304CE9F3-B951-4B45-AC88-BD07205DC983}" destId="{D05E8A83-91E0-4363-9A83-64FDC3C7C351}" srcOrd="1" destOrd="0" presId="urn:microsoft.com/office/officeart/2009/3/layout/StepUpProcess"/>
    <dgm:cxn modelId="{FC64BE28-BADB-470F-ADE6-65EA94703ED7}" type="presParOf" srcId="{304CE9F3-B951-4B45-AC88-BD07205DC983}" destId="{53BAFC0D-C82D-4F94-A1EC-B166AE14DD0E}" srcOrd="2" destOrd="0" presId="urn:microsoft.com/office/officeart/2009/3/layout/StepUpProcess"/>
    <dgm:cxn modelId="{CD708572-6608-4A1F-A121-2E6E76FE56B4}" type="presParOf" srcId="{62C86FC7-C76B-4720-BAD7-C5A86AA3F988}" destId="{3C8448B1-2BEB-4D3F-8CFE-F60039CFF13C}" srcOrd="1" destOrd="0" presId="urn:microsoft.com/office/officeart/2009/3/layout/StepUpProcess"/>
    <dgm:cxn modelId="{2AB81E03-370E-40A3-B4DB-C98A1A4BE567}" type="presParOf" srcId="{3C8448B1-2BEB-4D3F-8CFE-F60039CFF13C}" destId="{4B3735AF-A4F6-4065-B821-8C89BD816F50}" srcOrd="0" destOrd="0" presId="urn:microsoft.com/office/officeart/2009/3/layout/StepUpProcess"/>
    <dgm:cxn modelId="{E07C97DB-EA9D-44B9-BECF-CBC4276E858A}" type="presParOf" srcId="{62C86FC7-C76B-4720-BAD7-C5A86AA3F988}" destId="{393916F6-3A17-48FA-B1AD-17863EFD8D0E}" srcOrd="2" destOrd="0" presId="urn:microsoft.com/office/officeart/2009/3/layout/StepUpProcess"/>
    <dgm:cxn modelId="{61A4AD19-3EC5-44EB-AF30-11FB6DD34F5E}" type="presParOf" srcId="{393916F6-3A17-48FA-B1AD-17863EFD8D0E}" destId="{F6B012C3-DA0A-404E-A15A-2D04D95F5D2F}" srcOrd="0" destOrd="0" presId="urn:microsoft.com/office/officeart/2009/3/layout/StepUpProcess"/>
    <dgm:cxn modelId="{FD7D80C7-F0F2-44F4-9BBA-D758CEE87030}" type="presParOf" srcId="{393916F6-3A17-48FA-B1AD-17863EFD8D0E}" destId="{92AB0891-159E-457F-86BC-408B2C7A115E}" srcOrd="1" destOrd="0" presId="urn:microsoft.com/office/officeart/2009/3/layout/StepUpProcess"/>
    <dgm:cxn modelId="{D7B5B08E-95DC-4E63-B2C9-21A245D73588}" type="presParOf" srcId="{393916F6-3A17-48FA-B1AD-17863EFD8D0E}" destId="{AFEAD078-DAE5-4591-A190-D3213DE39A01}" srcOrd="2" destOrd="0" presId="urn:microsoft.com/office/officeart/2009/3/layout/StepUpProcess"/>
    <dgm:cxn modelId="{1412CBA3-C548-4175-9534-C76FFF691DE9}" type="presParOf" srcId="{62C86FC7-C76B-4720-BAD7-C5A86AA3F988}" destId="{69D8587D-CFAF-47E9-8E63-DD18337B3CAE}" srcOrd="3" destOrd="0" presId="urn:microsoft.com/office/officeart/2009/3/layout/StepUpProcess"/>
    <dgm:cxn modelId="{34D4FE69-BF72-4A9D-B0D1-A4F1083BC58E}" type="presParOf" srcId="{69D8587D-CFAF-47E9-8E63-DD18337B3CAE}" destId="{6742604A-2C24-4FE7-9465-B428734883DE}" srcOrd="0" destOrd="0" presId="urn:microsoft.com/office/officeart/2009/3/layout/StepUpProcess"/>
    <dgm:cxn modelId="{C5EFDC71-5FCE-4ED9-A4D5-034DC1D9C1C6}" type="presParOf" srcId="{62C86FC7-C76B-4720-BAD7-C5A86AA3F988}" destId="{51FBD493-F7EC-4D23-98D7-A63639EE8DD1}" srcOrd="4" destOrd="0" presId="urn:microsoft.com/office/officeart/2009/3/layout/StepUpProcess"/>
    <dgm:cxn modelId="{957451ED-34CF-4E69-B4B3-A1BBE75F95F5}" type="presParOf" srcId="{51FBD493-F7EC-4D23-98D7-A63639EE8DD1}" destId="{FA8E957B-43AC-48CE-8860-906FCE626D07}" srcOrd="0" destOrd="0" presId="urn:microsoft.com/office/officeart/2009/3/layout/StepUpProcess"/>
    <dgm:cxn modelId="{D7149018-C7FC-4F2E-BB7D-A272DC865075}" type="presParOf" srcId="{51FBD493-F7EC-4D23-98D7-A63639EE8DD1}" destId="{3AC50880-592C-419F-A7E0-0882F44A377E}" srcOrd="1" destOrd="0" presId="urn:microsoft.com/office/officeart/2009/3/layout/StepUpProcess"/>
    <dgm:cxn modelId="{2F968AC1-7CB6-4EE9-8611-445913AA94CE}" type="presParOf" srcId="{51FBD493-F7EC-4D23-98D7-A63639EE8DD1}" destId="{B22BBA9C-004F-4613-81CA-C0F94EB5E36B}" srcOrd="2" destOrd="0" presId="urn:microsoft.com/office/officeart/2009/3/layout/StepUpProcess"/>
    <dgm:cxn modelId="{7BF6D233-2243-458D-930B-82822BEC27CE}" type="presParOf" srcId="{62C86FC7-C76B-4720-BAD7-C5A86AA3F988}" destId="{B5063A38-6B96-40E3-935D-18CF848B17E4}" srcOrd="5" destOrd="0" presId="urn:microsoft.com/office/officeart/2009/3/layout/StepUpProcess"/>
    <dgm:cxn modelId="{A24E0D4C-539A-4977-A9C2-793B1898F1D5}" type="presParOf" srcId="{B5063A38-6B96-40E3-935D-18CF848B17E4}" destId="{FCFF2514-1147-41E0-B103-9064A2B44E1F}" srcOrd="0" destOrd="0" presId="urn:microsoft.com/office/officeart/2009/3/layout/StepUpProcess"/>
    <dgm:cxn modelId="{5574F519-6974-4F85-A76B-D7EB733DE592}" type="presParOf" srcId="{62C86FC7-C76B-4720-BAD7-C5A86AA3F988}" destId="{DD54F097-EE0A-41FC-8C57-EA74015FA2C7}" srcOrd="6" destOrd="0" presId="urn:microsoft.com/office/officeart/2009/3/layout/StepUpProcess"/>
    <dgm:cxn modelId="{00B91589-CAE9-422B-B2AA-B47D0DAB8C34}" type="presParOf" srcId="{DD54F097-EE0A-41FC-8C57-EA74015FA2C7}" destId="{08D46446-DB6C-40F0-994D-4CD6139AE37D}" srcOrd="0" destOrd="0" presId="urn:microsoft.com/office/officeart/2009/3/layout/StepUpProcess"/>
    <dgm:cxn modelId="{295A4D8A-87C0-47DC-A45E-087BE68AFA3E}" type="presParOf" srcId="{DD54F097-EE0A-41FC-8C57-EA74015FA2C7}" destId="{03B5C64A-0CFC-4AF6-9D78-3DA32CE79125}" srcOrd="1" destOrd="0" presId="urn:microsoft.com/office/officeart/2009/3/layout/StepUpProcess"/>
    <dgm:cxn modelId="{D1F9DD68-59CE-4520-8ED7-F60F4984B8B8}" type="presParOf" srcId="{DD54F097-EE0A-41FC-8C57-EA74015FA2C7}" destId="{4F11074B-47F0-41E6-BE9D-9D0D791E7CB9}" srcOrd="2" destOrd="0" presId="urn:microsoft.com/office/officeart/2009/3/layout/StepUpProcess"/>
    <dgm:cxn modelId="{91D52F85-360C-4647-8B6A-C1F3613455C1}" type="presParOf" srcId="{62C86FC7-C76B-4720-BAD7-C5A86AA3F988}" destId="{01ACA1CD-2278-4D58-AEAC-D8DAF822AF6D}" srcOrd="7" destOrd="0" presId="urn:microsoft.com/office/officeart/2009/3/layout/StepUpProcess"/>
    <dgm:cxn modelId="{B6815949-610A-4856-BC4B-D14CAFB1936B}" type="presParOf" srcId="{01ACA1CD-2278-4D58-AEAC-D8DAF822AF6D}" destId="{0EF47028-4268-46CC-AB96-61BB4A067862}" srcOrd="0" destOrd="0" presId="urn:microsoft.com/office/officeart/2009/3/layout/StepUpProcess"/>
    <dgm:cxn modelId="{1F786B96-CA46-49B2-880A-E125C02B3016}" type="presParOf" srcId="{62C86FC7-C76B-4720-BAD7-C5A86AA3F988}" destId="{39965A62-1CC4-4EF7-861D-B769F3509EB7}" srcOrd="8" destOrd="0" presId="urn:microsoft.com/office/officeart/2009/3/layout/StepUpProcess"/>
    <dgm:cxn modelId="{5492E290-5E73-4C99-9794-A2BCF7F9A134}" type="presParOf" srcId="{39965A62-1CC4-4EF7-861D-B769F3509EB7}" destId="{BBBE4315-486F-4A79-BB12-67C7028C7ED3}" srcOrd="0" destOrd="0" presId="urn:microsoft.com/office/officeart/2009/3/layout/StepUpProcess"/>
    <dgm:cxn modelId="{C2AEEE11-65CA-4AC7-9660-4CD9E21BB907}" type="presParOf" srcId="{39965A62-1CC4-4EF7-861D-B769F3509EB7}" destId="{CB50D8F6-05E8-4DE7-8DD9-54A031041E0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76C3B-04EA-4145-B02A-D93C0156055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BAC125D-BE61-4924-AE2B-F06D034A0B56}">
      <dgm:prSet phldrT="[Text]"/>
      <dgm:spPr/>
      <dgm:t>
        <a:bodyPr/>
        <a:lstStyle/>
        <a:p>
          <a:r>
            <a:rPr lang="en-US" smtClean="0"/>
            <a:t>Detail</a:t>
          </a:r>
        </a:p>
      </dgm:t>
    </dgm:pt>
    <dgm:pt modelId="{7CBDA2FB-D232-4263-BEC7-EC6FE1206A0E}" type="parTrans" cxnId="{094B9A6C-D788-4767-BB4D-D0C8AC8B93C6}">
      <dgm:prSet/>
      <dgm:spPr/>
      <dgm:t>
        <a:bodyPr/>
        <a:lstStyle/>
        <a:p>
          <a:endParaRPr lang="en-US"/>
        </a:p>
      </dgm:t>
    </dgm:pt>
    <dgm:pt modelId="{600E492D-DAAF-40AF-B489-D2DFE81280FF}" type="sibTrans" cxnId="{094B9A6C-D788-4767-BB4D-D0C8AC8B93C6}">
      <dgm:prSet/>
      <dgm:spPr/>
      <dgm:t>
        <a:bodyPr/>
        <a:lstStyle/>
        <a:p>
          <a:endParaRPr lang="en-US"/>
        </a:p>
      </dgm:t>
    </dgm:pt>
    <dgm:pt modelId="{9BC43EB1-26DA-4856-9075-B970CA35F4C0}">
      <dgm:prSet phldrT="[Text]"/>
      <dgm:spPr/>
      <dgm:t>
        <a:bodyPr/>
        <a:lstStyle/>
        <a:p>
          <a:r>
            <a:rPr lang="en-US" smtClean="0"/>
            <a:t>Strategis</a:t>
          </a:r>
          <a:endParaRPr lang="en-US"/>
        </a:p>
      </dgm:t>
    </dgm:pt>
    <dgm:pt modelId="{E16DA42F-B31F-471E-AE66-BCCAF5D6E430}" type="parTrans" cxnId="{472A843A-9178-4BE8-BCD6-BDCEDF176DCB}">
      <dgm:prSet/>
      <dgm:spPr/>
      <dgm:t>
        <a:bodyPr/>
        <a:lstStyle/>
        <a:p>
          <a:endParaRPr lang="en-US"/>
        </a:p>
      </dgm:t>
    </dgm:pt>
    <dgm:pt modelId="{E42E4F74-161A-48B9-9830-51F9356EC78B}" type="sibTrans" cxnId="{472A843A-9178-4BE8-BCD6-BDCEDF176DCB}">
      <dgm:prSet/>
      <dgm:spPr/>
      <dgm:t>
        <a:bodyPr/>
        <a:lstStyle/>
        <a:p>
          <a:endParaRPr lang="en-US"/>
        </a:p>
      </dgm:t>
    </dgm:pt>
    <dgm:pt modelId="{88788BD4-77EA-4DF9-9C8C-B5743A8338D5}">
      <dgm:prSet phldrT="[Text]"/>
      <dgm:spPr/>
      <dgm:t>
        <a:bodyPr/>
        <a:lstStyle/>
        <a:p>
          <a:r>
            <a:rPr lang="en-US" smtClean="0"/>
            <a:t>Adanya payung hukum</a:t>
          </a:r>
          <a:endParaRPr lang="en-US"/>
        </a:p>
      </dgm:t>
    </dgm:pt>
    <dgm:pt modelId="{F1B230C3-4496-482E-93BE-C2ACF0584874}" type="parTrans" cxnId="{3DBA350D-5438-4C49-BCEC-E88AA97E552B}">
      <dgm:prSet/>
      <dgm:spPr/>
      <dgm:t>
        <a:bodyPr/>
        <a:lstStyle/>
        <a:p>
          <a:endParaRPr lang="en-US"/>
        </a:p>
      </dgm:t>
    </dgm:pt>
    <dgm:pt modelId="{2C12A042-FF05-4595-9F3D-A71526BE01C6}" type="sibTrans" cxnId="{3DBA350D-5438-4C49-BCEC-E88AA97E552B}">
      <dgm:prSet/>
      <dgm:spPr/>
      <dgm:t>
        <a:bodyPr/>
        <a:lstStyle/>
        <a:p>
          <a:endParaRPr lang="en-US"/>
        </a:p>
      </dgm:t>
    </dgm:pt>
    <dgm:pt modelId="{914F7353-7B71-44DC-B064-F64240C007A5}">
      <dgm:prSet/>
      <dgm:spPr/>
      <dgm:t>
        <a:bodyPr/>
        <a:lstStyle/>
        <a:p>
          <a:r>
            <a:rPr lang="en-US" smtClean="0"/>
            <a:t>Pembagian tanggung jawab dan peran stakeholder</a:t>
          </a:r>
          <a:endParaRPr lang="en-US"/>
        </a:p>
      </dgm:t>
    </dgm:pt>
    <dgm:pt modelId="{142A2B2F-AB4A-40BA-9520-9924756E0D29}" type="parTrans" cxnId="{CAA34B84-2B68-4B2A-9503-F15E9C91065A}">
      <dgm:prSet/>
      <dgm:spPr/>
      <dgm:t>
        <a:bodyPr/>
        <a:lstStyle/>
        <a:p>
          <a:endParaRPr lang="en-US"/>
        </a:p>
      </dgm:t>
    </dgm:pt>
    <dgm:pt modelId="{82219568-1C71-4F65-A18E-085F1F9E4D2C}" type="sibTrans" cxnId="{CAA34B84-2B68-4B2A-9503-F15E9C91065A}">
      <dgm:prSet/>
      <dgm:spPr/>
      <dgm:t>
        <a:bodyPr/>
        <a:lstStyle/>
        <a:p>
          <a:endParaRPr lang="en-US"/>
        </a:p>
      </dgm:t>
    </dgm:pt>
    <dgm:pt modelId="{ACDA622D-A916-4B09-BAF9-3231CCDA7125}">
      <dgm:prSet/>
      <dgm:spPr/>
      <dgm:t>
        <a:bodyPr/>
        <a:lstStyle/>
        <a:p>
          <a:r>
            <a:rPr lang="en-US" smtClean="0"/>
            <a:t>Perhitungan </a:t>
          </a:r>
          <a:r>
            <a:rPr lang="en-US" i="1" smtClean="0"/>
            <a:t>cost and benefit</a:t>
          </a:r>
          <a:endParaRPr lang="en-US"/>
        </a:p>
      </dgm:t>
    </dgm:pt>
    <dgm:pt modelId="{BAA9FF8D-72CC-4C87-8843-5B404096BC05}" type="parTrans" cxnId="{E7AAADED-73DE-407F-86A6-2065BFEB32DF}">
      <dgm:prSet/>
      <dgm:spPr/>
      <dgm:t>
        <a:bodyPr/>
        <a:lstStyle/>
        <a:p>
          <a:endParaRPr lang="en-US"/>
        </a:p>
      </dgm:t>
    </dgm:pt>
    <dgm:pt modelId="{3A1E8ABB-7D10-4F5D-9DAB-613E250DF101}" type="sibTrans" cxnId="{E7AAADED-73DE-407F-86A6-2065BFEB32DF}">
      <dgm:prSet/>
      <dgm:spPr/>
      <dgm:t>
        <a:bodyPr/>
        <a:lstStyle/>
        <a:p>
          <a:endParaRPr lang="en-US"/>
        </a:p>
      </dgm:t>
    </dgm:pt>
    <dgm:pt modelId="{3F81EBEA-B89A-4C60-9593-0133F223734F}">
      <dgm:prSet/>
      <dgm:spPr/>
      <dgm:t>
        <a:bodyPr/>
        <a:lstStyle/>
        <a:p>
          <a:r>
            <a:rPr lang="en-US" smtClean="0"/>
            <a:t>Mempertimbangkan dampak positif dari perencanaan</a:t>
          </a:r>
          <a:endParaRPr lang="en-US"/>
        </a:p>
      </dgm:t>
    </dgm:pt>
    <dgm:pt modelId="{8271D734-8B04-4A17-92DE-5414D0895E95}" type="parTrans" cxnId="{8C8BD527-D0B7-4F8B-BBC3-5F3E99E658EC}">
      <dgm:prSet/>
      <dgm:spPr/>
      <dgm:t>
        <a:bodyPr/>
        <a:lstStyle/>
        <a:p>
          <a:endParaRPr lang="en-US"/>
        </a:p>
      </dgm:t>
    </dgm:pt>
    <dgm:pt modelId="{197C1347-BEBA-485E-8EFC-215C47F2B6A5}" type="sibTrans" cxnId="{8C8BD527-D0B7-4F8B-BBC3-5F3E99E658EC}">
      <dgm:prSet/>
      <dgm:spPr/>
      <dgm:t>
        <a:bodyPr/>
        <a:lstStyle/>
        <a:p>
          <a:endParaRPr lang="en-US"/>
        </a:p>
      </dgm:t>
    </dgm:pt>
    <dgm:pt modelId="{F5966C83-5650-40CB-B2FF-0A9E1F9272A5}">
      <dgm:prSet/>
      <dgm:spPr/>
      <dgm:t>
        <a:bodyPr/>
        <a:lstStyle/>
        <a:p>
          <a:r>
            <a:rPr lang="en-US" smtClean="0"/>
            <a:t>Mempertimbangkan lokasi, waktu pelaksanaan, dan sumber daya</a:t>
          </a:r>
          <a:endParaRPr lang="en-US"/>
        </a:p>
      </dgm:t>
    </dgm:pt>
    <dgm:pt modelId="{CFE3427F-E145-441C-B264-048DBFF6E840}" type="parTrans" cxnId="{B0338295-5221-46BB-850A-E080CB0A3166}">
      <dgm:prSet/>
      <dgm:spPr/>
      <dgm:t>
        <a:bodyPr/>
        <a:lstStyle/>
        <a:p>
          <a:endParaRPr lang="en-US"/>
        </a:p>
      </dgm:t>
    </dgm:pt>
    <dgm:pt modelId="{9BA01A0E-57BE-4C73-B387-42B81C9088D9}" type="sibTrans" cxnId="{B0338295-5221-46BB-850A-E080CB0A3166}">
      <dgm:prSet/>
      <dgm:spPr/>
      <dgm:t>
        <a:bodyPr/>
        <a:lstStyle/>
        <a:p>
          <a:endParaRPr lang="en-US"/>
        </a:p>
      </dgm:t>
    </dgm:pt>
    <dgm:pt modelId="{EA2875D9-67DE-4C1D-A307-6FCACD7DD840}" type="pres">
      <dgm:prSet presAssocID="{A8676C3B-04EA-4145-B02A-D93C01560557}" presName="linear" presStyleCnt="0">
        <dgm:presLayoutVars>
          <dgm:dir/>
          <dgm:animLvl val="lvl"/>
          <dgm:resizeHandles val="exact"/>
        </dgm:presLayoutVars>
      </dgm:prSet>
      <dgm:spPr/>
      <dgm:t>
        <a:bodyPr/>
        <a:lstStyle/>
        <a:p>
          <a:endParaRPr lang="en-US"/>
        </a:p>
      </dgm:t>
    </dgm:pt>
    <dgm:pt modelId="{AB7CF382-5A2A-4BC7-9699-C0B01436E76D}" type="pres">
      <dgm:prSet presAssocID="{3BAC125D-BE61-4924-AE2B-F06D034A0B56}" presName="parentLin" presStyleCnt="0"/>
      <dgm:spPr/>
    </dgm:pt>
    <dgm:pt modelId="{2E572894-A080-4179-9575-3590222463E3}" type="pres">
      <dgm:prSet presAssocID="{3BAC125D-BE61-4924-AE2B-F06D034A0B56}" presName="parentLeftMargin" presStyleLbl="node1" presStyleIdx="0" presStyleCnt="7"/>
      <dgm:spPr/>
      <dgm:t>
        <a:bodyPr/>
        <a:lstStyle/>
        <a:p>
          <a:endParaRPr lang="en-US"/>
        </a:p>
      </dgm:t>
    </dgm:pt>
    <dgm:pt modelId="{91036365-F96A-40AC-B2DD-64D1A9CECCE3}" type="pres">
      <dgm:prSet presAssocID="{3BAC125D-BE61-4924-AE2B-F06D034A0B56}" presName="parentText" presStyleLbl="node1" presStyleIdx="0" presStyleCnt="7">
        <dgm:presLayoutVars>
          <dgm:chMax val="0"/>
          <dgm:bulletEnabled val="1"/>
        </dgm:presLayoutVars>
      </dgm:prSet>
      <dgm:spPr/>
      <dgm:t>
        <a:bodyPr/>
        <a:lstStyle/>
        <a:p>
          <a:endParaRPr lang="en-US"/>
        </a:p>
      </dgm:t>
    </dgm:pt>
    <dgm:pt modelId="{F7812497-EE4F-4FDA-AAB0-99730A2AE9CE}" type="pres">
      <dgm:prSet presAssocID="{3BAC125D-BE61-4924-AE2B-F06D034A0B56}" presName="negativeSpace" presStyleCnt="0"/>
      <dgm:spPr/>
    </dgm:pt>
    <dgm:pt modelId="{CB662BD0-EC5C-48D1-B5F7-2C6E452F8561}" type="pres">
      <dgm:prSet presAssocID="{3BAC125D-BE61-4924-AE2B-F06D034A0B56}" presName="childText" presStyleLbl="conFgAcc1" presStyleIdx="0" presStyleCnt="7">
        <dgm:presLayoutVars>
          <dgm:bulletEnabled val="1"/>
        </dgm:presLayoutVars>
      </dgm:prSet>
      <dgm:spPr/>
    </dgm:pt>
    <dgm:pt modelId="{FAA95D08-DBF8-425A-AE79-00782D79C1DC}" type="pres">
      <dgm:prSet presAssocID="{600E492D-DAAF-40AF-B489-D2DFE81280FF}" presName="spaceBetweenRectangles" presStyleCnt="0"/>
      <dgm:spPr/>
    </dgm:pt>
    <dgm:pt modelId="{7F2BDED6-01FF-483D-BCE2-DA6D790377B9}" type="pres">
      <dgm:prSet presAssocID="{9BC43EB1-26DA-4856-9075-B970CA35F4C0}" presName="parentLin" presStyleCnt="0"/>
      <dgm:spPr/>
    </dgm:pt>
    <dgm:pt modelId="{DF193FDC-763C-475F-A6A2-248B6F76B416}" type="pres">
      <dgm:prSet presAssocID="{9BC43EB1-26DA-4856-9075-B970CA35F4C0}" presName="parentLeftMargin" presStyleLbl="node1" presStyleIdx="0" presStyleCnt="7"/>
      <dgm:spPr/>
      <dgm:t>
        <a:bodyPr/>
        <a:lstStyle/>
        <a:p>
          <a:endParaRPr lang="en-US"/>
        </a:p>
      </dgm:t>
    </dgm:pt>
    <dgm:pt modelId="{0A5B17B4-9B67-42C8-9824-2C2105E2C7C0}" type="pres">
      <dgm:prSet presAssocID="{9BC43EB1-26DA-4856-9075-B970CA35F4C0}" presName="parentText" presStyleLbl="node1" presStyleIdx="1" presStyleCnt="7">
        <dgm:presLayoutVars>
          <dgm:chMax val="0"/>
          <dgm:bulletEnabled val="1"/>
        </dgm:presLayoutVars>
      </dgm:prSet>
      <dgm:spPr/>
      <dgm:t>
        <a:bodyPr/>
        <a:lstStyle/>
        <a:p>
          <a:endParaRPr lang="en-US"/>
        </a:p>
      </dgm:t>
    </dgm:pt>
    <dgm:pt modelId="{59955A7B-63C7-43B6-A430-D8C55C8E13DD}" type="pres">
      <dgm:prSet presAssocID="{9BC43EB1-26DA-4856-9075-B970CA35F4C0}" presName="negativeSpace" presStyleCnt="0"/>
      <dgm:spPr/>
    </dgm:pt>
    <dgm:pt modelId="{201BB6A5-3B4F-44A4-953D-D47C420E3D61}" type="pres">
      <dgm:prSet presAssocID="{9BC43EB1-26DA-4856-9075-B970CA35F4C0}" presName="childText" presStyleLbl="conFgAcc1" presStyleIdx="1" presStyleCnt="7">
        <dgm:presLayoutVars>
          <dgm:bulletEnabled val="1"/>
        </dgm:presLayoutVars>
      </dgm:prSet>
      <dgm:spPr/>
    </dgm:pt>
    <dgm:pt modelId="{CBAD0A3B-8E43-481D-9EB2-2A1D7CEFFA67}" type="pres">
      <dgm:prSet presAssocID="{E42E4F74-161A-48B9-9830-51F9356EC78B}" presName="spaceBetweenRectangles" presStyleCnt="0"/>
      <dgm:spPr/>
    </dgm:pt>
    <dgm:pt modelId="{97EF0CEB-0178-46AB-893B-3317E7824FDB}" type="pres">
      <dgm:prSet presAssocID="{88788BD4-77EA-4DF9-9C8C-B5743A8338D5}" presName="parentLin" presStyleCnt="0"/>
      <dgm:spPr/>
    </dgm:pt>
    <dgm:pt modelId="{D2C3170C-6B8E-4F95-9783-819B81296FC9}" type="pres">
      <dgm:prSet presAssocID="{88788BD4-77EA-4DF9-9C8C-B5743A8338D5}" presName="parentLeftMargin" presStyleLbl="node1" presStyleIdx="1" presStyleCnt="7"/>
      <dgm:spPr/>
      <dgm:t>
        <a:bodyPr/>
        <a:lstStyle/>
        <a:p>
          <a:endParaRPr lang="en-US"/>
        </a:p>
      </dgm:t>
    </dgm:pt>
    <dgm:pt modelId="{07B0D264-12D8-4492-9CCD-F6E261F2EAB1}" type="pres">
      <dgm:prSet presAssocID="{88788BD4-77EA-4DF9-9C8C-B5743A8338D5}" presName="parentText" presStyleLbl="node1" presStyleIdx="2" presStyleCnt="7">
        <dgm:presLayoutVars>
          <dgm:chMax val="0"/>
          <dgm:bulletEnabled val="1"/>
        </dgm:presLayoutVars>
      </dgm:prSet>
      <dgm:spPr/>
      <dgm:t>
        <a:bodyPr/>
        <a:lstStyle/>
        <a:p>
          <a:endParaRPr lang="en-US"/>
        </a:p>
      </dgm:t>
    </dgm:pt>
    <dgm:pt modelId="{CD742B00-4C6A-496B-BE8E-59EF562849C2}" type="pres">
      <dgm:prSet presAssocID="{88788BD4-77EA-4DF9-9C8C-B5743A8338D5}" presName="negativeSpace" presStyleCnt="0"/>
      <dgm:spPr/>
    </dgm:pt>
    <dgm:pt modelId="{51D2742C-AD4E-48E2-B645-4A17067B35C1}" type="pres">
      <dgm:prSet presAssocID="{88788BD4-77EA-4DF9-9C8C-B5743A8338D5}" presName="childText" presStyleLbl="conFgAcc1" presStyleIdx="2" presStyleCnt="7">
        <dgm:presLayoutVars>
          <dgm:bulletEnabled val="1"/>
        </dgm:presLayoutVars>
      </dgm:prSet>
      <dgm:spPr/>
    </dgm:pt>
    <dgm:pt modelId="{D6B7B99C-0AD8-4E2F-B70F-7DAD35A66D9E}" type="pres">
      <dgm:prSet presAssocID="{2C12A042-FF05-4595-9F3D-A71526BE01C6}" presName="spaceBetweenRectangles" presStyleCnt="0"/>
      <dgm:spPr/>
    </dgm:pt>
    <dgm:pt modelId="{5DA9B03C-3E88-40A6-80A1-E262F99C3BAA}" type="pres">
      <dgm:prSet presAssocID="{914F7353-7B71-44DC-B064-F64240C007A5}" presName="parentLin" presStyleCnt="0"/>
      <dgm:spPr/>
    </dgm:pt>
    <dgm:pt modelId="{FD58F146-7445-452E-A90C-611D99BE3925}" type="pres">
      <dgm:prSet presAssocID="{914F7353-7B71-44DC-B064-F64240C007A5}" presName="parentLeftMargin" presStyleLbl="node1" presStyleIdx="2" presStyleCnt="7"/>
      <dgm:spPr/>
      <dgm:t>
        <a:bodyPr/>
        <a:lstStyle/>
        <a:p>
          <a:endParaRPr lang="en-US"/>
        </a:p>
      </dgm:t>
    </dgm:pt>
    <dgm:pt modelId="{F885FD30-7E73-4680-8D6D-64B3E9D43B8F}" type="pres">
      <dgm:prSet presAssocID="{914F7353-7B71-44DC-B064-F64240C007A5}" presName="parentText" presStyleLbl="node1" presStyleIdx="3" presStyleCnt="7">
        <dgm:presLayoutVars>
          <dgm:chMax val="0"/>
          <dgm:bulletEnabled val="1"/>
        </dgm:presLayoutVars>
      </dgm:prSet>
      <dgm:spPr/>
      <dgm:t>
        <a:bodyPr/>
        <a:lstStyle/>
        <a:p>
          <a:endParaRPr lang="en-US"/>
        </a:p>
      </dgm:t>
    </dgm:pt>
    <dgm:pt modelId="{AF70A347-4F30-4BF7-BF1E-825893DD9CF8}" type="pres">
      <dgm:prSet presAssocID="{914F7353-7B71-44DC-B064-F64240C007A5}" presName="negativeSpace" presStyleCnt="0"/>
      <dgm:spPr/>
    </dgm:pt>
    <dgm:pt modelId="{CA7C73A0-5041-4FB3-847D-C19CED869F62}" type="pres">
      <dgm:prSet presAssocID="{914F7353-7B71-44DC-B064-F64240C007A5}" presName="childText" presStyleLbl="conFgAcc1" presStyleIdx="3" presStyleCnt="7">
        <dgm:presLayoutVars>
          <dgm:bulletEnabled val="1"/>
        </dgm:presLayoutVars>
      </dgm:prSet>
      <dgm:spPr/>
    </dgm:pt>
    <dgm:pt modelId="{71D9B6F6-A612-4118-A67A-A0827081CC33}" type="pres">
      <dgm:prSet presAssocID="{82219568-1C71-4F65-A18E-085F1F9E4D2C}" presName="spaceBetweenRectangles" presStyleCnt="0"/>
      <dgm:spPr/>
    </dgm:pt>
    <dgm:pt modelId="{BD8126C4-2B09-4CC1-B738-B07FF23C8BF5}" type="pres">
      <dgm:prSet presAssocID="{ACDA622D-A916-4B09-BAF9-3231CCDA7125}" presName="parentLin" presStyleCnt="0"/>
      <dgm:spPr/>
    </dgm:pt>
    <dgm:pt modelId="{21573A44-F9E9-472F-853B-3EBF17F485A3}" type="pres">
      <dgm:prSet presAssocID="{ACDA622D-A916-4B09-BAF9-3231CCDA7125}" presName="parentLeftMargin" presStyleLbl="node1" presStyleIdx="3" presStyleCnt="7"/>
      <dgm:spPr/>
      <dgm:t>
        <a:bodyPr/>
        <a:lstStyle/>
        <a:p>
          <a:endParaRPr lang="en-US"/>
        </a:p>
      </dgm:t>
    </dgm:pt>
    <dgm:pt modelId="{5BAD7F75-BAEB-40FC-9EE4-BB4C68FBEC20}" type="pres">
      <dgm:prSet presAssocID="{ACDA622D-A916-4B09-BAF9-3231CCDA7125}" presName="parentText" presStyleLbl="node1" presStyleIdx="4" presStyleCnt="7">
        <dgm:presLayoutVars>
          <dgm:chMax val="0"/>
          <dgm:bulletEnabled val="1"/>
        </dgm:presLayoutVars>
      </dgm:prSet>
      <dgm:spPr/>
      <dgm:t>
        <a:bodyPr/>
        <a:lstStyle/>
        <a:p>
          <a:endParaRPr lang="en-US"/>
        </a:p>
      </dgm:t>
    </dgm:pt>
    <dgm:pt modelId="{675EA028-ABFB-4AC3-B7AB-1E1A2D388C48}" type="pres">
      <dgm:prSet presAssocID="{ACDA622D-A916-4B09-BAF9-3231CCDA7125}" presName="negativeSpace" presStyleCnt="0"/>
      <dgm:spPr/>
    </dgm:pt>
    <dgm:pt modelId="{CF2ED7E6-0A40-4FAB-8E39-FFBDEA833C18}" type="pres">
      <dgm:prSet presAssocID="{ACDA622D-A916-4B09-BAF9-3231CCDA7125}" presName="childText" presStyleLbl="conFgAcc1" presStyleIdx="4" presStyleCnt="7">
        <dgm:presLayoutVars>
          <dgm:bulletEnabled val="1"/>
        </dgm:presLayoutVars>
      </dgm:prSet>
      <dgm:spPr/>
    </dgm:pt>
    <dgm:pt modelId="{5394C462-FF62-47B7-A063-D0D3F0AD508D}" type="pres">
      <dgm:prSet presAssocID="{3A1E8ABB-7D10-4F5D-9DAB-613E250DF101}" presName="spaceBetweenRectangles" presStyleCnt="0"/>
      <dgm:spPr/>
    </dgm:pt>
    <dgm:pt modelId="{7B44C615-2C3B-4776-9380-7761A02BE809}" type="pres">
      <dgm:prSet presAssocID="{3F81EBEA-B89A-4C60-9593-0133F223734F}" presName="parentLin" presStyleCnt="0"/>
      <dgm:spPr/>
    </dgm:pt>
    <dgm:pt modelId="{150C25B1-BC17-478F-96A8-607DDC132AB2}" type="pres">
      <dgm:prSet presAssocID="{3F81EBEA-B89A-4C60-9593-0133F223734F}" presName="parentLeftMargin" presStyleLbl="node1" presStyleIdx="4" presStyleCnt="7"/>
      <dgm:spPr/>
      <dgm:t>
        <a:bodyPr/>
        <a:lstStyle/>
        <a:p>
          <a:endParaRPr lang="en-US"/>
        </a:p>
      </dgm:t>
    </dgm:pt>
    <dgm:pt modelId="{97263E0E-E9EE-461C-ADF0-F9A4D710086C}" type="pres">
      <dgm:prSet presAssocID="{3F81EBEA-B89A-4C60-9593-0133F223734F}" presName="parentText" presStyleLbl="node1" presStyleIdx="5" presStyleCnt="7">
        <dgm:presLayoutVars>
          <dgm:chMax val="0"/>
          <dgm:bulletEnabled val="1"/>
        </dgm:presLayoutVars>
      </dgm:prSet>
      <dgm:spPr/>
      <dgm:t>
        <a:bodyPr/>
        <a:lstStyle/>
        <a:p>
          <a:endParaRPr lang="en-US"/>
        </a:p>
      </dgm:t>
    </dgm:pt>
    <dgm:pt modelId="{610B029E-9BA5-463C-A81F-0EF11422C616}" type="pres">
      <dgm:prSet presAssocID="{3F81EBEA-B89A-4C60-9593-0133F223734F}" presName="negativeSpace" presStyleCnt="0"/>
      <dgm:spPr/>
    </dgm:pt>
    <dgm:pt modelId="{B2506855-C1DE-4BE0-A399-A49335E49096}" type="pres">
      <dgm:prSet presAssocID="{3F81EBEA-B89A-4C60-9593-0133F223734F}" presName="childText" presStyleLbl="conFgAcc1" presStyleIdx="5" presStyleCnt="7">
        <dgm:presLayoutVars>
          <dgm:bulletEnabled val="1"/>
        </dgm:presLayoutVars>
      </dgm:prSet>
      <dgm:spPr/>
    </dgm:pt>
    <dgm:pt modelId="{C03DA5AE-35A8-4556-ADA9-6DE8F2D8929B}" type="pres">
      <dgm:prSet presAssocID="{197C1347-BEBA-485E-8EFC-215C47F2B6A5}" presName="spaceBetweenRectangles" presStyleCnt="0"/>
      <dgm:spPr/>
    </dgm:pt>
    <dgm:pt modelId="{4741311B-037F-4CE1-B6CD-22A5F38E3A70}" type="pres">
      <dgm:prSet presAssocID="{F5966C83-5650-40CB-B2FF-0A9E1F9272A5}" presName="parentLin" presStyleCnt="0"/>
      <dgm:spPr/>
    </dgm:pt>
    <dgm:pt modelId="{4345CB9D-3E48-4F7F-91CB-15B770771C40}" type="pres">
      <dgm:prSet presAssocID="{F5966C83-5650-40CB-B2FF-0A9E1F9272A5}" presName="parentLeftMargin" presStyleLbl="node1" presStyleIdx="5" presStyleCnt="7"/>
      <dgm:spPr/>
      <dgm:t>
        <a:bodyPr/>
        <a:lstStyle/>
        <a:p>
          <a:endParaRPr lang="en-US"/>
        </a:p>
      </dgm:t>
    </dgm:pt>
    <dgm:pt modelId="{643832A9-D7F4-43B2-B261-D6E7CF966300}" type="pres">
      <dgm:prSet presAssocID="{F5966C83-5650-40CB-B2FF-0A9E1F9272A5}" presName="parentText" presStyleLbl="node1" presStyleIdx="6" presStyleCnt="7">
        <dgm:presLayoutVars>
          <dgm:chMax val="0"/>
          <dgm:bulletEnabled val="1"/>
        </dgm:presLayoutVars>
      </dgm:prSet>
      <dgm:spPr/>
      <dgm:t>
        <a:bodyPr/>
        <a:lstStyle/>
        <a:p>
          <a:endParaRPr lang="en-US"/>
        </a:p>
      </dgm:t>
    </dgm:pt>
    <dgm:pt modelId="{BCC97902-147E-426F-AF58-F532487526FA}" type="pres">
      <dgm:prSet presAssocID="{F5966C83-5650-40CB-B2FF-0A9E1F9272A5}" presName="negativeSpace" presStyleCnt="0"/>
      <dgm:spPr/>
    </dgm:pt>
    <dgm:pt modelId="{75D7BBF9-6BCA-4161-BE8F-934BD8C397C8}" type="pres">
      <dgm:prSet presAssocID="{F5966C83-5650-40CB-B2FF-0A9E1F9272A5}" presName="childText" presStyleLbl="conFgAcc1" presStyleIdx="6" presStyleCnt="7">
        <dgm:presLayoutVars>
          <dgm:bulletEnabled val="1"/>
        </dgm:presLayoutVars>
      </dgm:prSet>
      <dgm:spPr/>
    </dgm:pt>
  </dgm:ptLst>
  <dgm:cxnLst>
    <dgm:cxn modelId="{E7AAADED-73DE-407F-86A6-2065BFEB32DF}" srcId="{A8676C3B-04EA-4145-B02A-D93C01560557}" destId="{ACDA622D-A916-4B09-BAF9-3231CCDA7125}" srcOrd="4" destOrd="0" parTransId="{BAA9FF8D-72CC-4C87-8843-5B404096BC05}" sibTransId="{3A1E8ABB-7D10-4F5D-9DAB-613E250DF101}"/>
    <dgm:cxn modelId="{ADF6768A-5261-4B21-AD26-E592DE78861C}" type="presOf" srcId="{88788BD4-77EA-4DF9-9C8C-B5743A8338D5}" destId="{D2C3170C-6B8E-4F95-9783-819B81296FC9}" srcOrd="0" destOrd="0" presId="urn:microsoft.com/office/officeart/2005/8/layout/list1"/>
    <dgm:cxn modelId="{8E704D7E-7EDC-4F7F-AB60-215B9087777D}" type="presOf" srcId="{914F7353-7B71-44DC-B064-F64240C007A5}" destId="{FD58F146-7445-452E-A90C-611D99BE3925}" srcOrd="0" destOrd="0" presId="urn:microsoft.com/office/officeart/2005/8/layout/list1"/>
    <dgm:cxn modelId="{CAA34B84-2B68-4B2A-9503-F15E9C91065A}" srcId="{A8676C3B-04EA-4145-B02A-D93C01560557}" destId="{914F7353-7B71-44DC-B064-F64240C007A5}" srcOrd="3" destOrd="0" parTransId="{142A2B2F-AB4A-40BA-9520-9924756E0D29}" sibTransId="{82219568-1C71-4F65-A18E-085F1F9E4D2C}"/>
    <dgm:cxn modelId="{9632F2D5-97EE-42F4-A692-E812F3D36952}" type="presOf" srcId="{3BAC125D-BE61-4924-AE2B-F06D034A0B56}" destId="{2E572894-A080-4179-9575-3590222463E3}" srcOrd="0" destOrd="0" presId="urn:microsoft.com/office/officeart/2005/8/layout/list1"/>
    <dgm:cxn modelId="{094B9A6C-D788-4767-BB4D-D0C8AC8B93C6}" srcId="{A8676C3B-04EA-4145-B02A-D93C01560557}" destId="{3BAC125D-BE61-4924-AE2B-F06D034A0B56}" srcOrd="0" destOrd="0" parTransId="{7CBDA2FB-D232-4263-BEC7-EC6FE1206A0E}" sibTransId="{600E492D-DAAF-40AF-B489-D2DFE81280FF}"/>
    <dgm:cxn modelId="{589F8DA4-DB42-4E6A-9BEF-06061A7495E2}" type="presOf" srcId="{ACDA622D-A916-4B09-BAF9-3231CCDA7125}" destId="{21573A44-F9E9-472F-853B-3EBF17F485A3}" srcOrd="0" destOrd="0" presId="urn:microsoft.com/office/officeart/2005/8/layout/list1"/>
    <dgm:cxn modelId="{D175F708-354E-4A8A-A8D4-A1427D71EDE9}" type="presOf" srcId="{3F81EBEA-B89A-4C60-9593-0133F223734F}" destId="{97263E0E-E9EE-461C-ADF0-F9A4D710086C}" srcOrd="1" destOrd="0" presId="urn:microsoft.com/office/officeart/2005/8/layout/list1"/>
    <dgm:cxn modelId="{ABA19914-D836-4FB7-87B1-FE364205406D}" type="presOf" srcId="{88788BD4-77EA-4DF9-9C8C-B5743A8338D5}" destId="{07B0D264-12D8-4492-9CCD-F6E261F2EAB1}" srcOrd="1" destOrd="0" presId="urn:microsoft.com/office/officeart/2005/8/layout/list1"/>
    <dgm:cxn modelId="{5A336A2A-B29B-4513-8885-DC7967B70655}" type="presOf" srcId="{3BAC125D-BE61-4924-AE2B-F06D034A0B56}" destId="{91036365-F96A-40AC-B2DD-64D1A9CECCE3}" srcOrd="1" destOrd="0" presId="urn:microsoft.com/office/officeart/2005/8/layout/list1"/>
    <dgm:cxn modelId="{472A843A-9178-4BE8-BCD6-BDCEDF176DCB}" srcId="{A8676C3B-04EA-4145-B02A-D93C01560557}" destId="{9BC43EB1-26DA-4856-9075-B970CA35F4C0}" srcOrd="1" destOrd="0" parTransId="{E16DA42F-B31F-471E-AE66-BCCAF5D6E430}" sibTransId="{E42E4F74-161A-48B9-9830-51F9356EC78B}"/>
    <dgm:cxn modelId="{4DE7357E-C8F6-4179-8B1A-776DDF38934A}" type="presOf" srcId="{9BC43EB1-26DA-4856-9075-B970CA35F4C0}" destId="{DF193FDC-763C-475F-A6A2-248B6F76B416}" srcOrd="0" destOrd="0" presId="urn:microsoft.com/office/officeart/2005/8/layout/list1"/>
    <dgm:cxn modelId="{052D8502-2AE2-4073-8C0C-AEFCCB24D723}" type="presOf" srcId="{9BC43EB1-26DA-4856-9075-B970CA35F4C0}" destId="{0A5B17B4-9B67-42C8-9824-2C2105E2C7C0}" srcOrd="1" destOrd="0" presId="urn:microsoft.com/office/officeart/2005/8/layout/list1"/>
    <dgm:cxn modelId="{4C2D57CD-C3AC-4A72-AB26-E61B84E38B34}" type="presOf" srcId="{914F7353-7B71-44DC-B064-F64240C007A5}" destId="{F885FD30-7E73-4680-8D6D-64B3E9D43B8F}" srcOrd="1" destOrd="0" presId="urn:microsoft.com/office/officeart/2005/8/layout/list1"/>
    <dgm:cxn modelId="{9E5AD8CF-5AC8-4AFC-AAC2-36A2198E95A4}" type="presOf" srcId="{F5966C83-5650-40CB-B2FF-0A9E1F9272A5}" destId="{4345CB9D-3E48-4F7F-91CB-15B770771C40}" srcOrd="0" destOrd="0" presId="urn:microsoft.com/office/officeart/2005/8/layout/list1"/>
    <dgm:cxn modelId="{2C99A634-81FA-42D8-87E4-7EF4EBA63831}" type="presOf" srcId="{ACDA622D-A916-4B09-BAF9-3231CCDA7125}" destId="{5BAD7F75-BAEB-40FC-9EE4-BB4C68FBEC20}" srcOrd="1" destOrd="0" presId="urn:microsoft.com/office/officeart/2005/8/layout/list1"/>
    <dgm:cxn modelId="{827A3BBC-47C6-4EEA-A800-BD65095C1A94}" type="presOf" srcId="{3F81EBEA-B89A-4C60-9593-0133F223734F}" destId="{150C25B1-BC17-478F-96A8-607DDC132AB2}" srcOrd="0" destOrd="0" presId="urn:microsoft.com/office/officeart/2005/8/layout/list1"/>
    <dgm:cxn modelId="{B0338295-5221-46BB-850A-E080CB0A3166}" srcId="{A8676C3B-04EA-4145-B02A-D93C01560557}" destId="{F5966C83-5650-40CB-B2FF-0A9E1F9272A5}" srcOrd="6" destOrd="0" parTransId="{CFE3427F-E145-441C-B264-048DBFF6E840}" sibTransId="{9BA01A0E-57BE-4C73-B387-42B81C9088D9}"/>
    <dgm:cxn modelId="{8C8BD527-D0B7-4F8B-BBC3-5F3E99E658EC}" srcId="{A8676C3B-04EA-4145-B02A-D93C01560557}" destId="{3F81EBEA-B89A-4C60-9593-0133F223734F}" srcOrd="5" destOrd="0" parTransId="{8271D734-8B04-4A17-92DE-5414D0895E95}" sibTransId="{197C1347-BEBA-485E-8EFC-215C47F2B6A5}"/>
    <dgm:cxn modelId="{BB286F53-688C-48F3-909A-9670E47D73E8}" type="presOf" srcId="{A8676C3B-04EA-4145-B02A-D93C01560557}" destId="{EA2875D9-67DE-4C1D-A307-6FCACD7DD840}" srcOrd="0" destOrd="0" presId="urn:microsoft.com/office/officeart/2005/8/layout/list1"/>
    <dgm:cxn modelId="{C83A65D3-E615-4EC9-BB25-AB8A4CEBFB34}" type="presOf" srcId="{F5966C83-5650-40CB-B2FF-0A9E1F9272A5}" destId="{643832A9-D7F4-43B2-B261-D6E7CF966300}" srcOrd="1" destOrd="0" presId="urn:microsoft.com/office/officeart/2005/8/layout/list1"/>
    <dgm:cxn modelId="{3DBA350D-5438-4C49-BCEC-E88AA97E552B}" srcId="{A8676C3B-04EA-4145-B02A-D93C01560557}" destId="{88788BD4-77EA-4DF9-9C8C-B5743A8338D5}" srcOrd="2" destOrd="0" parTransId="{F1B230C3-4496-482E-93BE-C2ACF0584874}" sibTransId="{2C12A042-FF05-4595-9F3D-A71526BE01C6}"/>
    <dgm:cxn modelId="{0CABBC99-8974-4BC8-B9EC-5FEDC7FAAF00}" type="presParOf" srcId="{EA2875D9-67DE-4C1D-A307-6FCACD7DD840}" destId="{AB7CF382-5A2A-4BC7-9699-C0B01436E76D}" srcOrd="0" destOrd="0" presId="urn:microsoft.com/office/officeart/2005/8/layout/list1"/>
    <dgm:cxn modelId="{E0B4BE9F-0A69-4B2F-A818-F854316F7B92}" type="presParOf" srcId="{AB7CF382-5A2A-4BC7-9699-C0B01436E76D}" destId="{2E572894-A080-4179-9575-3590222463E3}" srcOrd="0" destOrd="0" presId="urn:microsoft.com/office/officeart/2005/8/layout/list1"/>
    <dgm:cxn modelId="{AFEA4FE6-42A2-4782-96EE-76994DAB838E}" type="presParOf" srcId="{AB7CF382-5A2A-4BC7-9699-C0B01436E76D}" destId="{91036365-F96A-40AC-B2DD-64D1A9CECCE3}" srcOrd="1" destOrd="0" presId="urn:microsoft.com/office/officeart/2005/8/layout/list1"/>
    <dgm:cxn modelId="{F29FE978-DB2F-4761-B4FC-DB1875F02F33}" type="presParOf" srcId="{EA2875D9-67DE-4C1D-A307-6FCACD7DD840}" destId="{F7812497-EE4F-4FDA-AAB0-99730A2AE9CE}" srcOrd="1" destOrd="0" presId="urn:microsoft.com/office/officeart/2005/8/layout/list1"/>
    <dgm:cxn modelId="{44CEDA12-A1F4-4F8F-830A-06A41BEC157A}" type="presParOf" srcId="{EA2875D9-67DE-4C1D-A307-6FCACD7DD840}" destId="{CB662BD0-EC5C-48D1-B5F7-2C6E452F8561}" srcOrd="2" destOrd="0" presId="urn:microsoft.com/office/officeart/2005/8/layout/list1"/>
    <dgm:cxn modelId="{AE2364A7-4085-4F27-B3B2-B0E93B95C919}" type="presParOf" srcId="{EA2875D9-67DE-4C1D-A307-6FCACD7DD840}" destId="{FAA95D08-DBF8-425A-AE79-00782D79C1DC}" srcOrd="3" destOrd="0" presId="urn:microsoft.com/office/officeart/2005/8/layout/list1"/>
    <dgm:cxn modelId="{7282B5C6-3089-4E34-9855-139AE8C3F969}" type="presParOf" srcId="{EA2875D9-67DE-4C1D-A307-6FCACD7DD840}" destId="{7F2BDED6-01FF-483D-BCE2-DA6D790377B9}" srcOrd="4" destOrd="0" presId="urn:microsoft.com/office/officeart/2005/8/layout/list1"/>
    <dgm:cxn modelId="{A3276460-2946-493F-B290-8CE37CBD1004}" type="presParOf" srcId="{7F2BDED6-01FF-483D-BCE2-DA6D790377B9}" destId="{DF193FDC-763C-475F-A6A2-248B6F76B416}" srcOrd="0" destOrd="0" presId="urn:microsoft.com/office/officeart/2005/8/layout/list1"/>
    <dgm:cxn modelId="{161925AA-D2F6-4CA3-A1D1-7D75A8DCC72C}" type="presParOf" srcId="{7F2BDED6-01FF-483D-BCE2-DA6D790377B9}" destId="{0A5B17B4-9B67-42C8-9824-2C2105E2C7C0}" srcOrd="1" destOrd="0" presId="urn:microsoft.com/office/officeart/2005/8/layout/list1"/>
    <dgm:cxn modelId="{18D83D69-264B-4BDA-8CF5-38B9C1C62593}" type="presParOf" srcId="{EA2875D9-67DE-4C1D-A307-6FCACD7DD840}" destId="{59955A7B-63C7-43B6-A430-D8C55C8E13DD}" srcOrd="5" destOrd="0" presId="urn:microsoft.com/office/officeart/2005/8/layout/list1"/>
    <dgm:cxn modelId="{D37ABC7C-A739-4321-8C89-16296DADA79E}" type="presParOf" srcId="{EA2875D9-67DE-4C1D-A307-6FCACD7DD840}" destId="{201BB6A5-3B4F-44A4-953D-D47C420E3D61}" srcOrd="6" destOrd="0" presId="urn:microsoft.com/office/officeart/2005/8/layout/list1"/>
    <dgm:cxn modelId="{CC7A01AC-827B-4F0D-9A81-E017DFA236DB}" type="presParOf" srcId="{EA2875D9-67DE-4C1D-A307-6FCACD7DD840}" destId="{CBAD0A3B-8E43-481D-9EB2-2A1D7CEFFA67}" srcOrd="7" destOrd="0" presId="urn:microsoft.com/office/officeart/2005/8/layout/list1"/>
    <dgm:cxn modelId="{5A46931E-91D8-42FE-8720-FCB9D816A669}" type="presParOf" srcId="{EA2875D9-67DE-4C1D-A307-6FCACD7DD840}" destId="{97EF0CEB-0178-46AB-893B-3317E7824FDB}" srcOrd="8" destOrd="0" presId="urn:microsoft.com/office/officeart/2005/8/layout/list1"/>
    <dgm:cxn modelId="{2D069D3F-3CF1-4770-A295-BAFFE9AE62D4}" type="presParOf" srcId="{97EF0CEB-0178-46AB-893B-3317E7824FDB}" destId="{D2C3170C-6B8E-4F95-9783-819B81296FC9}" srcOrd="0" destOrd="0" presId="urn:microsoft.com/office/officeart/2005/8/layout/list1"/>
    <dgm:cxn modelId="{89BA1D05-51DB-4ADE-9B3F-3C9899532036}" type="presParOf" srcId="{97EF0CEB-0178-46AB-893B-3317E7824FDB}" destId="{07B0D264-12D8-4492-9CCD-F6E261F2EAB1}" srcOrd="1" destOrd="0" presId="urn:microsoft.com/office/officeart/2005/8/layout/list1"/>
    <dgm:cxn modelId="{EAF28099-0E68-4705-9FE6-18B6398339A5}" type="presParOf" srcId="{EA2875D9-67DE-4C1D-A307-6FCACD7DD840}" destId="{CD742B00-4C6A-496B-BE8E-59EF562849C2}" srcOrd="9" destOrd="0" presId="urn:microsoft.com/office/officeart/2005/8/layout/list1"/>
    <dgm:cxn modelId="{98A720DA-03C7-48B4-A28A-7A015D054C44}" type="presParOf" srcId="{EA2875D9-67DE-4C1D-A307-6FCACD7DD840}" destId="{51D2742C-AD4E-48E2-B645-4A17067B35C1}" srcOrd="10" destOrd="0" presId="urn:microsoft.com/office/officeart/2005/8/layout/list1"/>
    <dgm:cxn modelId="{1D0A7045-3417-422D-A837-EBBEA5417F59}" type="presParOf" srcId="{EA2875D9-67DE-4C1D-A307-6FCACD7DD840}" destId="{D6B7B99C-0AD8-4E2F-B70F-7DAD35A66D9E}" srcOrd="11" destOrd="0" presId="urn:microsoft.com/office/officeart/2005/8/layout/list1"/>
    <dgm:cxn modelId="{AF40CF1A-7D5E-4CC3-BF93-91D668FBCBF7}" type="presParOf" srcId="{EA2875D9-67DE-4C1D-A307-6FCACD7DD840}" destId="{5DA9B03C-3E88-40A6-80A1-E262F99C3BAA}" srcOrd="12" destOrd="0" presId="urn:microsoft.com/office/officeart/2005/8/layout/list1"/>
    <dgm:cxn modelId="{9EA92426-B266-4007-A8FF-E2E8C01C8D8F}" type="presParOf" srcId="{5DA9B03C-3E88-40A6-80A1-E262F99C3BAA}" destId="{FD58F146-7445-452E-A90C-611D99BE3925}" srcOrd="0" destOrd="0" presId="urn:microsoft.com/office/officeart/2005/8/layout/list1"/>
    <dgm:cxn modelId="{0E794DD3-6181-4954-AD23-702A33E98419}" type="presParOf" srcId="{5DA9B03C-3E88-40A6-80A1-E262F99C3BAA}" destId="{F885FD30-7E73-4680-8D6D-64B3E9D43B8F}" srcOrd="1" destOrd="0" presId="urn:microsoft.com/office/officeart/2005/8/layout/list1"/>
    <dgm:cxn modelId="{50F178BB-5885-49DE-9DC0-F0E0AE0514F2}" type="presParOf" srcId="{EA2875D9-67DE-4C1D-A307-6FCACD7DD840}" destId="{AF70A347-4F30-4BF7-BF1E-825893DD9CF8}" srcOrd="13" destOrd="0" presId="urn:microsoft.com/office/officeart/2005/8/layout/list1"/>
    <dgm:cxn modelId="{E21C5027-EF16-4821-B84F-DC7950BE9C4E}" type="presParOf" srcId="{EA2875D9-67DE-4C1D-A307-6FCACD7DD840}" destId="{CA7C73A0-5041-4FB3-847D-C19CED869F62}" srcOrd="14" destOrd="0" presId="urn:microsoft.com/office/officeart/2005/8/layout/list1"/>
    <dgm:cxn modelId="{88BB78DA-2C1A-4DF2-A88C-DA0655BBEAB3}" type="presParOf" srcId="{EA2875D9-67DE-4C1D-A307-6FCACD7DD840}" destId="{71D9B6F6-A612-4118-A67A-A0827081CC33}" srcOrd="15" destOrd="0" presId="urn:microsoft.com/office/officeart/2005/8/layout/list1"/>
    <dgm:cxn modelId="{1B05F348-78A1-41CD-B153-FF6461DB9715}" type="presParOf" srcId="{EA2875D9-67DE-4C1D-A307-6FCACD7DD840}" destId="{BD8126C4-2B09-4CC1-B738-B07FF23C8BF5}" srcOrd="16" destOrd="0" presId="urn:microsoft.com/office/officeart/2005/8/layout/list1"/>
    <dgm:cxn modelId="{EB8642B9-A582-4407-8B8F-1A8486478671}" type="presParOf" srcId="{BD8126C4-2B09-4CC1-B738-B07FF23C8BF5}" destId="{21573A44-F9E9-472F-853B-3EBF17F485A3}" srcOrd="0" destOrd="0" presId="urn:microsoft.com/office/officeart/2005/8/layout/list1"/>
    <dgm:cxn modelId="{C809CB97-68B3-43AF-9F3A-FB5127B7D39A}" type="presParOf" srcId="{BD8126C4-2B09-4CC1-B738-B07FF23C8BF5}" destId="{5BAD7F75-BAEB-40FC-9EE4-BB4C68FBEC20}" srcOrd="1" destOrd="0" presId="urn:microsoft.com/office/officeart/2005/8/layout/list1"/>
    <dgm:cxn modelId="{27C2B58A-0F08-438D-9EF0-CFE6D73DC9E9}" type="presParOf" srcId="{EA2875D9-67DE-4C1D-A307-6FCACD7DD840}" destId="{675EA028-ABFB-4AC3-B7AB-1E1A2D388C48}" srcOrd="17" destOrd="0" presId="urn:microsoft.com/office/officeart/2005/8/layout/list1"/>
    <dgm:cxn modelId="{5C93AD52-BF11-415E-A675-AB6C49446D7E}" type="presParOf" srcId="{EA2875D9-67DE-4C1D-A307-6FCACD7DD840}" destId="{CF2ED7E6-0A40-4FAB-8E39-FFBDEA833C18}" srcOrd="18" destOrd="0" presId="urn:microsoft.com/office/officeart/2005/8/layout/list1"/>
    <dgm:cxn modelId="{98EC92B7-C44E-4898-9C47-64E7F85CDFBD}" type="presParOf" srcId="{EA2875D9-67DE-4C1D-A307-6FCACD7DD840}" destId="{5394C462-FF62-47B7-A063-D0D3F0AD508D}" srcOrd="19" destOrd="0" presId="urn:microsoft.com/office/officeart/2005/8/layout/list1"/>
    <dgm:cxn modelId="{2788FB4A-859D-4DFF-9683-6913EFF32A09}" type="presParOf" srcId="{EA2875D9-67DE-4C1D-A307-6FCACD7DD840}" destId="{7B44C615-2C3B-4776-9380-7761A02BE809}" srcOrd="20" destOrd="0" presId="urn:microsoft.com/office/officeart/2005/8/layout/list1"/>
    <dgm:cxn modelId="{D7B70130-AEF4-4E54-AF7B-FAC4EABCD66D}" type="presParOf" srcId="{7B44C615-2C3B-4776-9380-7761A02BE809}" destId="{150C25B1-BC17-478F-96A8-607DDC132AB2}" srcOrd="0" destOrd="0" presId="urn:microsoft.com/office/officeart/2005/8/layout/list1"/>
    <dgm:cxn modelId="{19C71284-DB6D-4BB9-8B66-C88BB7F68874}" type="presParOf" srcId="{7B44C615-2C3B-4776-9380-7761A02BE809}" destId="{97263E0E-E9EE-461C-ADF0-F9A4D710086C}" srcOrd="1" destOrd="0" presId="urn:microsoft.com/office/officeart/2005/8/layout/list1"/>
    <dgm:cxn modelId="{159C4355-869A-4BF7-B3D8-84898367F6B1}" type="presParOf" srcId="{EA2875D9-67DE-4C1D-A307-6FCACD7DD840}" destId="{610B029E-9BA5-463C-A81F-0EF11422C616}" srcOrd="21" destOrd="0" presId="urn:microsoft.com/office/officeart/2005/8/layout/list1"/>
    <dgm:cxn modelId="{60AC9842-A9CB-4E85-AA3D-1D073D5B5B20}" type="presParOf" srcId="{EA2875D9-67DE-4C1D-A307-6FCACD7DD840}" destId="{B2506855-C1DE-4BE0-A399-A49335E49096}" srcOrd="22" destOrd="0" presId="urn:microsoft.com/office/officeart/2005/8/layout/list1"/>
    <dgm:cxn modelId="{571AC5B1-4013-43B1-A9E1-2DD60A7179ED}" type="presParOf" srcId="{EA2875D9-67DE-4C1D-A307-6FCACD7DD840}" destId="{C03DA5AE-35A8-4556-ADA9-6DE8F2D8929B}" srcOrd="23" destOrd="0" presId="urn:microsoft.com/office/officeart/2005/8/layout/list1"/>
    <dgm:cxn modelId="{38DE0E7E-B9FE-498C-88B5-C91BB9AE1756}" type="presParOf" srcId="{EA2875D9-67DE-4C1D-A307-6FCACD7DD840}" destId="{4741311B-037F-4CE1-B6CD-22A5F38E3A70}" srcOrd="24" destOrd="0" presId="urn:microsoft.com/office/officeart/2005/8/layout/list1"/>
    <dgm:cxn modelId="{1F4BFE53-78DA-40D1-B27D-780B46ECF2B1}" type="presParOf" srcId="{4741311B-037F-4CE1-B6CD-22A5F38E3A70}" destId="{4345CB9D-3E48-4F7F-91CB-15B770771C40}" srcOrd="0" destOrd="0" presId="urn:microsoft.com/office/officeart/2005/8/layout/list1"/>
    <dgm:cxn modelId="{4E870D52-0E84-4403-8D6B-7292D097075E}" type="presParOf" srcId="{4741311B-037F-4CE1-B6CD-22A5F38E3A70}" destId="{643832A9-D7F4-43B2-B261-D6E7CF966300}" srcOrd="1" destOrd="0" presId="urn:microsoft.com/office/officeart/2005/8/layout/list1"/>
    <dgm:cxn modelId="{3F97CFDA-DA3B-4EDD-905D-42D198F5B5D0}" type="presParOf" srcId="{EA2875D9-67DE-4C1D-A307-6FCACD7DD840}" destId="{BCC97902-147E-426F-AF58-F532487526FA}" srcOrd="25" destOrd="0" presId="urn:microsoft.com/office/officeart/2005/8/layout/list1"/>
    <dgm:cxn modelId="{5F7D17F3-28C9-4B65-9876-34A453846BB0}" type="presParOf" srcId="{EA2875D9-67DE-4C1D-A307-6FCACD7DD840}" destId="{75D7BBF9-6BCA-4161-BE8F-934BD8C397C8}"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250C2B-D5D6-497A-8A06-4FAB496C580F}" type="doc">
      <dgm:prSet loTypeId="urn:microsoft.com/office/officeart/2005/8/layout/chevron1" loCatId="process" qsTypeId="urn:microsoft.com/office/officeart/2005/8/quickstyle/simple1" qsCatId="simple" csTypeId="urn:microsoft.com/office/officeart/2005/8/colors/colorful4" csCatId="colorful" phldr="1"/>
      <dgm:spPr/>
    </dgm:pt>
    <dgm:pt modelId="{4B143926-C1A3-4459-9FA1-755BF19DD4D8}">
      <dgm:prSet phldrT="[Text]"/>
      <dgm:spPr/>
      <dgm:t>
        <a:bodyPr/>
        <a:lstStyle/>
        <a:p>
          <a:r>
            <a:rPr lang="en-US" smtClean="0"/>
            <a:t>INPUT</a:t>
          </a:r>
          <a:endParaRPr lang="en-US"/>
        </a:p>
      </dgm:t>
    </dgm:pt>
    <dgm:pt modelId="{6832ECA6-2DC3-4F65-A3E5-AAC290A6DA64}" type="parTrans" cxnId="{6D38745E-A051-496A-BB46-C3B47D3A4728}">
      <dgm:prSet/>
      <dgm:spPr/>
      <dgm:t>
        <a:bodyPr/>
        <a:lstStyle/>
        <a:p>
          <a:endParaRPr lang="en-US"/>
        </a:p>
      </dgm:t>
    </dgm:pt>
    <dgm:pt modelId="{943DA3FD-95B0-4589-A47A-0CA1B70C4B10}" type="sibTrans" cxnId="{6D38745E-A051-496A-BB46-C3B47D3A4728}">
      <dgm:prSet/>
      <dgm:spPr/>
      <dgm:t>
        <a:bodyPr/>
        <a:lstStyle/>
        <a:p>
          <a:endParaRPr lang="en-US"/>
        </a:p>
      </dgm:t>
    </dgm:pt>
    <dgm:pt modelId="{934273F0-9FA3-43EE-ABF6-57BDC59A676D}">
      <dgm:prSet phldrT="[Text]"/>
      <dgm:spPr/>
      <dgm:t>
        <a:bodyPr/>
        <a:lstStyle/>
        <a:p>
          <a:r>
            <a:rPr lang="en-US" smtClean="0"/>
            <a:t>PROSES</a:t>
          </a:r>
          <a:endParaRPr lang="en-US"/>
        </a:p>
      </dgm:t>
    </dgm:pt>
    <dgm:pt modelId="{2FB01807-2AAE-41DA-972C-E9C24A2ABF83}" type="parTrans" cxnId="{F1465D9B-1DBA-4663-A5EC-728A5651322D}">
      <dgm:prSet/>
      <dgm:spPr/>
      <dgm:t>
        <a:bodyPr/>
        <a:lstStyle/>
        <a:p>
          <a:endParaRPr lang="en-US"/>
        </a:p>
      </dgm:t>
    </dgm:pt>
    <dgm:pt modelId="{5ED10D65-63D0-4B72-B20B-2E880F2C3B52}" type="sibTrans" cxnId="{F1465D9B-1DBA-4663-A5EC-728A5651322D}">
      <dgm:prSet/>
      <dgm:spPr/>
      <dgm:t>
        <a:bodyPr/>
        <a:lstStyle/>
        <a:p>
          <a:endParaRPr lang="en-US"/>
        </a:p>
      </dgm:t>
    </dgm:pt>
    <dgm:pt modelId="{5A0D61E6-16F0-4AEB-87E1-0759CF4902EA}">
      <dgm:prSet phldrT="[Text]"/>
      <dgm:spPr/>
      <dgm:t>
        <a:bodyPr/>
        <a:lstStyle/>
        <a:p>
          <a:r>
            <a:rPr lang="en-US" smtClean="0"/>
            <a:t>OUTPUT</a:t>
          </a:r>
          <a:endParaRPr lang="en-US"/>
        </a:p>
      </dgm:t>
    </dgm:pt>
    <dgm:pt modelId="{57F1C785-B98A-438F-9019-8476591BBE4E}" type="parTrans" cxnId="{8EB4EB43-7439-42D4-BB80-B10075A12E76}">
      <dgm:prSet/>
      <dgm:spPr/>
      <dgm:t>
        <a:bodyPr/>
        <a:lstStyle/>
        <a:p>
          <a:endParaRPr lang="en-US"/>
        </a:p>
      </dgm:t>
    </dgm:pt>
    <dgm:pt modelId="{CF15EA78-EBE1-48DE-B57F-61C9B00CBB0E}" type="sibTrans" cxnId="{8EB4EB43-7439-42D4-BB80-B10075A12E76}">
      <dgm:prSet/>
      <dgm:spPr/>
      <dgm:t>
        <a:bodyPr/>
        <a:lstStyle/>
        <a:p>
          <a:endParaRPr lang="en-US"/>
        </a:p>
      </dgm:t>
    </dgm:pt>
    <dgm:pt modelId="{18D6C64A-0FAC-436E-901B-71699D88EBDD}" type="pres">
      <dgm:prSet presAssocID="{F9250C2B-D5D6-497A-8A06-4FAB496C580F}" presName="Name0" presStyleCnt="0">
        <dgm:presLayoutVars>
          <dgm:dir/>
          <dgm:animLvl val="lvl"/>
          <dgm:resizeHandles val="exact"/>
        </dgm:presLayoutVars>
      </dgm:prSet>
      <dgm:spPr/>
    </dgm:pt>
    <dgm:pt modelId="{5A4342A7-9946-4941-A667-70C03622ED45}" type="pres">
      <dgm:prSet presAssocID="{4B143926-C1A3-4459-9FA1-755BF19DD4D8}" presName="parTxOnly" presStyleLbl="node1" presStyleIdx="0" presStyleCnt="3">
        <dgm:presLayoutVars>
          <dgm:chMax val="0"/>
          <dgm:chPref val="0"/>
          <dgm:bulletEnabled val="1"/>
        </dgm:presLayoutVars>
      </dgm:prSet>
      <dgm:spPr/>
      <dgm:t>
        <a:bodyPr/>
        <a:lstStyle/>
        <a:p>
          <a:endParaRPr lang="en-US"/>
        </a:p>
      </dgm:t>
    </dgm:pt>
    <dgm:pt modelId="{AB328F23-B2CC-4F28-BBDE-2F5FD2306BF3}" type="pres">
      <dgm:prSet presAssocID="{943DA3FD-95B0-4589-A47A-0CA1B70C4B10}" presName="parTxOnlySpace" presStyleCnt="0"/>
      <dgm:spPr/>
    </dgm:pt>
    <dgm:pt modelId="{6F2D3C63-8450-492E-BBF4-50E80E612C33}" type="pres">
      <dgm:prSet presAssocID="{934273F0-9FA3-43EE-ABF6-57BDC59A676D}" presName="parTxOnly" presStyleLbl="node1" presStyleIdx="1" presStyleCnt="3">
        <dgm:presLayoutVars>
          <dgm:chMax val="0"/>
          <dgm:chPref val="0"/>
          <dgm:bulletEnabled val="1"/>
        </dgm:presLayoutVars>
      </dgm:prSet>
      <dgm:spPr/>
      <dgm:t>
        <a:bodyPr/>
        <a:lstStyle/>
        <a:p>
          <a:endParaRPr lang="en-US"/>
        </a:p>
      </dgm:t>
    </dgm:pt>
    <dgm:pt modelId="{D287E503-164B-4F29-A25B-5E28E48F97E1}" type="pres">
      <dgm:prSet presAssocID="{5ED10D65-63D0-4B72-B20B-2E880F2C3B52}" presName="parTxOnlySpace" presStyleCnt="0"/>
      <dgm:spPr/>
    </dgm:pt>
    <dgm:pt modelId="{A7C44870-F66A-4880-91EA-E6A4E61E787C}" type="pres">
      <dgm:prSet presAssocID="{5A0D61E6-16F0-4AEB-87E1-0759CF4902EA}" presName="parTxOnly" presStyleLbl="node1" presStyleIdx="2" presStyleCnt="3">
        <dgm:presLayoutVars>
          <dgm:chMax val="0"/>
          <dgm:chPref val="0"/>
          <dgm:bulletEnabled val="1"/>
        </dgm:presLayoutVars>
      </dgm:prSet>
      <dgm:spPr/>
      <dgm:t>
        <a:bodyPr/>
        <a:lstStyle/>
        <a:p>
          <a:endParaRPr lang="en-US"/>
        </a:p>
      </dgm:t>
    </dgm:pt>
  </dgm:ptLst>
  <dgm:cxnLst>
    <dgm:cxn modelId="{6DCEEE29-5ACA-4D01-A3F6-4FB6A79C28F6}" type="presOf" srcId="{934273F0-9FA3-43EE-ABF6-57BDC59A676D}" destId="{6F2D3C63-8450-492E-BBF4-50E80E612C33}" srcOrd="0" destOrd="0" presId="urn:microsoft.com/office/officeart/2005/8/layout/chevron1"/>
    <dgm:cxn modelId="{E2B98AA8-B192-4DD3-AF1F-B7DA8E1C808B}" type="presOf" srcId="{5A0D61E6-16F0-4AEB-87E1-0759CF4902EA}" destId="{A7C44870-F66A-4880-91EA-E6A4E61E787C}" srcOrd="0" destOrd="0" presId="urn:microsoft.com/office/officeart/2005/8/layout/chevron1"/>
    <dgm:cxn modelId="{4E8DABE1-ECCB-4337-BE76-D569EFC49EAF}" type="presOf" srcId="{4B143926-C1A3-4459-9FA1-755BF19DD4D8}" destId="{5A4342A7-9946-4941-A667-70C03622ED45}" srcOrd="0" destOrd="0" presId="urn:microsoft.com/office/officeart/2005/8/layout/chevron1"/>
    <dgm:cxn modelId="{6D38745E-A051-496A-BB46-C3B47D3A4728}" srcId="{F9250C2B-D5D6-497A-8A06-4FAB496C580F}" destId="{4B143926-C1A3-4459-9FA1-755BF19DD4D8}" srcOrd="0" destOrd="0" parTransId="{6832ECA6-2DC3-4F65-A3E5-AAC290A6DA64}" sibTransId="{943DA3FD-95B0-4589-A47A-0CA1B70C4B10}"/>
    <dgm:cxn modelId="{D3407C80-2BE4-4806-83E8-9A1FD06CEA87}" type="presOf" srcId="{F9250C2B-D5D6-497A-8A06-4FAB496C580F}" destId="{18D6C64A-0FAC-436E-901B-71699D88EBDD}" srcOrd="0" destOrd="0" presId="urn:microsoft.com/office/officeart/2005/8/layout/chevron1"/>
    <dgm:cxn modelId="{F1465D9B-1DBA-4663-A5EC-728A5651322D}" srcId="{F9250C2B-D5D6-497A-8A06-4FAB496C580F}" destId="{934273F0-9FA3-43EE-ABF6-57BDC59A676D}" srcOrd="1" destOrd="0" parTransId="{2FB01807-2AAE-41DA-972C-E9C24A2ABF83}" sibTransId="{5ED10D65-63D0-4B72-B20B-2E880F2C3B52}"/>
    <dgm:cxn modelId="{8EB4EB43-7439-42D4-BB80-B10075A12E76}" srcId="{F9250C2B-D5D6-497A-8A06-4FAB496C580F}" destId="{5A0D61E6-16F0-4AEB-87E1-0759CF4902EA}" srcOrd="2" destOrd="0" parTransId="{57F1C785-B98A-438F-9019-8476591BBE4E}" sibTransId="{CF15EA78-EBE1-48DE-B57F-61C9B00CBB0E}"/>
    <dgm:cxn modelId="{588FE9FD-70B2-436A-85C6-09FDF444C1EC}" type="presParOf" srcId="{18D6C64A-0FAC-436E-901B-71699D88EBDD}" destId="{5A4342A7-9946-4941-A667-70C03622ED45}" srcOrd="0" destOrd="0" presId="urn:microsoft.com/office/officeart/2005/8/layout/chevron1"/>
    <dgm:cxn modelId="{8AC74745-13DF-4540-8ECA-4F61B2DB3075}" type="presParOf" srcId="{18D6C64A-0FAC-436E-901B-71699D88EBDD}" destId="{AB328F23-B2CC-4F28-BBDE-2F5FD2306BF3}" srcOrd="1" destOrd="0" presId="urn:microsoft.com/office/officeart/2005/8/layout/chevron1"/>
    <dgm:cxn modelId="{7EBA6D5B-3DC6-4001-908E-4EFC63A26B34}" type="presParOf" srcId="{18D6C64A-0FAC-436E-901B-71699D88EBDD}" destId="{6F2D3C63-8450-492E-BBF4-50E80E612C33}" srcOrd="2" destOrd="0" presId="urn:microsoft.com/office/officeart/2005/8/layout/chevron1"/>
    <dgm:cxn modelId="{844C70E3-38FC-46DE-B39C-B40427874838}" type="presParOf" srcId="{18D6C64A-0FAC-436E-901B-71699D88EBDD}" destId="{D287E503-164B-4F29-A25B-5E28E48F97E1}" srcOrd="3" destOrd="0" presId="urn:microsoft.com/office/officeart/2005/8/layout/chevron1"/>
    <dgm:cxn modelId="{4E763ED8-798A-45EE-98FB-B3838BFBE0A9}" type="presParOf" srcId="{18D6C64A-0FAC-436E-901B-71699D88EBDD}" destId="{A7C44870-F66A-4880-91EA-E6A4E61E787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2806EA-EA4D-42C5-B5EE-12D4AF7A70B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57114347-940F-451F-AEE5-E5D7442B2B07}">
      <dgm:prSet phldrT="[Text]"/>
      <dgm:spPr/>
      <dgm:t>
        <a:bodyPr/>
        <a:lstStyle/>
        <a:p>
          <a:r>
            <a:rPr lang="en-US" smtClean="0"/>
            <a:t>Identifikasi permasalahan</a:t>
          </a:r>
          <a:endParaRPr lang="en-US"/>
        </a:p>
      </dgm:t>
    </dgm:pt>
    <dgm:pt modelId="{87519030-8C1B-4CC8-A5CD-AF91F3A33665}" type="parTrans" cxnId="{7F4300AB-2213-434B-819E-457DD7359428}">
      <dgm:prSet/>
      <dgm:spPr/>
      <dgm:t>
        <a:bodyPr/>
        <a:lstStyle/>
        <a:p>
          <a:endParaRPr lang="en-US"/>
        </a:p>
      </dgm:t>
    </dgm:pt>
    <dgm:pt modelId="{85DA8E1B-80A5-4818-A67E-CD2C6B5842FB}" type="sibTrans" cxnId="{7F4300AB-2213-434B-819E-457DD7359428}">
      <dgm:prSet/>
      <dgm:spPr/>
      <dgm:t>
        <a:bodyPr/>
        <a:lstStyle/>
        <a:p>
          <a:endParaRPr lang="en-US"/>
        </a:p>
      </dgm:t>
    </dgm:pt>
    <dgm:pt modelId="{E21A9AFF-4D0E-401E-B618-3EB0CBC9CF67}">
      <dgm:prSet phldrT="[Text]"/>
      <dgm:spPr/>
      <dgm:t>
        <a:bodyPr/>
        <a:lstStyle/>
        <a:p>
          <a:r>
            <a:rPr lang="en-US" smtClean="0"/>
            <a:t>Identifikasi aspek, variabel, komponen terkait dengan wilayah perencanaan</a:t>
          </a:r>
          <a:endParaRPr lang="en-US"/>
        </a:p>
      </dgm:t>
    </dgm:pt>
    <dgm:pt modelId="{97F16BA0-4C70-42A9-A6CF-60747FB01892}" type="parTrans" cxnId="{E18E6546-3F6E-4EE9-B792-BC46EBE58E0F}">
      <dgm:prSet/>
      <dgm:spPr/>
      <dgm:t>
        <a:bodyPr/>
        <a:lstStyle/>
        <a:p>
          <a:endParaRPr lang="en-US"/>
        </a:p>
      </dgm:t>
    </dgm:pt>
    <dgm:pt modelId="{E060FD97-C0A0-4A63-9E95-0B65E9652558}" type="sibTrans" cxnId="{E18E6546-3F6E-4EE9-B792-BC46EBE58E0F}">
      <dgm:prSet/>
      <dgm:spPr/>
      <dgm:t>
        <a:bodyPr/>
        <a:lstStyle/>
        <a:p>
          <a:endParaRPr lang="en-US"/>
        </a:p>
      </dgm:t>
    </dgm:pt>
    <dgm:pt modelId="{559A8C61-31C5-4B3A-B88E-E7AE28FD043D}">
      <dgm:prSet phldrT="[Text]"/>
      <dgm:spPr/>
      <dgm:t>
        <a:bodyPr/>
        <a:lstStyle/>
        <a:p>
          <a:r>
            <a:rPr lang="en-US" smtClean="0"/>
            <a:t>Proses analisis/pemodelan dari aspek, variabel, komponen </a:t>
          </a:r>
          <a:endParaRPr lang="en-US"/>
        </a:p>
      </dgm:t>
    </dgm:pt>
    <dgm:pt modelId="{DB3B5DA0-4C0C-4C3A-9A1C-CAF11B23268C}" type="parTrans" cxnId="{22A7948B-73A5-4349-AF92-E8BD79CEA493}">
      <dgm:prSet/>
      <dgm:spPr/>
      <dgm:t>
        <a:bodyPr/>
        <a:lstStyle/>
        <a:p>
          <a:endParaRPr lang="en-US"/>
        </a:p>
      </dgm:t>
    </dgm:pt>
    <dgm:pt modelId="{92121ED9-9786-4209-BDB5-020EA28E60DD}" type="sibTrans" cxnId="{22A7948B-73A5-4349-AF92-E8BD79CEA493}">
      <dgm:prSet/>
      <dgm:spPr/>
      <dgm:t>
        <a:bodyPr/>
        <a:lstStyle/>
        <a:p>
          <a:endParaRPr lang="en-US"/>
        </a:p>
      </dgm:t>
    </dgm:pt>
    <dgm:pt modelId="{667BF3CB-0C3A-49AA-B9D9-7E379C3B269B}">
      <dgm:prSet phldrT="[Text]"/>
      <dgm:spPr/>
      <dgm:t>
        <a:bodyPr/>
        <a:lstStyle/>
        <a:p>
          <a:r>
            <a:rPr lang="en-US" smtClean="0"/>
            <a:t>Proyeksi di masa yang akan datang</a:t>
          </a:r>
          <a:endParaRPr lang="en-US"/>
        </a:p>
      </dgm:t>
    </dgm:pt>
    <dgm:pt modelId="{9CD69F14-B193-4F50-AD17-5FA3DBF4BD62}" type="parTrans" cxnId="{12CE95DE-4BBF-4EC4-865C-3436E0749A6B}">
      <dgm:prSet/>
      <dgm:spPr/>
      <dgm:t>
        <a:bodyPr/>
        <a:lstStyle/>
        <a:p>
          <a:endParaRPr lang="en-US"/>
        </a:p>
      </dgm:t>
    </dgm:pt>
    <dgm:pt modelId="{29D159E3-4CAE-4857-8B69-58257AC2CFB7}" type="sibTrans" cxnId="{12CE95DE-4BBF-4EC4-865C-3436E0749A6B}">
      <dgm:prSet/>
      <dgm:spPr/>
      <dgm:t>
        <a:bodyPr/>
        <a:lstStyle/>
        <a:p>
          <a:endParaRPr lang="en-US"/>
        </a:p>
      </dgm:t>
    </dgm:pt>
    <dgm:pt modelId="{62BBB588-85F5-48B9-A1D4-DC5BD3A622A6}">
      <dgm:prSet phldrT="[Text]"/>
      <dgm:spPr/>
      <dgm:t>
        <a:bodyPr/>
        <a:lstStyle/>
        <a:p>
          <a:r>
            <a:rPr lang="en-US" smtClean="0"/>
            <a:t>Rekomendasi dan solusi</a:t>
          </a:r>
          <a:endParaRPr lang="en-US"/>
        </a:p>
      </dgm:t>
    </dgm:pt>
    <dgm:pt modelId="{C457C987-0235-415F-B1C6-6DC1C2CC4AD2}" type="parTrans" cxnId="{2963B6DC-C11B-4520-8EC8-9C55ECA6A3A0}">
      <dgm:prSet/>
      <dgm:spPr/>
      <dgm:t>
        <a:bodyPr/>
        <a:lstStyle/>
        <a:p>
          <a:endParaRPr lang="en-US"/>
        </a:p>
      </dgm:t>
    </dgm:pt>
    <dgm:pt modelId="{9060E107-C73E-4EC1-B7B3-4E5CD49EB36B}" type="sibTrans" cxnId="{2963B6DC-C11B-4520-8EC8-9C55ECA6A3A0}">
      <dgm:prSet/>
      <dgm:spPr/>
      <dgm:t>
        <a:bodyPr/>
        <a:lstStyle/>
        <a:p>
          <a:endParaRPr lang="en-US"/>
        </a:p>
      </dgm:t>
    </dgm:pt>
    <dgm:pt modelId="{37665575-A517-4A96-ADBB-CE546F42A41D}">
      <dgm:prSet/>
      <dgm:spPr/>
      <dgm:t>
        <a:bodyPr/>
        <a:lstStyle/>
        <a:p>
          <a:r>
            <a:rPr lang="en-US" smtClean="0"/>
            <a:t>Implemendasi rekomendasi dan solusi</a:t>
          </a:r>
          <a:endParaRPr lang="en-US"/>
        </a:p>
      </dgm:t>
    </dgm:pt>
    <dgm:pt modelId="{78F5AF54-699F-4382-9374-80EA8FF46033}" type="parTrans" cxnId="{CD3C5DCB-C146-4437-BC32-302303FC62F5}">
      <dgm:prSet/>
      <dgm:spPr/>
    </dgm:pt>
    <dgm:pt modelId="{7DDD123E-767E-4CAE-BB00-C179D156AA9E}" type="sibTrans" cxnId="{CD3C5DCB-C146-4437-BC32-302303FC62F5}">
      <dgm:prSet/>
      <dgm:spPr/>
      <dgm:t>
        <a:bodyPr/>
        <a:lstStyle/>
        <a:p>
          <a:endParaRPr lang="en-US"/>
        </a:p>
      </dgm:t>
    </dgm:pt>
    <dgm:pt modelId="{89EC35E0-E992-4B1F-B19D-ABB83CF318E2}">
      <dgm:prSet/>
      <dgm:spPr/>
      <dgm:t>
        <a:bodyPr/>
        <a:lstStyle/>
        <a:p>
          <a:r>
            <a:rPr lang="en-US" smtClean="0"/>
            <a:t>Monitoring dan evaluasi</a:t>
          </a:r>
          <a:endParaRPr lang="en-US"/>
        </a:p>
      </dgm:t>
    </dgm:pt>
    <dgm:pt modelId="{C6A5D8DD-C0A9-481B-9EAF-F5C91A8C8F1A}" type="parTrans" cxnId="{0BB9E7DB-19EC-4BD2-9510-F32F5CA6FE51}">
      <dgm:prSet/>
      <dgm:spPr/>
    </dgm:pt>
    <dgm:pt modelId="{569917CD-8E9A-4CD7-9D57-06FE8C1FDB12}" type="sibTrans" cxnId="{0BB9E7DB-19EC-4BD2-9510-F32F5CA6FE51}">
      <dgm:prSet/>
      <dgm:spPr/>
    </dgm:pt>
    <dgm:pt modelId="{8434D5BE-3B60-435B-A6B7-5B8FF440FCDA}" type="pres">
      <dgm:prSet presAssocID="{172806EA-EA4D-42C5-B5EE-12D4AF7A70BC}" presName="Name0" presStyleCnt="0">
        <dgm:presLayoutVars>
          <dgm:dir/>
          <dgm:resizeHandles val="exact"/>
        </dgm:presLayoutVars>
      </dgm:prSet>
      <dgm:spPr/>
      <dgm:t>
        <a:bodyPr/>
        <a:lstStyle/>
        <a:p>
          <a:endParaRPr lang="en-US"/>
        </a:p>
      </dgm:t>
    </dgm:pt>
    <dgm:pt modelId="{7636C235-FDDB-4A2A-BEED-7A2C9DA0A7B8}" type="pres">
      <dgm:prSet presAssocID="{57114347-940F-451F-AEE5-E5D7442B2B07}" presName="node" presStyleLbl="node1" presStyleIdx="0" presStyleCnt="7">
        <dgm:presLayoutVars>
          <dgm:bulletEnabled val="1"/>
        </dgm:presLayoutVars>
      </dgm:prSet>
      <dgm:spPr/>
      <dgm:t>
        <a:bodyPr/>
        <a:lstStyle/>
        <a:p>
          <a:endParaRPr lang="en-US"/>
        </a:p>
      </dgm:t>
    </dgm:pt>
    <dgm:pt modelId="{DB5EB2EE-24D4-482D-89A7-C849F95307D9}" type="pres">
      <dgm:prSet presAssocID="{85DA8E1B-80A5-4818-A67E-CD2C6B5842FB}" presName="sibTrans" presStyleLbl="sibTrans1D1" presStyleIdx="0" presStyleCnt="6"/>
      <dgm:spPr/>
      <dgm:t>
        <a:bodyPr/>
        <a:lstStyle/>
        <a:p>
          <a:endParaRPr lang="en-US"/>
        </a:p>
      </dgm:t>
    </dgm:pt>
    <dgm:pt modelId="{BECAD7CD-1053-4FD9-8740-38D8015AC0E3}" type="pres">
      <dgm:prSet presAssocID="{85DA8E1B-80A5-4818-A67E-CD2C6B5842FB}" presName="connectorText" presStyleLbl="sibTrans1D1" presStyleIdx="0" presStyleCnt="6"/>
      <dgm:spPr/>
      <dgm:t>
        <a:bodyPr/>
        <a:lstStyle/>
        <a:p>
          <a:endParaRPr lang="en-US"/>
        </a:p>
      </dgm:t>
    </dgm:pt>
    <dgm:pt modelId="{9470D14E-7703-4AFB-8E78-792832F4B19E}" type="pres">
      <dgm:prSet presAssocID="{E21A9AFF-4D0E-401E-B618-3EB0CBC9CF67}" presName="node" presStyleLbl="node1" presStyleIdx="1" presStyleCnt="7">
        <dgm:presLayoutVars>
          <dgm:bulletEnabled val="1"/>
        </dgm:presLayoutVars>
      </dgm:prSet>
      <dgm:spPr/>
      <dgm:t>
        <a:bodyPr/>
        <a:lstStyle/>
        <a:p>
          <a:endParaRPr lang="en-US"/>
        </a:p>
      </dgm:t>
    </dgm:pt>
    <dgm:pt modelId="{ECD29F60-F6B8-4BE2-AAAD-465C95745A01}" type="pres">
      <dgm:prSet presAssocID="{E060FD97-C0A0-4A63-9E95-0B65E9652558}" presName="sibTrans" presStyleLbl="sibTrans1D1" presStyleIdx="1" presStyleCnt="6"/>
      <dgm:spPr/>
      <dgm:t>
        <a:bodyPr/>
        <a:lstStyle/>
        <a:p>
          <a:endParaRPr lang="en-US"/>
        </a:p>
      </dgm:t>
    </dgm:pt>
    <dgm:pt modelId="{0F63828C-62B4-4DBF-9C6F-7352F576F4C2}" type="pres">
      <dgm:prSet presAssocID="{E060FD97-C0A0-4A63-9E95-0B65E9652558}" presName="connectorText" presStyleLbl="sibTrans1D1" presStyleIdx="1" presStyleCnt="6"/>
      <dgm:spPr/>
      <dgm:t>
        <a:bodyPr/>
        <a:lstStyle/>
        <a:p>
          <a:endParaRPr lang="en-US"/>
        </a:p>
      </dgm:t>
    </dgm:pt>
    <dgm:pt modelId="{253CC3B5-A1F5-4583-8E94-A98F9D6AA95B}" type="pres">
      <dgm:prSet presAssocID="{559A8C61-31C5-4B3A-B88E-E7AE28FD043D}" presName="node" presStyleLbl="node1" presStyleIdx="2" presStyleCnt="7">
        <dgm:presLayoutVars>
          <dgm:bulletEnabled val="1"/>
        </dgm:presLayoutVars>
      </dgm:prSet>
      <dgm:spPr/>
      <dgm:t>
        <a:bodyPr/>
        <a:lstStyle/>
        <a:p>
          <a:endParaRPr lang="en-US"/>
        </a:p>
      </dgm:t>
    </dgm:pt>
    <dgm:pt modelId="{41E8C8B2-AD28-4020-8CCB-42A06FAFE333}" type="pres">
      <dgm:prSet presAssocID="{92121ED9-9786-4209-BDB5-020EA28E60DD}" presName="sibTrans" presStyleLbl="sibTrans1D1" presStyleIdx="2" presStyleCnt="6"/>
      <dgm:spPr/>
      <dgm:t>
        <a:bodyPr/>
        <a:lstStyle/>
        <a:p>
          <a:endParaRPr lang="en-US"/>
        </a:p>
      </dgm:t>
    </dgm:pt>
    <dgm:pt modelId="{551EF812-C572-4B2B-B06E-10946DD1132A}" type="pres">
      <dgm:prSet presAssocID="{92121ED9-9786-4209-BDB5-020EA28E60DD}" presName="connectorText" presStyleLbl="sibTrans1D1" presStyleIdx="2" presStyleCnt="6"/>
      <dgm:spPr/>
      <dgm:t>
        <a:bodyPr/>
        <a:lstStyle/>
        <a:p>
          <a:endParaRPr lang="en-US"/>
        </a:p>
      </dgm:t>
    </dgm:pt>
    <dgm:pt modelId="{00D34A60-2530-44FE-AF48-7FA5FE6D39BB}" type="pres">
      <dgm:prSet presAssocID="{667BF3CB-0C3A-49AA-B9D9-7E379C3B269B}" presName="node" presStyleLbl="node1" presStyleIdx="3" presStyleCnt="7">
        <dgm:presLayoutVars>
          <dgm:bulletEnabled val="1"/>
        </dgm:presLayoutVars>
      </dgm:prSet>
      <dgm:spPr/>
      <dgm:t>
        <a:bodyPr/>
        <a:lstStyle/>
        <a:p>
          <a:endParaRPr lang="en-US"/>
        </a:p>
      </dgm:t>
    </dgm:pt>
    <dgm:pt modelId="{68DA428C-A6F8-4936-AAB2-9B2F9972849E}" type="pres">
      <dgm:prSet presAssocID="{29D159E3-4CAE-4857-8B69-58257AC2CFB7}" presName="sibTrans" presStyleLbl="sibTrans1D1" presStyleIdx="3" presStyleCnt="6"/>
      <dgm:spPr/>
      <dgm:t>
        <a:bodyPr/>
        <a:lstStyle/>
        <a:p>
          <a:endParaRPr lang="en-US"/>
        </a:p>
      </dgm:t>
    </dgm:pt>
    <dgm:pt modelId="{24638D8E-4546-4486-8B33-20A2BCA47CC5}" type="pres">
      <dgm:prSet presAssocID="{29D159E3-4CAE-4857-8B69-58257AC2CFB7}" presName="connectorText" presStyleLbl="sibTrans1D1" presStyleIdx="3" presStyleCnt="6"/>
      <dgm:spPr/>
      <dgm:t>
        <a:bodyPr/>
        <a:lstStyle/>
        <a:p>
          <a:endParaRPr lang="en-US"/>
        </a:p>
      </dgm:t>
    </dgm:pt>
    <dgm:pt modelId="{17BC430A-BBCC-440F-820C-E98D9CD55FA7}" type="pres">
      <dgm:prSet presAssocID="{62BBB588-85F5-48B9-A1D4-DC5BD3A622A6}" presName="node" presStyleLbl="node1" presStyleIdx="4" presStyleCnt="7">
        <dgm:presLayoutVars>
          <dgm:bulletEnabled val="1"/>
        </dgm:presLayoutVars>
      </dgm:prSet>
      <dgm:spPr/>
      <dgm:t>
        <a:bodyPr/>
        <a:lstStyle/>
        <a:p>
          <a:endParaRPr lang="en-US"/>
        </a:p>
      </dgm:t>
    </dgm:pt>
    <dgm:pt modelId="{1AB38C8C-8E38-4BB9-9025-4D2B18F6D18E}" type="pres">
      <dgm:prSet presAssocID="{9060E107-C73E-4EC1-B7B3-4E5CD49EB36B}" presName="sibTrans" presStyleLbl="sibTrans1D1" presStyleIdx="4" presStyleCnt="6"/>
      <dgm:spPr/>
      <dgm:t>
        <a:bodyPr/>
        <a:lstStyle/>
        <a:p>
          <a:endParaRPr lang="en-US"/>
        </a:p>
      </dgm:t>
    </dgm:pt>
    <dgm:pt modelId="{D8531982-BB5C-467B-B4D8-819A2A7A3F9C}" type="pres">
      <dgm:prSet presAssocID="{9060E107-C73E-4EC1-B7B3-4E5CD49EB36B}" presName="connectorText" presStyleLbl="sibTrans1D1" presStyleIdx="4" presStyleCnt="6"/>
      <dgm:spPr/>
      <dgm:t>
        <a:bodyPr/>
        <a:lstStyle/>
        <a:p>
          <a:endParaRPr lang="en-US"/>
        </a:p>
      </dgm:t>
    </dgm:pt>
    <dgm:pt modelId="{02AC6428-6062-4F29-8503-9FDDD0A04F4A}" type="pres">
      <dgm:prSet presAssocID="{37665575-A517-4A96-ADBB-CE546F42A41D}" presName="node" presStyleLbl="node1" presStyleIdx="5" presStyleCnt="7">
        <dgm:presLayoutVars>
          <dgm:bulletEnabled val="1"/>
        </dgm:presLayoutVars>
      </dgm:prSet>
      <dgm:spPr/>
      <dgm:t>
        <a:bodyPr/>
        <a:lstStyle/>
        <a:p>
          <a:endParaRPr lang="en-US"/>
        </a:p>
      </dgm:t>
    </dgm:pt>
    <dgm:pt modelId="{D07726B9-F2DA-4A27-A53E-23EAFE29EEAD}" type="pres">
      <dgm:prSet presAssocID="{7DDD123E-767E-4CAE-BB00-C179D156AA9E}" presName="sibTrans" presStyleLbl="sibTrans1D1" presStyleIdx="5" presStyleCnt="6"/>
      <dgm:spPr/>
      <dgm:t>
        <a:bodyPr/>
        <a:lstStyle/>
        <a:p>
          <a:endParaRPr lang="en-US"/>
        </a:p>
      </dgm:t>
    </dgm:pt>
    <dgm:pt modelId="{95DE248D-4FA4-4436-AABB-8A5CA30550BD}" type="pres">
      <dgm:prSet presAssocID="{7DDD123E-767E-4CAE-BB00-C179D156AA9E}" presName="connectorText" presStyleLbl="sibTrans1D1" presStyleIdx="5" presStyleCnt="6"/>
      <dgm:spPr/>
      <dgm:t>
        <a:bodyPr/>
        <a:lstStyle/>
        <a:p>
          <a:endParaRPr lang="en-US"/>
        </a:p>
      </dgm:t>
    </dgm:pt>
    <dgm:pt modelId="{8CEF5041-95E9-4BF5-905B-ADCC5CB2BDB3}" type="pres">
      <dgm:prSet presAssocID="{89EC35E0-E992-4B1F-B19D-ABB83CF318E2}" presName="node" presStyleLbl="node1" presStyleIdx="6" presStyleCnt="7">
        <dgm:presLayoutVars>
          <dgm:bulletEnabled val="1"/>
        </dgm:presLayoutVars>
      </dgm:prSet>
      <dgm:spPr/>
      <dgm:t>
        <a:bodyPr/>
        <a:lstStyle/>
        <a:p>
          <a:endParaRPr lang="en-US"/>
        </a:p>
      </dgm:t>
    </dgm:pt>
  </dgm:ptLst>
  <dgm:cxnLst>
    <dgm:cxn modelId="{00A81DB8-35D7-44B8-B14E-074EE7C3C106}" type="presOf" srcId="{9060E107-C73E-4EC1-B7B3-4E5CD49EB36B}" destId="{1AB38C8C-8E38-4BB9-9025-4D2B18F6D18E}" srcOrd="0" destOrd="0" presId="urn:microsoft.com/office/officeart/2005/8/layout/bProcess3"/>
    <dgm:cxn modelId="{6562D8AD-7246-4C15-9C15-628C7458FAB8}" type="presOf" srcId="{62BBB588-85F5-48B9-A1D4-DC5BD3A622A6}" destId="{17BC430A-BBCC-440F-820C-E98D9CD55FA7}" srcOrd="0" destOrd="0" presId="urn:microsoft.com/office/officeart/2005/8/layout/bProcess3"/>
    <dgm:cxn modelId="{CC50B384-966B-47AC-A975-91A9818574D9}" type="presOf" srcId="{92121ED9-9786-4209-BDB5-020EA28E60DD}" destId="{551EF812-C572-4B2B-B06E-10946DD1132A}" srcOrd="1" destOrd="0" presId="urn:microsoft.com/office/officeart/2005/8/layout/bProcess3"/>
    <dgm:cxn modelId="{E18E6546-3F6E-4EE9-B792-BC46EBE58E0F}" srcId="{172806EA-EA4D-42C5-B5EE-12D4AF7A70BC}" destId="{E21A9AFF-4D0E-401E-B618-3EB0CBC9CF67}" srcOrd="1" destOrd="0" parTransId="{97F16BA0-4C70-42A9-A6CF-60747FB01892}" sibTransId="{E060FD97-C0A0-4A63-9E95-0B65E9652558}"/>
    <dgm:cxn modelId="{ED62FBA5-3D3A-4162-B993-FDC943048AD0}" type="presOf" srcId="{E060FD97-C0A0-4A63-9E95-0B65E9652558}" destId="{ECD29F60-F6B8-4BE2-AAAD-465C95745A01}" srcOrd="0" destOrd="0" presId="urn:microsoft.com/office/officeart/2005/8/layout/bProcess3"/>
    <dgm:cxn modelId="{E17BD59C-3121-4B81-B140-9EF0722DEBC2}" type="presOf" srcId="{57114347-940F-451F-AEE5-E5D7442B2B07}" destId="{7636C235-FDDB-4A2A-BEED-7A2C9DA0A7B8}" srcOrd="0" destOrd="0" presId="urn:microsoft.com/office/officeart/2005/8/layout/bProcess3"/>
    <dgm:cxn modelId="{22A7948B-73A5-4349-AF92-E8BD79CEA493}" srcId="{172806EA-EA4D-42C5-B5EE-12D4AF7A70BC}" destId="{559A8C61-31C5-4B3A-B88E-E7AE28FD043D}" srcOrd="2" destOrd="0" parTransId="{DB3B5DA0-4C0C-4C3A-9A1C-CAF11B23268C}" sibTransId="{92121ED9-9786-4209-BDB5-020EA28E60DD}"/>
    <dgm:cxn modelId="{E1692BB0-6160-4D37-8C35-421C20560216}" type="presOf" srcId="{92121ED9-9786-4209-BDB5-020EA28E60DD}" destId="{41E8C8B2-AD28-4020-8CCB-42A06FAFE333}" srcOrd="0" destOrd="0" presId="urn:microsoft.com/office/officeart/2005/8/layout/bProcess3"/>
    <dgm:cxn modelId="{C9CFDF30-430A-441E-B354-63BA859E2B61}" type="presOf" srcId="{29D159E3-4CAE-4857-8B69-58257AC2CFB7}" destId="{68DA428C-A6F8-4936-AAB2-9B2F9972849E}" srcOrd="0" destOrd="0" presId="urn:microsoft.com/office/officeart/2005/8/layout/bProcess3"/>
    <dgm:cxn modelId="{754DBE39-A515-4D89-9B83-189032D7314A}" type="presOf" srcId="{7DDD123E-767E-4CAE-BB00-C179D156AA9E}" destId="{D07726B9-F2DA-4A27-A53E-23EAFE29EEAD}" srcOrd="0" destOrd="0" presId="urn:microsoft.com/office/officeart/2005/8/layout/bProcess3"/>
    <dgm:cxn modelId="{2F53D887-0F21-49BE-A6B0-95080A722849}" type="presOf" srcId="{85DA8E1B-80A5-4818-A67E-CD2C6B5842FB}" destId="{DB5EB2EE-24D4-482D-89A7-C849F95307D9}" srcOrd="0" destOrd="0" presId="urn:microsoft.com/office/officeart/2005/8/layout/bProcess3"/>
    <dgm:cxn modelId="{7F20AE08-7067-41AE-9667-585398E1DCE9}" type="presOf" srcId="{37665575-A517-4A96-ADBB-CE546F42A41D}" destId="{02AC6428-6062-4F29-8503-9FDDD0A04F4A}" srcOrd="0" destOrd="0" presId="urn:microsoft.com/office/officeart/2005/8/layout/bProcess3"/>
    <dgm:cxn modelId="{0F43FEF4-4188-484E-A6AD-D4A2EC5FABC0}" type="presOf" srcId="{E060FD97-C0A0-4A63-9E95-0B65E9652558}" destId="{0F63828C-62B4-4DBF-9C6F-7352F576F4C2}" srcOrd="1" destOrd="0" presId="urn:microsoft.com/office/officeart/2005/8/layout/bProcess3"/>
    <dgm:cxn modelId="{2963B6DC-C11B-4520-8EC8-9C55ECA6A3A0}" srcId="{172806EA-EA4D-42C5-B5EE-12D4AF7A70BC}" destId="{62BBB588-85F5-48B9-A1D4-DC5BD3A622A6}" srcOrd="4" destOrd="0" parTransId="{C457C987-0235-415F-B1C6-6DC1C2CC4AD2}" sibTransId="{9060E107-C73E-4EC1-B7B3-4E5CD49EB36B}"/>
    <dgm:cxn modelId="{9607F344-F091-47C6-AC34-4BF8599E7E44}" type="presOf" srcId="{7DDD123E-767E-4CAE-BB00-C179D156AA9E}" destId="{95DE248D-4FA4-4436-AABB-8A5CA30550BD}" srcOrd="1" destOrd="0" presId="urn:microsoft.com/office/officeart/2005/8/layout/bProcess3"/>
    <dgm:cxn modelId="{7E2E99F1-9350-46D0-B556-BD67A65A44D7}" type="presOf" srcId="{667BF3CB-0C3A-49AA-B9D9-7E379C3B269B}" destId="{00D34A60-2530-44FE-AF48-7FA5FE6D39BB}" srcOrd="0" destOrd="0" presId="urn:microsoft.com/office/officeart/2005/8/layout/bProcess3"/>
    <dgm:cxn modelId="{07ECA949-8B12-44F6-AF91-FA8FA9827D4D}" type="presOf" srcId="{29D159E3-4CAE-4857-8B69-58257AC2CFB7}" destId="{24638D8E-4546-4486-8B33-20A2BCA47CC5}" srcOrd="1" destOrd="0" presId="urn:microsoft.com/office/officeart/2005/8/layout/bProcess3"/>
    <dgm:cxn modelId="{0BB9E7DB-19EC-4BD2-9510-F32F5CA6FE51}" srcId="{172806EA-EA4D-42C5-B5EE-12D4AF7A70BC}" destId="{89EC35E0-E992-4B1F-B19D-ABB83CF318E2}" srcOrd="6" destOrd="0" parTransId="{C6A5D8DD-C0A9-481B-9EAF-F5C91A8C8F1A}" sibTransId="{569917CD-8E9A-4CD7-9D57-06FE8C1FDB12}"/>
    <dgm:cxn modelId="{CD3C5DCB-C146-4437-BC32-302303FC62F5}" srcId="{172806EA-EA4D-42C5-B5EE-12D4AF7A70BC}" destId="{37665575-A517-4A96-ADBB-CE546F42A41D}" srcOrd="5" destOrd="0" parTransId="{78F5AF54-699F-4382-9374-80EA8FF46033}" sibTransId="{7DDD123E-767E-4CAE-BB00-C179D156AA9E}"/>
    <dgm:cxn modelId="{12CE95DE-4BBF-4EC4-865C-3436E0749A6B}" srcId="{172806EA-EA4D-42C5-B5EE-12D4AF7A70BC}" destId="{667BF3CB-0C3A-49AA-B9D9-7E379C3B269B}" srcOrd="3" destOrd="0" parTransId="{9CD69F14-B193-4F50-AD17-5FA3DBF4BD62}" sibTransId="{29D159E3-4CAE-4857-8B69-58257AC2CFB7}"/>
    <dgm:cxn modelId="{7F4300AB-2213-434B-819E-457DD7359428}" srcId="{172806EA-EA4D-42C5-B5EE-12D4AF7A70BC}" destId="{57114347-940F-451F-AEE5-E5D7442B2B07}" srcOrd="0" destOrd="0" parTransId="{87519030-8C1B-4CC8-A5CD-AF91F3A33665}" sibTransId="{85DA8E1B-80A5-4818-A67E-CD2C6B5842FB}"/>
    <dgm:cxn modelId="{E2A8D776-D2EC-4AE1-892A-BF7DEFC66E56}" type="presOf" srcId="{172806EA-EA4D-42C5-B5EE-12D4AF7A70BC}" destId="{8434D5BE-3B60-435B-A6B7-5B8FF440FCDA}" srcOrd="0" destOrd="0" presId="urn:microsoft.com/office/officeart/2005/8/layout/bProcess3"/>
    <dgm:cxn modelId="{50CFA6AE-1F4B-4305-ADD9-43EF6C71690B}" type="presOf" srcId="{89EC35E0-E992-4B1F-B19D-ABB83CF318E2}" destId="{8CEF5041-95E9-4BF5-905B-ADCC5CB2BDB3}" srcOrd="0" destOrd="0" presId="urn:microsoft.com/office/officeart/2005/8/layout/bProcess3"/>
    <dgm:cxn modelId="{2F0A0027-27EB-4D13-930A-EF2A93F82F3C}" type="presOf" srcId="{85DA8E1B-80A5-4818-A67E-CD2C6B5842FB}" destId="{BECAD7CD-1053-4FD9-8740-38D8015AC0E3}" srcOrd="1" destOrd="0" presId="urn:microsoft.com/office/officeart/2005/8/layout/bProcess3"/>
    <dgm:cxn modelId="{785F9F8E-D3C3-47D4-9104-FAE6E0A0CE11}" type="presOf" srcId="{559A8C61-31C5-4B3A-B88E-E7AE28FD043D}" destId="{253CC3B5-A1F5-4583-8E94-A98F9D6AA95B}" srcOrd="0" destOrd="0" presId="urn:microsoft.com/office/officeart/2005/8/layout/bProcess3"/>
    <dgm:cxn modelId="{2C6199D8-8529-4972-8E55-0661F0DC637E}" type="presOf" srcId="{E21A9AFF-4D0E-401E-B618-3EB0CBC9CF67}" destId="{9470D14E-7703-4AFB-8E78-792832F4B19E}" srcOrd="0" destOrd="0" presId="urn:microsoft.com/office/officeart/2005/8/layout/bProcess3"/>
    <dgm:cxn modelId="{398C9D2E-E795-4AE2-9AC7-F07ACD171F4C}" type="presOf" srcId="{9060E107-C73E-4EC1-B7B3-4E5CD49EB36B}" destId="{D8531982-BB5C-467B-B4D8-819A2A7A3F9C}" srcOrd="1" destOrd="0" presId="urn:microsoft.com/office/officeart/2005/8/layout/bProcess3"/>
    <dgm:cxn modelId="{A0449D88-A420-4B1E-B562-38EFF120236A}" type="presParOf" srcId="{8434D5BE-3B60-435B-A6B7-5B8FF440FCDA}" destId="{7636C235-FDDB-4A2A-BEED-7A2C9DA0A7B8}" srcOrd="0" destOrd="0" presId="urn:microsoft.com/office/officeart/2005/8/layout/bProcess3"/>
    <dgm:cxn modelId="{0C163995-DD05-48D7-A37C-3A43FCA62A5B}" type="presParOf" srcId="{8434D5BE-3B60-435B-A6B7-5B8FF440FCDA}" destId="{DB5EB2EE-24D4-482D-89A7-C849F95307D9}" srcOrd="1" destOrd="0" presId="urn:microsoft.com/office/officeart/2005/8/layout/bProcess3"/>
    <dgm:cxn modelId="{BEDB9670-D1B4-42A9-B6AE-DDFF91572EF3}" type="presParOf" srcId="{DB5EB2EE-24D4-482D-89A7-C849F95307D9}" destId="{BECAD7CD-1053-4FD9-8740-38D8015AC0E3}" srcOrd="0" destOrd="0" presId="urn:microsoft.com/office/officeart/2005/8/layout/bProcess3"/>
    <dgm:cxn modelId="{73D2C88D-AC80-48F5-AC90-8F2666D29B7B}" type="presParOf" srcId="{8434D5BE-3B60-435B-A6B7-5B8FF440FCDA}" destId="{9470D14E-7703-4AFB-8E78-792832F4B19E}" srcOrd="2" destOrd="0" presId="urn:microsoft.com/office/officeart/2005/8/layout/bProcess3"/>
    <dgm:cxn modelId="{C40B4FE6-A2C8-4688-BB52-71B145DAADDC}" type="presParOf" srcId="{8434D5BE-3B60-435B-A6B7-5B8FF440FCDA}" destId="{ECD29F60-F6B8-4BE2-AAAD-465C95745A01}" srcOrd="3" destOrd="0" presId="urn:microsoft.com/office/officeart/2005/8/layout/bProcess3"/>
    <dgm:cxn modelId="{9539F4A1-9EAD-4016-BC07-0E666EDD1C7C}" type="presParOf" srcId="{ECD29F60-F6B8-4BE2-AAAD-465C95745A01}" destId="{0F63828C-62B4-4DBF-9C6F-7352F576F4C2}" srcOrd="0" destOrd="0" presId="urn:microsoft.com/office/officeart/2005/8/layout/bProcess3"/>
    <dgm:cxn modelId="{CA69415B-4297-4026-B053-2CC8EAE5D33E}" type="presParOf" srcId="{8434D5BE-3B60-435B-A6B7-5B8FF440FCDA}" destId="{253CC3B5-A1F5-4583-8E94-A98F9D6AA95B}" srcOrd="4" destOrd="0" presId="urn:microsoft.com/office/officeart/2005/8/layout/bProcess3"/>
    <dgm:cxn modelId="{5BBD7286-ECE2-4339-ABA4-205D239F8990}" type="presParOf" srcId="{8434D5BE-3B60-435B-A6B7-5B8FF440FCDA}" destId="{41E8C8B2-AD28-4020-8CCB-42A06FAFE333}" srcOrd="5" destOrd="0" presId="urn:microsoft.com/office/officeart/2005/8/layout/bProcess3"/>
    <dgm:cxn modelId="{6168773E-9907-4D52-95B8-EA4B8D5EED9F}" type="presParOf" srcId="{41E8C8B2-AD28-4020-8CCB-42A06FAFE333}" destId="{551EF812-C572-4B2B-B06E-10946DD1132A}" srcOrd="0" destOrd="0" presId="urn:microsoft.com/office/officeart/2005/8/layout/bProcess3"/>
    <dgm:cxn modelId="{C49D7488-71A9-4C95-8CB4-4A473DE5BF07}" type="presParOf" srcId="{8434D5BE-3B60-435B-A6B7-5B8FF440FCDA}" destId="{00D34A60-2530-44FE-AF48-7FA5FE6D39BB}" srcOrd="6" destOrd="0" presId="urn:microsoft.com/office/officeart/2005/8/layout/bProcess3"/>
    <dgm:cxn modelId="{8F4EABB2-91E8-4ADF-9741-7DEE81CEC1EC}" type="presParOf" srcId="{8434D5BE-3B60-435B-A6B7-5B8FF440FCDA}" destId="{68DA428C-A6F8-4936-AAB2-9B2F9972849E}" srcOrd="7" destOrd="0" presId="urn:microsoft.com/office/officeart/2005/8/layout/bProcess3"/>
    <dgm:cxn modelId="{332984EE-557C-4A12-BA27-EFE22F24433E}" type="presParOf" srcId="{68DA428C-A6F8-4936-AAB2-9B2F9972849E}" destId="{24638D8E-4546-4486-8B33-20A2BCA47CC5}" srcOrd="0" destOrd="0" presId="urn:microsoft.com/office/officeart/2005/8/layout/bProcess3"/>
    <dgm:cxn modelId="{00F345C4-4571-4B00-AFD0-B99B77758950}" type="presParOf" srcId="{8434D5BE-3B60-435B-A6B7-5B8FF440FCDA}" destId="{17BC430A-BBCC-440F-820C-E98D9CD55FA7}" srcOrd="8" destOrd="0" presId="urn:microsoft.com/office/officeart/2005/8/layout/bProcess3"/>
    <dgm:cxn modelId="{2DA9987E-C310-4ED9-8B70-256357DB918C}" type="presParOf" srcId="{8434D5BE-3B60-435B-A6B7-5B8FF440FCDA}" destId="{1AB38C8C-8E38-4BB9-9025-4D2B18F6D18E}" srcOrd="9" destOrd="0" presId="urn:microsoft.com/office/officeart/2005/8/layout/bProcess3"/>
    <dgm:cxn modelId="{66BB82C0-BD59-4B57-B567-9FAE1DB60471}" type="presParOf" srcId="{1AB38C8C-8E38-4BB9-9025-4D2B18F6D18E}" destId="{D8531982-BB5C-467B-B4D8-819A2A7A3F9C}" srcOrd="0" destOrd="0" presId="urn:microsoft.com/office/officeart/2005/8/layout/bProcess3"/>
    <dgm:cxn modelId="{06004DAC-F846-4456-A6C3-E15BD89F7D03}" type="presParOf" srcId="{8434D5BE-3B60-435B-A6B7-5B8FF440FCDA}" destId="{02AC6428-6062-4F29-8503-9FDDD0A04F4A}" srcOrd="10" destOrd="0" presId="urn:microsoft.com/office/officeart/2005/8/layout/bProcess3"/>
    <dgm:cxn modelId="{9D32F57E-26C2-423D-9C74-9D4A5721C78D}" type="presParOf" srcId="{8434D5BE-3B60-435B-A6B7-5B8FF440FCDA}" destId="{D07726B9-F2DA-4A27-A53E-23EAFE29EEAD}" srcOrd="11" destOrd="0" presId="urn:microsoft.com/office/officeart/2005/8/layout/bProcess3"/>
    <dgm:cxn modelId="{D54BE5A9-DA38-41C3-8C06-4B43045169BE}" type="presParOf" srcId="{D07726B9-F2DA-4A27-A53E-23EAFE29EEAD}" destId="{95DE248D-4FA4-4436-AABB-8A5CA30550BD}" srcOrd="0" destOrd="0" presId="urn:microsoft.com/office/officeart/2005/8/layout/bProcess3"/>
    <dgm:cxn modelId="{0E0C7689-86E4-49AB-8069-2320C719C70F}" type="presParOf" srcId="{8434D5BE-3B60-435B-A6B7-5B8FF440FCDA}" destId="{8CEF5041-95E9-4BF5-905B-ADCC5CB2BDB3}"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9DC2E-252A-4BAB-A010-68E46B886530}">
      <dsp:nvSpPr>
        <dsp:cNvPr id="0" name=""/>
        <dsp:cNvSpPr/>
      </dsp:nvSpPr>
      <dsp:spPr>
        <a:xfrm>
          <a:off x="2857" y="19177"/>
          <a:ext cx="2786062" cy="835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smtClean="0"/>
            <a:t>Kota Tua</a:t>
          </a:r>
          <a:endParaRPr lang="en-US" sz="1800" kern="1200"/>
        </a:p>
      </dsp:txBody>
      <dsp:txXfrm>
        <a:off x="2857" y="19177"/>
        <a:ext cx="2786062" cy="835200"/>
      </dsp:txXfrm>
    </dsp:sp>
    <dsp:sp modelId="{10BBDB8B-D097-45C6-9347-4409A7E27E4C}">
      <dsp:nvSpPr>
        <dsp:cNvPr id="0" name=""/>
        <dsp:cNvSpPr/>
      </dsp:nvSpPr>
      <dsp:spPr>
        <a:xfrm>
          <a:off x="2857" y="854377"/>
          <a:ext cx="2786062" cy="410960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Perencanaan kota dimulai dengan perkembangan bentuk kerajaan kota yang didirikan Sumeria dan Assiria</a:t>
          </a:r>
          <a:endParaRPr lang="en-US" sz="1400" kern="1200"/>
        </a:p>
        <a:p>
          <a:pPr marL="114300" lvl="1" indent="-114300" algn="l" defTabSz="622300">
            <a:lnSpc>
              <a:spcPct val="90000"/>
            </a:lnSpc>
            <a:spcBef>
              <a:spcPct val="0"/>
            </a:spcBef>
            <a:spcAft>
              <a:spcPct val="15000"/>
            </a:spcAft>
            <a:buChar char="••"/>
          </a:pPr>
          <a:r>
            <a:rPr lang="en-US" sz="1400" kern="1200" smtClean="0"/>
            <a:t>Kota berfungsi sebagai benteng dan perdagangan&amp;jasa hasil pertanian lahan sekitarnya</a:t>
          </a:r>
          <a:endParaRPr lang="en-US" sz="1400" kern="1200"/>
        </a:p>
        <a:p>
          <a:pPr marL="114300" lvl="1" indent="-114300" algn="l" defTabSz="622300">
            <a:lnSpc>
              <a:spcPct val="90000"/>
            </a:lnSpc>
            <a:spcBef>
              <a:spcPct val="0"/>
            </a:spcBef>
            <a:spcAft>
              <a:spcPct val="15000"/>
            </a:spcAft>
            <a:buChar char="••"/>
          </a:pPr>
          <a:r>
            <a:rPr lang="en-US" sz="1400" kern="1200" smtClean="0"/>
            <a:t>Bangunan bentuk piramida berfungsi sebagai kuil atau observatorium astronomi</a:t>
          </a:r>
          <a:endParaRPr lang="en-US" sz="1400" kern="1200"/>
        </a:p>
      </dsp:txBody>
      <dsp:txXfrm>
        <a:off x="2857" y="854377"/>
        <a:ext cx="2786062" cy="4109608"/>
      </dsp:txXfrm>
    </dsp:sp>
    <dsp:sp modelId="{79B508A2-35CF-408B-ADD7-16477923DCB9}">
      <dsp:nvSpPr>
        <dsp:cNvPr id="0" name=""/>
        <dsp:cNvSpPr/>
      </dsp:nvSpPr>
      <dsp:spPr>
        <a:xfrm>
          <a:off x="3178968" y="19177"/>
          <a:ext cx="2786062" cy="835200"/>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smtClean="0"/>
            <a:t>Bangsa Yunani</a:t>
          </a:r>
          <a:endParaRPr lang="en-US" sz="1800" kern="1200"/>
        </a:p>
      </dsp:txBody>
      <dsp:txXfrm>
        <a:off x="3178968" y="19177"/>
        <a:ext cx="2786062" cy="835200"/>
      </dsp:txXfrm>
    </dsp:sp>
    <dsp:sp modelId="{1B1D2209-95DE-4D7C-BA94-BAFECEA893D9}">
      <dsp:nvSpPr>
        <dsp:cNvPr id="0" name=""/>
        <dsp:cNvSpPr/>
      </dsp:nvSpPr>
      <dsp:spPr>
        <a:xfrm>
          <a:off x="3178968" y="854377"/>
          <a:ext cx="2786062" cy="4109608"/>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smtClean="0"/>
            <a:t>Perabatan barat dimulai di pulau-pulau  di lautan Aegea dan berkembang sejak orang-orang dari utara mendiami tanah yunani dan berbaur dengan penduduk asli</a:t>
          </a:r>
          <a:endParaRPr lang="en-US" sz="1300" kern="1200"/>
        </a:p>
        <a:p>
          <a:pPr marL="114300" lvl="1" indent="-114300" algn="l" defTabSz="577850">
            <a:lnSpc>
              <a:spcPct val="90000"/>
            </a:lnSpc>
            <a:spcBef>
              <a:spcPct val="0"/>
            </a:spcBef>
            <a:spcAft>
              <a:spcPct val="15000"/>
            </a:spcAft>
            <a:buChar char="••"/>
          </a:pPr>
          <a:r>
            <a:rPr lang="en-US" sz="1300" kern="1200" smtClean="0"/>
            <a:t>Sistem pemerintahan demokrasi  menggantikan kedudukan kerajaan</a:t>
          </a:r>
          <a:endParaRPr lang="en-US" sz="1300" kern="1200"/>
        </a:p>
        <a:p>
          <a:pPr marL="114300" lvl="1" indent="-114300" algn="l" defTabSz="577850">
            <a:lnSpc>
              <a:spcPct val="90000"/>
            </a:lnSpc>
            <a:spcBef>
              <a:spcPct val="0"/>
            </a:spcBef>
            <a:spcAft>
              <a:spcPct val="15000"/>
            </a:spcAft>
            <a:buChar char="••"/>
          </a:pPr>
          <a:r>
            <a:rPr lang="en-US" sz="1300" kern="1200" smtClean="0"/>
            <a:t>Munculnya perencana kota Hippodamus dengan konsep perkotaan yang memerlukan sistem jalan yang sejajar dan membentuk persegi panjang, tercipta geometris pada ruang kota</a:t>
          </a:r>
          <a:endParaRPr lang="en-US" sz="1300" kern="1200"/>
        </a:p>
        <a:p>
          <a:pPr marL="114300" lvl="1" indent="-114300" algn="l" defTabSz="577850">
            <a:lnSpc>
              <a:spcPct val="90000"/>
            </a:lnSpc>
            <a:spcBef>
              <a:spcPct val="0"/>
            </a:spcBef>
            <a:spcAft>
              <a:spcPct val="15000"/>
            </a:spcAft>
            <a:buChar char="••"/>
          </a:pPr>
          <a:r>
            <a:rPr lang="en-US" sz="1300" kern="1200" smtClean="0"/>
            <a:t>Anthena menjadi kota dengan penduduk padat. Adanya paradigma proses penghancuran kota karena perpindahan ke sub urbanisasi</a:t>
          </a:r>
          <a:endParaRPr lang="en-US" sz="1300" kern="1200"/>
        </a:p>
        <a:p>
          <a:pPr marL="114300" lvl="1" indent="-114300" algn="l" defTabSz="577850">
            <a:lnSpc>
              <a:spcPct val="90000"/>
            </a:lnSpc>
            <a:spcBef>
              <a:spcPct val="0"/>
            </a:spcBef>
            <a:spcAft>
              <a:spcPct val="15000"/>
            </a:spcAft>
            <a:buChar char="••"/>
          </a:pPr>
          <a:r>
            <a:rPr lang="en-US" sz="1300" kern="1200" smtClean="0"/>
            <a:t>Adanya pergeseran desain perancangan kota dari perancangan kemilitiran ke perancangan dengan bangunan kokoh dan nyaman</a:t>
          </a:r>
          <a:endParaRPr lang="en-US" sz="1300" kern="1200"/>
        </a:p>
      </dsp:txBody>
      <dsp:txXfrm>
        <a:off x="3178968" y="854377"/>
        <a:ext cx="2786062" cy="4109608"/>
      </dsp:txXfrm>
    </dsp:sp>
    <dsp:sp modelId="{3F60F28F-96E6-4661-91E9-F76656BAFB03}">
      <dsp:nvSpPr>
        <dsp:cNvPr id="0" name=""/>
        <dsp:cNvSpPr/>
      </dsp:nvSpPr>
      <dsp:spPr>
        <a:xfrm>
          <a:off x="6355080" y="19177"/>
          <a:ext cx="2786062" cy="8352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smtClean="0"/>
            <a:t>Bangsa Romawi</a:t>
          </a:r>
          <a:endParaRPr lang="en-US" sz="1800" kern="1200"/>
        </a:p>
      </dsp:txBody>
      <dsp:txXfrm>
        <a:off x="6355080" y="19177"/>
        <a:ext cx="2786062" cy="835200"/>
      </dsp:txXfrm>
    </dsp:sp>
    <dsp:sp modelId="{3DBED86A-18BE-4796-A907-DF36BC48F1BD}">
      <dsp:nvSpPr>
        <dsp:cNvPr id="0" name=""/>
        <dsp:cNvSpPr/>
      </dsp:nvSpPr>
      <dsp:spPr>
        <a:xfrm>
          <a:off x="6355080" y="854377"/>
          <a:ext cx="2786062" cy="4109608"/>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t>Pembangunan identitas bangsa berupa monumen dan area luas</a:t>
          </a:r>
          <a:endParaRPr lang="en-US" sz="1400" kern="1200"/>
        </a:p>
        <a:p>
          <a:pPr marL="114300" lvl="1" indent="-114300" algn="l" defTabSz="622300">
            <a:lnSpc>
              <a:spcPct val="90000"/>
            </a:lnSpc>
            <a:spcBef>
              <a:spcPct val="0"/>
            </a:spcBef>
            <a:spcAft>
              <a:spcPct val="15000"/>
            </a:spcAft>
            <a:buChar char="••"/>
          </a:pPr>
          <a:r>
            <a:rPr lang="en-US" sz="1400" kern="1200" smtClean="0"/>
            <a:t>Perancangan jalan di seluruh imperium yang membentang dari Inggris hinggaBabilon dan dari spanyol hingga Mesir</a:t>
          </a:r>
          <a:endParaRPr lang="en-US" sz="1400" kern="1200"/>
        </a:p>
        <a:p>
          <a:pPr marL="114300" lvl="1" indent="-114300" algn="l" defTabSz="622300">
            <a:lnSpc>
              <a:spcPct val="90000"/>
            </a:lnSpc>
            <a:spcBef>
              <a:spcPct val="0"/>
            </a:spcBef>
            <a:spcAft>
              <a:spcPct val="15000"/>
            </a:spcAft>
            <a:buChar char="••"/>
          </a:pPr>
          <a:r>
            <a:rPr lang="en-US" sz="1400" kern="1200" smtClean="0"/>
            <a:t>Desain berupa persegi, kota-kota koloni yang didominasi oleh bangunan-bangunan untuk kepentingan masyarakat yang terletak di persimpangan dua buah jalan utama</a:t>
          </a:r>
          <a:endParaRPr lang="en-US" sz="1400" kern="1200"/>
        </a:p>
      </dsp:txBody>
      <dsp:txXfrm>
        <a:off x="6355080" y="854377"/>
        <a:ext cx="2786062" cy="4109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3C6F-48A4-448B-BECE-4B4362DFAB0F}">
      <dsp:nvSpPr>
        <dsp:cNvPr id="0" name=""/>
        <dsp:cNvSpPr/>
      </dsp:nvSpPr>
      <dsp:spPr>
        <a:xfrm rot="5400000">
          <a:off x="341009" y="2107422"/>
          <a:ext cx="1012257" cy="1684373"/>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E8A83-91E0-4363-9A83-64FDC3C7C351}">
      <dsp:nvSpPr>
        <dsp:cNvPr id="0" name=""/>
        <dsp:cNvSpPr/>
      </dsp:nvSpPr>
      <dsp:spPr>
        <a:xfrm>
          <a:off x="172038" y="2610687"/>
          <a:ext cx="1520661" cy="133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smtClean="0"/>
            <a:t>Kota sebagai pusat bisnis</a:t>
          </a:r>
        </a:p>
        <a:p>
          <a:pPr lvl="0" algn="l" defTabSz="711200">
            <a:lnSpc>
              <a:spcPct val="90000"/>
            </a:lnSpc>
            <a:spcBef>
              <a:spcPct val="0"/>
            </a:spcBef>
            <a:spcAft>
              <a:spcPct val="35000"/>
            </a:spcAft>
          </a:pPr>
          <a:endParaRPr lang="en-US" sz="1600" kern="1200"/>
        </a:p>
      </dsp:txBody>
      <dsp:txXfrm>
        <a:off x="172038" y="2610687"/>
        <a:ext cx="1520661" cy="1332949"/>
      </dsp:txXfrm>
    </dsp:sp>
    <dsp:sp modelId="{53BAFC0D-C82D-4F94-A1EC-B166AE14DD0E}">
      <dsp:nvSpPr>
        <dsp:cNvPr id="0" name=""/>
        <dsp:cNvSpPr/>
      </dsp:nvSpPr>
      <dsp:spPr>
        <a:xfrm>
          <a:off x="1405783" y="1983417"/>
          <a:ext cx="286917" cy="286917"/>
        </a:xfrm>
        <a:prstGeom prst="triangle">
          <a:avLst>
            <a:gd name="adj" fmla="val 100000"/>
          </a:avLst>
        </a:prstGeom>
        <a:solidFill>
          <a:schemeClr val="accent3">
            <a:hueOff val="1406283"/>
            <a:satOff val="-2110"/>
            <a:lumOff val="-343"/>
            <a:alphaOff val="0"/>
          </a:schemeClr>
        </a:solidFill>
        <a:ln w="25400" cap="flat" cmpd="sng" algn="ctr">
          <a:solidFill>
            <a:schemeClr val="accent3">
              <a:hueOff val="1406283"/>
              <a:satOff val="-211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012C3-DA0A-404E-A15A-2D04D95F5D2F}">
      <dsp:nvSpPr>
        <dsp:cNvPr id="0" name=""/>
        <dsp:cNvSpPr/>
      </dsp:nvSpPr>
      <dsp:spPr>
        <a:xfrm rot="5400000">
          <a:off x="2202596" y="1628223"/>
          <a:ext cx="1012257" cy="1684373"/>
        </a:xfrm>
        <a:prstGeom prst="corner">
          <a:avLst>
            <a:gd name="adj1" fmla="val 16120"/>
            <a:gd name="adj2" fmla="val 1611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B0891-159E-457F-86BC-408B2C7A115E}">
      <dsp:nvSpPr>
        <dsp:cNvPr id="0" name=""/>
        <dsp:cNvSpPr/>
      </dsp:nvSpPr>
      <dsp:spPr>
        <a:xfrm>
          <a:off x="2175617" y="2112939"/>
          <a:ext cx="1618394" cy="1370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28600" lvl="0" indent="-228600" algn="l" defTabSz="711200">
            <a:lnSpc>
              <a:spcPct val="90000"/>
            </a:lnSpc>
            <a:spcBef>
              <a:spcPct val="0"/>
            </a:spcBef>
            <a:spcAft>
              <a:spcPct val="35000"/>
            </a:spcAft>
          </a:pPr>
          <a:r>
            <a:rPr lang="en-US" sz="1600" kern="1200" smtClean="0"/>
            <a:t>1. Munculnya  kembali perkembangan kota yang diipengaruhi pikiran barat</a:t>
          </a:r>
        </a:p>
        <a:p>
          <a:pPr marL="228600" lvl="0" indent="-228600" algn="l" defTabSz="711200">
            <a:lnSpc>
              <a:spcPct val="90000"/>
            </a:lnSpc>
            <a:spcBef>
              <a:spcPct val="0"/>
            </a:spcBef>
            <a:spcAft>
              <a:spcPct val="35000"/>
            </a:spcAft>
          </a:pPr>
          <a:r>
            <a:rPr lang="en-US" sz="1600" kern="1200" smtClean="0"/>
            <a:t>2. Gaya romanesque atau gaya romawi, karena menggunakan bentuklengkungan</a:t>
          </a:r>
          <a:endParaRPr lang="en-US" sz="1600" kern="1200"/>
        </a:p>
      </dsp:txBody>
      <dsp:txXfrm>
        <a:off x="2175617" y="2112939"/>
        <a:ext cx="1618394" cy="1370045"/>
      </dsp:txXfrm>
    </dsp:sp>
    <dsp:sp modelId="{AFEAD078-DAE5-4591-A190-D3213DE39A01}">
      <dsp:nvSpPr>
        <dsp:cNvPr id="0" name=""/>
        <dsp:cNvSpPr/>
      </dsp:nvSpPr>
      <dsp:spPr>
        <a:xfrm>
          <a:off x="3267370" y="1504217"/>
          <a:ext cx="286917" cy="286917"/>
        </a:xfrm>
        <a:prstGeom prst="triangle">
          <a:avLst>
            <a:gd name="adj" fmla="val 100000"/>
          </a:avLst>
        </a:prstGeom>
        <a:solidFill>
          <a:schemeClr val="accent3">
            <a:hueOff val="4218849"/>
            <a:satOff val="-6330"/>
            <a:lumOff val="-1029"/>
            <a:alphaOff val="0"/>
          </a:schemeClr>
        </a:solidFill>
        <a:ln w="25400" cap="flat" cmpd="sng" algn="ctr">
          <a:solidFill>
            <a:schemeClr val="accent3">
              <a:hueOff val="4218849"/>
              <a:satOff val="-6330"/>
              <a:lumOff val="-10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E957B-43AC-48CE-8860-906FCE626D07}">
      <dsp:nvSpPr>
        <dsp:cNvPr id="0" name=""/>
        <dsp:cNvSpPr/>
      </dsp:nvSpPr>
      <dsp:spPr>
        <a:xfrm rot="5400000">
          <a:off x="4064183" y="1167571"/>
          <a:ext cx="1012257" cy="1684373"/>
        </a:xfrm>
        <a:prstGeom prst="corner">
          <a:avLst>
            <a:gd name="adj1" fmla="val 16120"/>
            <a:gd name="adj2" fmla="val 1611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50880-592C-419F-A7E0-0882F44A377E}">
      <dsp:nvSpPr>
        <dsp:cNvPr id="0" name=""/>
        <dsp:cNvSpPr/>
      </dsp:nvSpPr>
      <dsp:spPr>
        <a:xfrm>
          <a:off x="3895212" y="1670836"/>
          <a:ext cx="1520661" cy="133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endParaRPr lang="en-US" sz="6100" kern="1200"/>
        </a:p>
      </dsp:txBody>
      <dsp:txXfrm>
        <a:off x="3895212" y="1670836"/>
        <a:ext cx="1520661" cy="1332949"/>
      </dsp:txXfrm>
    </dsp:sp>
    <dsp:sp modelId="{B22BBA9C-004F-4613-81CA-C0F94EB5E36B}">
      <dsp:nvSpPr>
        <dsp:cNvPr id="0" name=""/>
        <dsp:cNvSpPr/>
      </dsp:nvSpPr>
      <dsp:spPr>
        <a:xfrm>
          <a:off x="5128957" y="1043566"/>
          <a:ext cx="286917" cy="286917"/>
        </a:xfrm>
        <a:prstGeom prst="triangle">
          <a:avLst>
            <a:gd name="adj" fmla="val 100000"/>
          </a:avLst>
        </a:prstGeom>
        <a:solidFill>
          <a:schemeClr val="accent3">
            <a:hueOff val="7031415"/>
            <a:satOff val="-10550"/>
            <a:lumOff val="-1716"/>
            <a:alphaOff val="0"/>
          </a:schemeClr>
        </a:solidFill>
        <a:ln w="25400" cap="flat" cmpd="sng" algn="ctr">
          <a:solidFill>
            <a:schemeClr val="accent3">
              <a:hueOff val="7031415"/>
              <a:satOff val="-10550"/>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46446-DB6C-40F0-994D-4CD6139AE37D}">
      <dsp:nvSpPr>
        <dsp:cNvPr id="0" name=""/>
        <dsp:cNvSpPr/>
      </dsp:nvSpPr>
      <dsp:spPr>
        <a:xfrm rot="5400000">
          <a:off x="5925770" y="706919"/>
          <a:ext cx="1012257" cy="1684373"/>
        </a:xfrm>
        <a:prstGeom prst="corner">
          <a:avLst>
            <a:gd name="adj1" fmla="val 16120"/>
            <a:gd name="adj2" fmla="val 1611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5C64A-0CFC-4AF6-9D78-3DA32CE79125}">
      <dsp:nvSpPr>
        <dsp:cNvPr id="0" name=""/>
        <dsp:cNvSpPr/>
      </dsp:nvSpPr>
      <dsp:spPr>
        <a:xfrm>
          <a:off x="5756799" y="1210184"/>
          <a:ext cx="1520661" cy="133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endParaRPr lang="en-US" sz="6100" kern="1200"/>
        </a:p>
      </dsp:txBody>
      <dsp:txXfrm>
        <a:off x="5756799" y="1210184"/>
        <a:ext cx="1520661" cy="1332949"/>
      </dsp:txXfrm>
    </dsp:sp>
    <dsp:sp modelId="{4F11074B-47F0-41E6-BE9D-9D0D791E7CB9}">
      <dsp:nvSpPr>
        <dsp:cNvPr id="0" name=""/>
        <dsp:cNvSpPr/>
      </dsp:nvSpPr>
      <dsp:spPr>
        <a:xfrm>
          <a:off x="6990544" y="582914"/>
          <a:ext cx="286917" cy="286917"/>
        </a:xfrm>
        <a:prstGeom prst="triangle">
          <a:avLst>
            <a:gd name="adj" fmla="val 100000"/>
          </a:avLst>
        </a:prstGeom>
        <a:solidFill>
          <a:schemeClr val="accent3">
            <a:hueOff val="9843981"/>
            <a:satOff val="-14770"/>
            <a:lumOff val="-2402"/>
            <a:alphaOff val="0"/>
          </a:schemeClr>
        </a:solidFill>
        <a:ln w="25400" cap="flat" cmpd="sng" algn="ctr">
          <a:solidFill>
            <a:schemeClr val="accent3">
              <a:hueOff val="9843981"/>
              <a:satOff val="-14770"/>
              <a:lumOff val="-24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E4315-486F-4A79-BB12-67C7028C7ED3}">
      <dsp:nvSpPr>
        <dsp:cNvPr id="0" name=""/>
        <dsp:cNvSpPr/>
      </dsp:nvSpPr>
      <dsp:spPr>
        <a:xfrm rot="5400000">
          <a:off x="7787357" y="246268"/>
          <a:ext cx="1012257" cy="1684373"/>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0D8F6-05E8-4DE7-8DD9-54A031041E0E}">
      <dsp:nvSpPr>
        <dsp:cNvPr id="0" name=""/>
        <dsp:cNvSpPr/>
      </dsp:nvSpPr>
      <dsp:spPr>
        <a:xfrm>
          <a:off x="7618386" y="749533"/>
          <a:ext cx="1520661" cy="133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pPr>
          <a:r>
            <a:rPr lang="en-US" sz="1600" kern="1200" smtClean="0"/>
            <a:t>1. Mulai dihilangkan tembok diwilayah perbatasan</a:t>
          </a:r>
        </a:p>
        <a:p>
          <a:pPr marL="285750" lvl="0" indent="-285750" algn="l" defTabSz="711200">
            <a:lnSpc>
              <a:spcPct val="90000"/>
            </a:lnSpc>
            <a:spcBef>
              <a:spcPct val="0"/>
            </a:spcBef>
            <a:spcAft>
              <a:spcPct val="35000"/>
            </a:spcAft>
          </a:pPr>
          <a:r>
            <a:rPr lang="en-US" sz="1600" kern="1200" smtClean="0"/>
            <a:t>2. Perkembangan renaissance, sehingga dampak terhadap perkembangan kota adalah desain artistik daripada struktural</a:t>
          </a:r>
          <a:endParaRPr lang="en-US" sz="1600" kern="1200"/>
        </a:p>
      </dsp:txBody>
      <dsp:txXfrm>
        <a:off x="7618386" y="749533"/>
        <a:ext cx="1520661" cy="1332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62BD0-EC5C-48D1-B5F7-2C6E452F8561}">
      <dsp:nvSpPr>
        <dsp:cNvPr id="0" name=""/>
        <dsp:cNvSpPr/>
      </dsp:nvSpPr>
      <dsp:spPr>
        <a:xfrm>
          <a:off x="0" y="195099"/>
          <a:ext cx="883920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036365-F96A-40AC-B2DD-64D1A9CECCE3}">
      <dsp:nvSpPr>
        <dsp:cNvPr id="0" name=""/>
        <dsp:cNvSpPr/>
      </dsp:nvSpPr>
      <dsp:spPr>
        <a:xfrm>
          <a:off x="441960" y="3219"/>
          <a:ext cx="6187440" cy="3837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577850">
            <a:lnSpc>
              <a:spcPct val="90000"/>
            </a:lnSpc>
            <a:spcBef>
              <a:spcPct val="0"/>
            </a:spcBef>
            <a:spcAft>
              <a:spcPct val="35000"/>
            </a:spcAft>
          </a:pPr>
          <a:r>
            <a:rPr lang="en-US" sz="1300" kern="1200" smtClean="0"/>
            <a:t>Detail</a:t>
          </a:r>
        </a:p>
      </dsp:txBody>
      <dsp:txXfrm>
        <a:off x="460694" y="21953"/>
        <a:ext cx="6149972" cy="346292"/>
      </dsp:txXfrm>
    </dsp:sp>
    <dsp:sp modelId="{201BB6A5-3B4F-44A4-953D-D47C420E3D61}">
      <dsp:nvSpPr>
        <dsp:cNvPr id="0" name=""/>
        <dsp:cNvSpPr/>
      </dsp:nvSpPr>
      <dsp:spPr>
        <a:xfrm>
          <a:off x="0" y="784779"/>
          <a:ext cx="8839200" cy="327600"/>
        </a:xfrm>
        <a:prstGeom prst="rect">
          <a:avLst/>
        </a:prstGeom>
        <a:solidFill>
          <a:schemeClr val="lt1">
            <a:alpha val="90000"/>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0A5B17B4-9B67-42C8-9824-2C2105E2C7C0}">
      <dsp:nvSpPr>
        <dsp:cNvPr id="0" name=""/>
        <dsp:cNvSpPr/>
      </dsp:nvSpPr>
      <dsp:spPr>
        <a:xfrm>
          <a:off x="441960" y="592899"/>
          <a:ext cx="6187440" cy="383760"/>
        </a:xfrm>
        <a:prstGeom prst="round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577850">
            <a:lnSpc>
              <a:spcPct val="90000"/>
            </a:lnSpc>
            <a:spcBef>
              <a:spcPct val="0"/>
            </a:spcBef>
            <a:spcAft>
              <a:spcPct val="35000"/>
            </a:spcAft>
          </a:pPr>
          <a:r>
            <a:rPr lang="en-US" sz="1300" kern="1200" smtClean="0"/>
            <a:t>Strategis</a:t>
          </a:r>
          <a:endParaRPr lang="en-US" sz="1300" kern="1200"/>
        </a:p>
      </dsp:txBody>
      <dsp:txXfrm>
        <a:off x="460694" y="611633"/>
        <a:ext cx="6149972" cy="346292"/>
      </dsp:txXfrm>
    </dsp:sp>
    <dsp:sp modelId="{51D2742C-AD4E-48E2-B645-4A17067B35C1}">
      <dsp:nvSpPr>
        <dsp:cNvPr id="0" name=""/>
        <dsp:cNvSpPr/>
      </dsp:nvSpPr>
      <dsp:spPr>
        <a:xfrm>
          <a:off x="0" y="1374460"/>
          <a:ext cx="8839200" cy="327600"/>
        </a:xfrm>
        <a:prstGeom prst="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07B0D264-12D8-4492-9CCD-F6E261F2EAB1}">
      <dsp:nvSpPr>
        <dsp:cNvPr id="0" name=""/>
        <dsp:cNvSpPr/>
      </dsp:nvSpPr>
      <dsp:spPr>
        <a:xfrm>
          <a:off x="441960" y="1182580"/>
          <a:ext cx="6187440" cy="38376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577850">
            <a:lnSpc>
              <a:spcPct val="90000"/>
            </a:lnSpc>
            <a:spcBef>
              <a:spcPct val="0"/>
            </a:spcBef>
            <a:spcAft>
              <a:spcPct val="35000"/>
            </a:spcAft>
          </a:pPr>
          <a:r>
            <a:rPr lang="en-US" sz="1300" kern="1200" smtClean="0"/>
            <a:t>Adanya payung hukum</a:t>
          </a:r>
          <a:endParaRPr lang="en-US" sz="1300" kern="1200"/>
        </a:p>
      </dsp:txBody>
      <dsp:txXfrm>
        <a:off x="460694" y="1201314"/>
        <a:ext cx="6149972" cy="346292"/>
      </dsp:txXfrm>
    </dsp:sp>
    <dsp:sp modelId="{CA7C73A0-5041-4FB3-847D-C19CED869F62}">
      <dsp:nvSpPr>
        <dsp:cNvPr id="0" name=""/>
        <dsp:cNvSpPr/>
      </dsp:nvSpPr>
      <dsp:spPr>
        <a:xfrm>
          <a:off x="0" y="1964140"/>
          <a:ext cx="8839200" cy="327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F885FD30-7E73-4680-8D6D-64B3E9D43B8F}">
      <dsp:nvSpPr>
        <dsp:cNvPr id="0" name=""/>
        <dsp:cNvSpPr/>
      </dsp:nvSpPr>
      <dsp:spPr>
        <a:xfrm>
          <a:off x="441960" y="1772260"/>
          <a:ext cx="6187440" cy="3837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577850">
            <a:lnSpc>
              <a:spcPct val="90000"/>
            </a:lnSpc>
            <a:spcBef>
              <a:spcPct val="0"/>
            </a:spcBef>
            <a:spcAft>
              <a:spcPct val="35000"/>
            </a:spcAft>
          </a:pPr>
          <a:r>
            <a:rPr lang="en-US" sz="1300" kern="1200" smtClean="0"/>
            <a:t>Pembagian tanggung jawab dan peran stakeholder</a:t>
          </a:r>
          <a:endParaRPr lang="en-US" sz="1300" kern="1200"/>
        </a:p>
      </dsp:txBody>
      <dsp:txXfrm>
        <a:off x="460694" y="1790994"/>
        <a:ext cx="6149972" cy="346292"/>
      </dsp:txXfrm>
    </dsp:sp>
    <dsp:sp modelId="{CF2ED7E6-0A40-4FAB-8E39-FFBDEA833C18}">
      <dsp:nvSpPr>
        <dsp:cNvPr id="0" name=""/>
        <dsp:cNvSpPr/>
      </dsp:nvSpPr>
      <dsp:spPr>
        <a:xfrm>
          <a:off x="0" y="2553820"/>
          <a:ext cx="8839200" cy="327600"/>
        </a:xfrm>
        <a:prstGeom prst="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5BAD7F75-BAEB-40FC-9EE4-BB4C68FBEC20}">
      <dsp:nvSpPr>
        <dsp:cNvPr id="0" name=""/>
        <dsp:cNvSpPr/>
      </dsp:nvSpPr>
      <dsp:spPr>
        <a:xfrm>
          <a:off x="441960" y="2361940"/>
          <a:ext cx="6187440" cy="3837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577850">
            <a:lnSpc>
              <a:spcPct val="90000"/>
            </a:lnSpc>
            <a:spcBef>
              <a:spcPct val="0"/>
            </a:spcBef>
            <a:spcAft>
              <a:spcPct val="35000"/>
            </a:spcAft>
          </a:pPr>
          <a:r>
            <a:rPr lang="en-US" sz="1300" kern="1200" smtClean="0"/>
            <a:t>Perhitungan </a:t>
          </a:r>
          <a:r>
            <a:rPr lang="en-US" sz="1300" i="1" kern="1200" smtClean="0"/>
            <a:t>cost and benefit</a:t>
          </a:r>
          <a:endParaRPr lang="en-US" sz="1300" kern="1200"/>
        </a:p>
      </dsp:txBody>
      <dsp:txXfrm>
        <a:off x="460694" y="2380674"/>
        <a:ext cx="6149972" cy="346292"/>
      </dsp:txXfrm>
    </dsp:sp>
    <dsp:sp modelId="{B2506855-C1DE-4BE0-A399-A49335E49096}">
      <dsp:nvSpPr>
        <dsp:cNvPr id="0" name=""/>
        <dsp:cNvSpPr/>
      </dsp:nvSpPr>
      <dsp:spPr>
        <a:xfrm>
          <a:off x="0" y="3143500"/>
          <a:ext cx="8839200" cy="327600"/>
        </a:xfrm>
        <a:prstGeom prst="rect">
          <a:avLst/>
        </a:prstGeom>
        <a:solidFill>
          <a:schemeClr val="lt1">
            <a:alpha val="90000"/>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97263E0E-E9EE-461C-ADF0-F9A4D710086C}">
      <dsp:nvSpPr>
        <dsp:cNvPr id="0" name=""/>
        <dsp:cNvSpPr/>
      </dsp:nvSpPr>
      <dsp:spPr>
        <a:xfrm>
          <a:off x="441960" y="2951620"/>
          <a:ext cx="6187440" cy="383760"/>
        </a:xfrm>
        <a:prstGeom prst="round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577850">
            <a:lnSpc>
              <a:spcPct val="90000"/>
            </a:lnSpc>
            <a:spcBef>
              <a:spcPct val="0"/>
            </a:spcBef>
            <a:spcAft>
              <a:spcPct val="35000"/>
            </a:spcAft>
          </a:pPr>
          <a:r>
            <a:rPr lang="en-US" sz="1300" kern="1200" smtClean="0"/>
            <a:t>Mempertimbangkan dampak positif dari perencanaan</a:t>
          </a:r>
          <a:endParaRPr lang="en-US" sz="1300" kern="1200"/>
        </a:p>
      </dsp:txBody>
      <dsp:txXfrm>
        <a:off x="460694" y="2970354"/>
        <a:ext cx="6149972" cy="346292"/>
      </dsp:txXfrm>
    </dsp:sp>
    <dsp:sp modelId="{75D7BBF9-6BCA-4161-BE8F-934BD8C397C8}">
      <dsp:nvSpPr>
        <dsp:cNvPr id="0" name=""/>
        <dsp:cNvSpPr/>
      </dsp:nvSpPr>
      <dsp:spPr>
        <a:xfrm>
          <a:off x="0" y="3733180"/>
          <a:ext cx="8839200"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43832A9-D7F4-43B2-B261-D6E7CF966300}">
      <dsp:nvSpPr>
        <dsp:cNvPr id="0" name=""/>
        <dsp:cNvSpPr/>
      </dsp:nvSpPr>
      <dsp:spPr>
        <a:xfrm>
          <a:off x="441960" y="3541300"/>
          <a:ext cx="6187440" cy="3837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577850">
            <a:lnSpc>
              <a:spcPct val="90000"/>
            </a:lnSpc>
            <a:spcBef>
              <a:spcPct val="0"/>
            </a:spcBef>
            <a:spcAft>
              <a:spcPct val="35000"/>
            </a:spcAft>
          </a:pPr>
          <a:r>
            <a:rPr lang="en-US" sz="1300" kern="1200" smtClean="0"/>
            <a:t>Mempertimbangkan lokasi, waktu pelaksanaan, dan sumber daya</a:t>
          </a:r>
          <a:endParaRPr lang="en-US" sz="1300" kern="1200"/>
        </a:p>
      </dsp:txBody>
      <dsp:txXfrm>
        <a:off x="460694" y="3560034"/>
        <a:ext cx="614997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342A7-9946-4941-A667-70C03622ED45}">
      <dsp:nvSpPr>
        <dsp:cNvPr id="0" name=""/>
        <dsp:cNvSpPr/>
      </dsp:nvSpPr>
      <dsp:spPr>
        <a:xfrm>
          <a:off x="1785" y="479226"/>
          <a:ext cx="2175867" cy="87034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smtClean="0"/>
            <a:t>INPUT</a:t>
          </a:r>
          <a:endParaRPr lang="en-US" sz="2600" kern="1200"/>
        </a:p>
      </dsp:txBody>
      <dsp:txXfrm>
        <a:off x="436958" y="479226"/>
        <a:ext cx="1305521" cy="870346"/>
      </dsp:txXfrm>
    </dsp:sp>
    <dsp:sp modelId="{6F2D3C63-8450-492E-BBF4-50E80E612C33}">
      <dsp:nvSpPr>
        <dsp:cNvPr id="0" name=""/>
        <dsp:cNvSpPr/>
      </dsp:nvSpPr>
      <dsp:spPr>
        <a:xfrm>
          <a:off x="1960066" y="479226"/>
          <a:ext cx="2175867" cy="870346"/>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smtClean="0"/>
            <a:t>PROSES</a:t>
          </a:r>
          <a:endParaRPr lang="en-US" sz="2600" kern="1200"/>
        </a:p>
      </dsp:txBody>
      <dsp:txXfrm>
        <a:off x="2395239" y="479226"/>
        <a:ext cx="1305521" cy="870346"/>
      </dsp:txXfrm>
    </dsp:sp>
    <dsp:sp modelId="{A7C44870-F66A-4880-91EA-E6A4E61E787C}">
      <dsp:nvSpPr>
        <dsp:cNvPr id="0" name=""/>
        <dsp:cNvSpPr/>
      </dsp:nvSpPr>
      <dsp:spPr>
        <a:xfrm>
          <a:off x="3918346" y="479226"/>
          <a:ext cx="2175867" cy="870346"/>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kern="1200" smtClean="0"/>
            <a:t>OUTPUT</a:t>
          </a:r>
          <a:endParaRPr lang="en-US" sz="2600" kern="1200"/>
        </a:p>
      </dsp:txBody>
      <dsp:txXfrm>
        <a:off x="4353519" y="479226"/>
        <a:ext cx="1305521" cy="870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EB2EE-24D4-482D-89A7-C849F95307D9}">
      <dsp:nvSpPr>
        <dsp:cNvPr id="0" name=""/>
        <dsp:cNvSpPr/>
      </dsp:nvSpPr>
      <dsp:spPr>
        <a:xfrm>
          <a:off x="2652165" y="556312"/>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5490" y="599731"/>
        <a:ext cx="23013" cy="4602"/>
      </dsp:txXfrm>
    </dsp:sp>
    <dsp:sp modelId="{7636C235-FDDB-4A2A-BEED-7A2C9DA0A7B8}">
      <dsp:nvSpPr>
        <dsp:cNvPr id="0" name=""/>
        <dsp:cNvSpPr/>
      </dsp:nvSpPr>
      <dsp:spPr>
        <a:xfrm>
          <a:off x="652822" y="1689"/>
          <a:ext cx="2001142" cy="1200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Identifikasi permasalahan</a:t>
          </a:r>
          <a:endParaRPr lang="en-US" sz="1600" kern="1200"/>
        </a:p>
      </dsp:txBody>
      <dsp:txXfrm>
        <a:off x="652822" y="1689"/>
        <a:ext cx="2001142" cy="1200685"/>
      </dsp:txXfrm>
    </dsp:sp>
    <dsp:sp modelId="{ECD29F60-F6B8-4BE2-AAAD-465C95745A01}">
      <dsp:nvSpPr>
        <dsp:cNvPr id="0" name=""/>
        <dsp:cNvSpPr/>
      </dsp:nvSpPr>
      <dsp:spPr>
        <a:xfrm>
          <a:off x="5113571" y="556312"/>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16896" y="599731"/>
        <a:ext cx="23013" cy="4602"/>
      </dsp:txXfrm>
    </dsp:sp>
    <dsp:sp modelId="{9470D14E-7703-4AFB-8E78-792832F4B19E}">
      <dsp:nvSpPr>
        <dsp:cNvPr id="0" name=""/>
        <dsp:cNvSpPr/>
      </dsp:nvSpPr>
      <dsp:spPr>
        <a:xfrm>
          <a:off x="3114228" y="1689"/>
          <a:ext cx="2001142" cy="1200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Identifikasi aspek, variabel, komponen terkait dengan wilayah perencanaan</a:t>
          </a:r>
          <a:endParaRPr lang="en-US" sz="1600" kern="1200"/>
        </a:p>
      </dsp:txBody>
      <dsp:txXfrm>
        <a:off x="3114228" y="1689"/>
        <a:ext cx="2001142" cy="1200685"/>
      </dsp:txXfrm>
    </dsp:sp>
    <dsp:sp modelId="{41E8C8B2-AD28-4020-8CCB-42A06FAFE333}">
      <dsp:nvSpPr>
        <dsp:cNvPr id="0" name=""/>
        <dsp:cNvSpPr/>
      </dsp:nvSpPr>
      <dsp:spPr>
        <a:xfrm>
          <a:off x="1653394" y="1200575"/>
          <a:ext cx="4922811" cy="429662"/>
        </a:xfrm>
        <a:custGeom>
          <a:avLst/>
          <a:gdLst/>
          <a:ahLst/>
          <a:cxnLst/>
          <a:rect l="0" t="0" r="0" b="0"/>
          <a:pathLst>
            <a:path>
              <a:moveTo>
                <a:pt x="4922811" y="0"/>
              </a:moveTo>
              <a:lnTo>
                <a:pt x="4922811" y="231931"/>
              </a:lnTo>
              <a:lnTo>
                <a:pt x="0" y="231931"/>
              </a:lnTo>
              <a:lnTo>
                <a:pt x="0" y="4296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91192" y="1413105"/>
        <a:ext cx="247214" cy="4602"/>
      </dsp:txXfrm>
    </dsp:sp>
    <dsp:sp modelId="{253CC3B5-A1F5-4583-8E94-A98F9D6AA95B}">
      <dsp:nvSpPr>
        <dsp:cNvPr id="0" name=""/>
        <dsp:cNvSpPr/>
      </dsp:nvSpPr>
      <dsp:spPr>
        <a:xfrm>
          <a:off x="5575634" y="1689"/>
          <a:ext cx="2001142" cy="1200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Proses analisis/pemodelan dari aspek, variabel, komponen </a:t>
          </a:r>
          <a:endParaRPr lang="en-US" sz="1600" kern="1200"/>
        </a:p>
      </dsp:txBody>
      <dsp:txXfrm>
        <a:off x="5575634" y="1689"/>
        <a:ext cx="2001142" cy="1200685"/>
      </dsp:txXfrm>
    </dsp:sp>
    <dsp:sp modelId="{68DA428C-A6F8-4936-AAB2-9B2F9972849E}">
      <dsp:nvSpPr>
        <dsp:cNvPr id="0" name=""/>
        <dsp:cNvSpPr/>
      </dsp:nvSpPr>
      <dsp:spPr>
        <a:xfrm>
          <a:off x="2652165" y="2217261"/>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5490" y="2260680"/>
        <a:ext cx="23013" cy="4602"/>
      </dsp:txXfrm>
    </dsp:sp>
    <dsp:sp modelId="{00D34A60-2530-44FE-AF48-7FA5FE6D39BB}">
      <dsp:nvSpPr>
        <dsp:cNvPr id="0" name=""/>
        <dsp:cNvSpPr/>
      </dsp:nvSpPr>
      <dsp:spPr>
        <a:xfrm>
          <a:off x="652822" y="1662638"/>
          <a:ext cx="2001142" cy="1200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Proyeksi di masa yang akan datang</a:t>
          </a:r>
          <a:endParaRPr lang="en-US" sz="1600" kern="1200"/>
        </a:p>
      </dsp:txBody>
      <dsp:txXfrm>
        <a:off x="652822" y="1662638"/>
        <a:ext cx="2001142" cy="1200685"/>
      </dsp:txXfrm>
    </dsp:sp>
    <dsp:sp modelId="{1AB38C8C-8E38-4BB9-9025-4D2B18F6D18E}">
      <dsp:nvSpPr>
        <dsp:cNvPr id="0" name=""/>
        <dsp:cNvSpPr/>
      </dsp:nvSpPr>
      <dsp:spPr>
        <a:xfrm>
          <a:off x="5113571" y="2217261"/>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16896" y="2260680"/>
        <a:ext cx="23013" cy="4602"/>
      </dsp:txXfrm>
    </dsp:sp>
    <dsp:sp modelId="{17BC430A-BBCC-440F-820C-E98D9CD55FA7}">
      <dsp:nvSpPr>
        <dsp:cNvPr id="0" name=""/>
        <dsp:cNvSpPr/>
      </dsp:nvSpPr>
      <dsp:spPr>
        <a:xfrm>
          <a:off x="3114228" y="1662638"/>
          <a:ext cx="2001142" cy="1200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Rekomendasi dan solusi</a:t>
          </a:r>
          <a:endParaRPr lang="en-US" sz="1600" kern="1200"/>
        </a:p>
      </dsp:txBody>
      <dsp:txXfrm>
        <a:off x="3114228" y="1662638"/>
        <a:ext cx="2001142" cy="1200685"/>
      </dsp:txXfrm>
    </dsp:sp>
    <dsp:sp modelId="{D07726B9-F2DA-4A27-A53E-23EAFE29EEAD}">
      <dsp:nvSpPr>
        <dsp:cNvPr id="0" name=""/>
        <dsp:cNvSpPr/>
      </dsp:nvSpPr>
      <dsp:spPr>
        <a:xfrm>
          <a:off x="1653394" y="2861524"/>
          <a:ext cx="4922811" cy="429662"/>
        </a:xfrm>
        <a:custGeom>
          <a:avLst/>
          <a:gdLst/>
          <a:ahLst/>
          <a:cxnLst/>
          <a:rect l="0" t="0" r="0" b="0"/>
          <a:pathLst>
            <a:path>
              <a:moveTo>
                <a:pt x="4922811" y="0"/>
              </a:moveTo>
              <a:lnTo>
                <a:pt x="4922811" y="231931"/>
              </a:lnTo>
              <a:lnTo>
                <a:pt x="0" y="231931"/>
              </a:lnTo>
              <a:lnTo>
                <a:pt x="0" y="4296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91192" y="3074054"/>
        <a:ext cx="247214" cy="4602"/>
      </dsp:txXfrm>
    </dsp:sp>
    <dsp:sp modelId="{02AC6428-6062-4F29-8503-9FDDD0A04F4A}">
      <dsp:nvSpPr>
        <dsp:cNvPr id="0" name=""/>
        <dsp:cNvSpPr/>
      </dsp:nvSpPr>
      <dsp:spPr>
        <a:xfrm>
          <a:off x="5575634" y="1662638"/>
          <a:ext cx="2001142" cy="1200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Implemendasi rekomendasi dan solusi</a:t>
          </a:r>
          <a:endParaRPr lang="en-US" sz="1600" kern="1200"/>
        </a:p>
      </dsp:txBody>
      <dsp:txXfrm>
        <a:off x="5575634" y="1662638"/>
        <a:ext cx="2001142" cy="1200685"/>
      </dsp:txXfrm>
    </dsp:sp>
    <dsp:sp modelId="{8CEF5041-95E9-4BF5-905B-ADCC5CB2BDB3}">
      <dsp:nvSpPr>
        <dsp:cNvPr id="0" name=""/>
        <dsp:cNvSpPr/>
      </dsp:nvSpPr>
      <dsp:spPr>
        <a:xfrm>
          <a:off x="652822" y="3323587"/>
          <a:ext cx="2001142" cy="1200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mtClean="0"/>
            <a:t>Monitoring dan evaluasi</a:t>
          </a:r>
          <a:endParaRPr lang="en-US" sz="1600" kern="1200"/>
        </a:p>
      </dsp:txBody>
      <dsp:txXfrm>
        <a:off x="652822" y="3323587"/>
        <a:ext cx="2001142" cy="12006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47CAD-75B5-4FC6-A94E-B437AB1936DB}" type="datetimeFigureOut">
              <a:rPr lang="en-US" smtClean="0"/>
              <a:t>9/23/2018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02588F-6647-474E-8A15-E2ACCD5ED00B}" type="slidenum">
              <a:rPr lang="en-US" smtClean="0"/>
              <a:t>‹#›</a:t>
            </a:fld>
            <a:endParaRPr lang="en-US"/>
          </a:p>
        </p:txBody>
      </p:sp>
    </p:spTree>
    <p:extLst>
      <p:ext uri="{BB962C8B-B14F-4D97-AF65-F5344CB8AC3E}">
        <p14:creationId xmlns:p14="http://schemas.microsoft.com/office/powerpoint/2010/main" val="229469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2588F-6647-474E-8A15-E2ACCD5ED00B}" type="slidenum">
              <a:rPr lang="en-US" smtClean="0"/>
              <a:t>20</a:t>
            </a:fld>
            <a:endParaRPr lang="en-US"/>
          </a:p>
        </p:txBody>
      </p:sp>
    </p:spTree>
    <p:extLst>
      <p:ext uri="{BB962C8B-B14F-4D97-AF65-F5344CB8AC3E}">
        <p14:creationId xmlns:p14="http://schemas.microsoft.com/office/powerpoint/2010/main" val="31682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00059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1989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36507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430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8B08D-11C1-405B-B966-F5633425A9A5}"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0387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8B08D-11C1-405B-B966-F5633425A9A5}"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173926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8B08D-11C1-405B-B966-F5633425A9A5}"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389484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8B08D-11C1-405B-B966-F5633425A9A5}"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80769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8B08D-11C1-405B-B966-F5633425A9A5}"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333800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8B08D-11C1-405B-B966-F5633425A9A5}"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40340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8B08D-11C1-405B-B966-F5633425A9A5}"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10764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8B08D-11C1-405B-B966-F5633425A9A5}" type="datetimeFigureOut">
              <a:rPr lang="en-US" smtClean="0"/>
              <a:t>9/23/2018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8FB98-5F65-4AD5-8D65-9A948F79372E}" type="slidenum">
              <a:rPr lang="en-US" smtClean="0"/>
              <a:t>‹#›</a:t>
            </a:fld>
            <a:endParaRPr lang="en-US"/>
          </a:p>
        </p:txBody>
      </p:sp>
    </p:spTree>
    <p:extLst>
      <p:ext uri="{BB962C8B-B14F-4D97-AF65-F5344CB8AC3E}">
        <p14:creationId xmlns:p14="http://schemas.microsoft.com/office/powerpoint/2010/main" val="1141377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051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3409759"/>
            <a:ext cx="6019800" cy="1470025"/>
          </a:xfrm>
        </p:spPr>
        <p:txBody>
          <a:bodyPr>
            <a:noAutofit/>
          </a:bodyPr>
          <a:lstStyle/>
          <a:p>
            <a:pPr algn="l"/>
            <a:r>
              <a:rPr lang="en-US" sz="2800" b="1" smtClean="0"/>
              <a:t>KONSEP DASAR PERENCANAAN</a:t>
            </a:r>
            <a:endParaRPr lang="en-US" sz="2800" b="1"/>
          </a:p>
        </p:txBody>
      </p:sp>
    </p:spTree>
    <p:extLst>
      <p:ext uri="{BB962C8B-B14F-4D97-AF65-F5344CB8AC3E}">
        <p14:creationId xmlns:p14="http://schemas.microsoft.com/office/powerpoint/2010/main" val="310313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user\Downloads\sing1.jpg"/>
          <p:cNvPicPr>
            <a:picLocks noChangeAspect="1" noChangeArrowheads="1"/>
          </p:cNvPicPr>
          <p:nvPr/>
        </p:nvPicPr>
        <p:blipFill>
          <a:blip r:embed="rId2"/>
          <a:srcRect/>
          <a:stretch>
            <a:fillRect/>
          </a:stretch>
        </p:blipFill>
        <p:spPr bwMode="auto">
          <a:xfrm>
            <a:off x="3296837" y="3940965"/>
            <a:ext cx="5818260" cy="2462220"/>
          </a:xfrm>
          <a:prstGeom prst="rect">
            <a:avLst/>
          </a:prstGeom>
          <a:noFill/>
        </p:spPr>
      </p:pic>
      <p:pic>
        <p:nvPicPr>
          <p:cNvPr id="5122" name="Picture 2" descr="Hasil gambar untuk CITY PLAN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736" y="863034"/>
            <a:ext cx="3928348" cy="24935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sil gambar untuk CITY PLAN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4709430" cy="31339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4" y="4167432"/>
            <a:ext cx="3019426" cy="200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44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990600"/>
            <a:ext cx="8286808" cy="4770537"/>
          </a:xfrm>
          <a:prstGeom prst="rect">
            <a:avLst/>
          </a:prstGeom>
        </p:spPr>
        <p:txBody>
          <a:bodyPr wrap="square">
            <a:spAutoFit/>
          </a:bodyPr>
          <a:lstStyle/>
          <a:p>
            <a:r>
              <a:rPr lang="id-ID" sz="3600" b="1" dirty="0"/>
              <a:t>Unplanned city process.</a:t>
            </a:r>
          </a:p>
          <a:p>
            <a:pPr marL="263525" indent="-263525">
              <a:buFont typeface="Arial" pitchFamily="34" charset="0"/>
              <a:buChar char="•"/>
            </a:pPr>
            <a:r>
              <a:rPr lang="id-ID" sz="2400" dirty="0"/>
              <a:t>Kota yang </a:t>
            </a:r>
            <a:r>
              <a:rPr lang="id-ID" sz="2400" dirty="0">
                <a:solidFill>
                  <a:srgbClr val="FF0000"/>
                </a:solidFill>
              </a:rPr>
              <a:t>lahir dengan sendirinya tanpa perencanaan yang matang</a:t>
            </a:r>
            <a:r>
              <a:rPr lang="id-ID" sz="2400" dirty="0"/>
              <a:t>, terbentuk menurut kaidah dan norma yang berlaku di masyarakat pada saat itu, biasanya tumbuh dan berkembang tanpa pola tertentu namun dalam perkembangannya dapat mencerminkan keharmonisan dan keinginan masyarakat penghuninya, cara perkembangan seperti ini biasa disebut mengikuti pola perencanaan secara </a:t>
            </a:r>
            <a:r>
              <a:rPr lang="id-ID" sz="2400" i="1" dirty="0"/>
              <a:t>bottom up </a:t>
            </a:r>
          </a:p>
          <a:p>
            <a:pPr marL="263525" indent="-263525">
              <a:buFont typeface="Arial" pitchFamily="34" charset="0"/>
              <a:buChar char="•"/>
            </a:pPr>
            <a:r>
              <a:rPr lang="id-ID" sz="2400" i="1" dirty="0"/>
              <a:t>B</a:t>
            </a:r>
            <a:r>
              <a:rPr lang="id-ID" sz="2400" dirty="0"/>
              <a:t>iasanya perkembangan berada di sekitar bangunan-bangunan penting (pusat aktivitas) yang berkembang secara tidak teratur sesuai dengan kebutuhan masyarakat/warga kota setempat</a:t>
            </a:r>
          </a:p>
          <a:p>
            <a:pPr>
              <a:buNone/>
            </a:pPr>
            <a:endParaRPr lang="id-ID" sz="2400" dirty="0"/>
          </a:p>
        </p:txBody>
      </p:sp>
    </p:spTree>
    <p:extLst>
      <p:ext uri="{BB962C8B-B14F-4D97-AF65-F5344CB8AC3E}">
        <p14:creationId xmlns:p14="http://schemas.microsoft.com/office/powerpoint/2010/main" val="23138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user\Downloads\unplanned1.jpg"/>
          <p:cNvPicPr>
            <a:picLocks noChangeAspect="1" noChangeArrowheads="1"/>
          </p:cNvPicPr>
          <p:nvPr/>
        </p:nvPicPr>
        <p:blipFill>
          <a:blip r:embed="rId2"/>
          <a:srcRect/>
          <a:stretch>
            <a:fillRect/>
          </a:stretch>
        </p:blipFill>
        <p:spPr bwMode="auto">
          <a:xfrm>
            <a:off x="214282" y="614362"/>
            <a:ext cx="3972031" cy="2643206"/>
          </a:xfrm>
          <a:prstGeom prst="rect">
            <a:avLst/>
          </a:prstGeom>
          <a:noFill/>
        </p:spPr>
      </p:pic>
      <p:pic>
        <p:nvPicPr>
          <p:cNvPr id="32771" name="Picture 3" descr="C:\Users\user\Downloads\unplanned2.jpg"/>
          <p:cNvPicPr>
            <a:picLocks noChangeAspect="1" noChangeArrowheads="1"/>
          </p:cNvPicPr>
          <p:nvPr/>
        </p:nvPicPr>
        <p:blipFill>
          <a:blip r:embed="rId3"/>
          <a:srcRect/>
          <a:stretch>
            <a:fillRect/>
          </a:stretch>
        </p:blipFill>
        <p:spPr bwMode="auto">
          <a:xfrm>
            <a:off x="4655983" y="685800"/>
            <a:ext cx="4179123" cy="2571768"/>
          </a:xfrm>
          <a:prstGeom prst="rect">
            <a:avLst/>
          </a:prstGeom>
          <a:noFill/>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550" y="3340646"/>
            <a:ext cx="4480134" cy="298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3407340"/>
            <a:ext cx="4340268" cy="291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94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158" y="1000108"/>
            <a:ext cx="8643998" cy="1285885"/>
          </a:xfrm>
        </p:spPr>
        <p:txBody>
          <a:bodyPr>
            <a:noAutofit/>
          </a:bodyPr>
          <a:lstStyle/>
          <a:p>
            <a:r>
              <a:rPr lang="id-ID" b="1" dirty="0"/>
              <a:t>Biological process</a:t>
            </a:r>
            <a:r>
              <a:rPr lang="id-ID" dirty="0"/>
              <a:t>, </a:t>
            </a:r>
            <a:r>
              <a:rPr lang="id-ID" sz="2400" dirty="0"/>
              <a:t>permukiman pedesaan yang berkembang dan tumbuh di persimpangan jalan (jaringan distribusi)</a:t>
            </a:r>
          </a:p>
        </p:txBody>
      </p:sp>
      <p:pic>
        <p:nvPicPr>
          <p:cNvPr id="3074" name="Picture 2" descr="Image result for perkembangan permukiman perdesaan di sepanjang jalan"/>
          <p:cNvPicPr>
            <a:picLocks noChangeAspect="1" noChangeArrowheads="1"/>
          </p:cNvPicPr>
          <p:nvPr/>
        </p:nvPicPr>
        <p:blipFill>
          <a:blip r:embed="rId2"/>
          <a:srcRect/>
          <a:stretch>
            <a:fillRect/>
          </a:stretch>
        </p:blipFill>
        <p:spPr bwMode="auto">
          <a:xfrm>
            <a:off x="2357422" y="2895600"/>
            <a:ext cx="4000528" cy="2894323"/>
          </a:xfrm>
          <a:prstGeom prst="rect">
            <a:avLst/>
          </a:prstGeom>
          <a:noFill/>
        </p:spPr>
      </p:pic>
    </p:spTree>
    <p:extLst>
      <p:ext uri="{BB962C8B-B14F-4D97-AF65-F5344CB8AC3E}">
        <p14:creationId xmlns:p14="http://schemas.microsoft.com/office/powerpoint/2010/main" val="366138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DEFINISI&amp;SIFAT KOTA</a:t>
            </a:r>
            <a:endParaRPr lang="en-US" b="1"/>
          </a:p>
        </p:txBody>
      </p:sp>
      <p:sp>
        <p:nvSpPr>
          <p:cNvPr id="3" name="Content Placeholder 2"/>
          <p:cNvSpPr>
            <a:spLocks noGrp="1"/>
          </p:cNvSpPr>
          <p:nvPr>
            <p:ph idx="1"/>
          </p:nvPr>
        </p:nvSpPr>
        <p:spPr/>
        <p:txBody>
          <a:bodyPr>
            <a:normAutofit fontScale="92500" lnSpcReduction="20000"/>
          </a:bodyPr>
          <a:lstStyle/>
          <a:p>
            <a:r>
              <a:rPr lang="en-US" smtClean="0"/>
              <a:t>Tempat terkonsentrasinya penduduk dan kegiatannya, seperti kegiatan perkantoran, kegiatan perdagangan dan jasa, kegiatan industri, dll</a:t>
            </a:r>
          </a:p>
          <a:p>
            <a:r>
              <a:rPr lang="en-US" smtClean="0"/>
              <a:t>Konsentrasi kegiatan antara lain terdapat di pusat-pusat kegiatan, pusat pertumbuhan , simpul distribusi, wilayah nodal, dan pusat permukiman</a:t>
            </a:r>
          </a:p>
          <a:p>
            <a:r>
              <a:rPr lang="en-US" smtClean="0"/>
              <a:t>Daerah di luar pusat konsentrasi dapat dikatakan daerah pedalaman dan wilayah belakang (</a:t>
            </a:r>
            <a:r>
              <a:rPr lang="en-US" i="1" smtClean="0"/>
              <a:t>hinterland)</a:t>
            </a:r>
            <a:endParaRPr lang="en-US" smtClean="0"/>
          </a:p>
          <a:p>
            <a:endParaRPr lang="en-US"/>
          </a:p>
        </p:txBody>
      </p:sp>
    </p:spTree>
    <p:extLst>
      <p:ext uri="{BB962C8B-B14F-4D97-AF65-F5344CB8AC3E}">
        <p14:creationId xmlns:p14="http://schemas.microsoft.com/office/powerpoint/2010/main" val="201021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DEFINISI&amp;SIFAT KOTA</a:t>
            </a:r>
            <a:endParaRPr lang="en-US" b="1"/>
          </a:p>
        </p:txBody>
      </p:sp>
      <p:sp>
        <p:nvSpPr>
          <p:cNvPr id="3" name="Content Placeholder 2"/>
          <p:cNvSpPr>
            <a:spLocks noGrp="1"/>
          </p:cNvSpPr>
          <p:nvPr>
            <p:ph idx="1"/>
          </p:nvPr>
        </p:nvSpPr>
        <p:spPr/>
        <p:txBody>
          <a:bodyPr>
            <a:normAutofit fontScale="77500" lnSpcReduction="20000"/>
          </a:bodyPr>
          <a:lstStyle/>
          <a:p>
            <a:pPr marL="0" indent="0">
              <a:buNone/>
            </a:pPr>
            <a:r>
              <a:rPr lang="en-US" smtClean="0"/>
              <a:t>1. Kriteria untuk menentukan sifat kekotaan:</a:t>
            </a:r>
          </a:p>
          <a:p>
            <a:pPr marL="693738" indent="-300038"/>
            <a:r>
              <a:rPr lang="en-US" smtClean="0"/>
              <a:t>Kepadatan penduduk per kilometer persegi</a:t>
            </a:r>
          </a:p>
          <a:p>
            <a:pPr marL="693738" indent="-300038"/>
            <a:r>
              <a:rPr lang="en-US" smtClean="0"/>
              <a:t>Penduduk matapencahariaannya utama adalah heterogen/non pertanian</a:t>
            </a:r>
          </a:p>
          <a:p>
            <a:pPr marL="693738" indent="-300038"/>
            <a:r>
              <a:rPr lang="en-US" smtClean="0"/>
              <a:t>Tersedianya fasilitas dan sarana prasarana umum</a:t>
            </a:r>
          </a:p>
          <a:p>
            <a:pPr marL="693738" indent="-300038"/>
            <a:r>
              <a:rPr lang="en-US" smtClean="0"/>
              <a:t>Permukiman dapat mengakses sarana dan prasarana</a:t>
            </a:r>
          </a:p>
          <a:p>
            <a:pPr marL="514350" indent="-514350">
              <a:buFont typeface="+mj-lt"/>
              <a:buAutoNum type="arabicPeriod" startAt="2"/>
            </a:pPr>
            <a:r>
              <a:rPr lang="en-US" smtClean="0"/>
              <a:t>Fasilitas perkotaan:</a:t>
            </a:r>
          </a:p>
          <a:p>
            <a:pPr marL="690563" indent="-296863"/>
            <a:r>
              <a:rPr lang="en-US" smtClean="0"/>
              <a:t>Pusat Perdagangan</a:t>
            </a:r>
          </a:p>
          <a:p>
            <a:pPr marL="690563" indent="-296863"/>
            <a:r>
              <a:rPr lang="en-US" smtClean="0"/>
              <a:t>Pusat pelayanan jasa</a:t>
            </a:r>
          </a:p>
          <a:p>
            <a:pPr marL="690563" indent="-296863"/>
            <a:r>
              <a:rPr lang="en-US" smtClean="0"/>
              <a:t>Tersedianya prasarana perkotaan</a:t>
            </a:r>
          </a:p>
          <a:p>
            <a:pPr marL="690563" indent="-296863"/>
            <a:r>
              <a:rPr lang="en-US" smtClean="0"/>
              <a:t>Pusat penyediaan fasilitas sosial</a:t>
            </a:r>
          </a:p>
          <a:p>
            <a:pPr marL="690563" indent="-296863"/>
            <a:r>
              <a:rPr lang="en-US" smtClean="0"/>
              <a:t>Pusat pemerintahan</a:t>
            </a:r>
          </a:p>
          <a:p>
            <a:endParaRPr lang="en-US"/>
          </a:p>
        </p:txBody>
      </p:sp>
    </p:spTree>
    <p:extLst>
      <p:ext uri="{BB962C8B-B14F-4D97-AF65-F5344CB8AC3E}">
        <p14:creationId xmlns:p14="http://schemas.microsoft.com/office/powerpoint/2010/main" val="11167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3600" b="1" smtClean="0"/>
              <a:t>BENTUK HUBUNGAN ANTARA KOTA DENGAN DAERAH BELAKANGNYA</a:t>
            </a:r>
            <a:endParaRPr lang="en-US" sz="3600" b="1"/>
          </a:p>
        </p:txBody>
      </p:sp>
      <p:sp>
        <p:nvSpPr>
          <p:cNvPr id="3" name="Content Placeholder 2"/>
          <p:cNvSpPr>
            <a:spLocks noGrp="1"/>
          </p:cNvSpPr>
          <p:nvPr>
            <p:ph idx="1"/>
          </p:nvPr>
        </p:nvSpPr>
        <p:spPr/>
        <p:txBody>
          <a:bodyPr/>
          <a:lstStyle/>
          <a:p>
            <a:r>
              <a:rPr lang="en-US" smtClean="0"/>
              <a:t>Kota generatif: Kota yang menjalankan berbagai fungsi untuk dirinya sendiri maupun kota belakangnya, sehingga bersifat saling menguntungkan/mengembangkan</a:t>
            </a:r>
          </a:p>
          <a:p>
            <a:r>
              <a:rPr lang="en-US" smtClean="0"/>
              <a:t>Kota parasitif: Kota yang tidak banyak berfungsi bagi daerah belakangnya</a:t>
            </a:r>
          </a:p>
          <a:p>
            <a:r>
              <a:rPr lang="en-US" i="1" smtClean="0"/>
              <a:t>Enclave: </a:t>
            </a:r>
            <a:r>
              <a:rPr lang="en-US" smtClean="0"/>
              <a:t>Kota bersifat tertutup, tidak mau menerima input dari daerah lainnya</a:t>
            </a:r>
            <a:endParaRPr lang="en-US" i="1" smtClean="0"/>
          </a:p>
          <a:p>
            <a:endParaRPr lang="en-US"/>
          </a:p>
        </p:txBody>
      </p:sp>
    </p:spTree>
    <p:extLst>
      <p:ext uri="{BB962C8B-B14F-4D97-AF65-F5344CB8AC3E}">
        <p14:creationId xmlns:p14="http://schemas.microsoft.com/office/powerpoint/2010/main" val="4068679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11" name="Group 10"/>
          <p:cNvGrpSpPr/>
          <p:nvPr/>
        </p:nvGrpSpPr>
        <p:grpSpPr>
          <a:xfrm>
            <a:off x="15712" y="1412164"/>
            <a:ext cx="3810000" cy="2743200"/>
            <a:chOff x="4267200" y="2590800"/>
            <a:chExt cx="3810000" cy="2743200"/>
          </a:xfrm>
        </p:grpSpPr>
        <p:sp>
          <p:nvSpPr>
            <p:cNvPr id="4" name="Oval 3"/>
            <p:cNvSpPr/>
            <p:nvPr/>
          </p:nvSpPr>
          <p:spPr>
            <a:xfrm>
              <a:off x="4800600" y="3124200"/>
              <a:ext cx="1066800" cy="1066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t>CORE AREA</a:t>
              </a:r>
              <a:endParaRPr lang="en-US"/>
            </a:p>
          </p:txBody>
        </p:sp>
        <p:sp>
          <p:nvSpPr>
            <p:cNvPr id="7" name="Oval 6"/>
            <p:cNvSpPr/>
            <p:nvPr/>
          </p:nvSpPr>
          <p:spPr>
            <a:xfrm>
              <a:off x="6553200" y="3200400"/>
              <a:ext cx="1066800" cy="1066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mtClean="0"/>
                <a:t>PERIPHERY</a:t>
              </a:r>
              <a:endParaRPr lang="en-US"/>
            </a:p>
          </p:txBody>
        </p:sp>
        <p:cxnSp>
          <p:nvCxnSpPr>
            <p:cNvPr id="6" name="Straight Arrow Connector 5"/>
            <p:cNvCxnSpPr/>
            <p:nvPr/>
          </p:nvCxnSpPr>
          <p:spPr>
            <a:xfrm>
              <a:off x="5943600" y="350520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43600" y="3962400"/>
              <a:ext cx="533400" cy="0"/>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267200" y="2590800"/>
              <a:ext cx="3810000" cy="2743200"/>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10200" y="4267200"/>
              <a:ext cx="1524000" cy="830997"/>
            </a:xfrm>
            <a:prstGeom prst="rect">
              <a:avLst/>
            </a:prstGeom>
            <a:noFill/>
          </p:spPr>
          <p:txBody>
            <a:bodyPr wrap="square" rtlCol="0">
              <a:spAutoFit/>
            </a:bodyPr>
            <a:lstStyle/>
            <a:p>
              <a:r>
                <a:rPr lang="en-US" sz="1200" smtClean="0"/>
                <a:t>Terjadi pertukaran:</a:t>
              </a:r>
            </a:p>
            <a:p>
              <a:pPr marL="342900" indent="-342900">
                <a:buFont typeface="+mj-lt"/>
                <a:buAutoNum type="arabicPeriod"/>
              </a:pPr>
              <a:r>
                <a:rPr lang="en-US" sz="1200" smtClean="0"/>
                <a:t>Barang</a:t>
              </a:r>
            </a:p>
            <a:p>
              <a:pPr marL="342900" indent="-342900">
                <a:buFont typeface="+mj-lt"/>
                <a:buAutoNum type="arabicPeriod"/>
              </a:pPr>
              <a:r>
                <a:rPr lang="en-US" sz="1200" smtClean="0"/>
                <a:t>Penduduk</a:t>
              </a:r>
            </a:p>
            <a:p>
              <a:pPr marL="342900" indent="-342900">
                <a:buFont typeface="+mj-lt"/>
                <a:buAutoNum type="arabicPeriod"/>
              </a:pPr>
              <a:r>
                <a:rPr lang="en-US" sz="1200" smtClean="0"/>
                <a:t>Jasa</a:t>
              </a:r>
            </a:p>
          </p:txBody>
        </p:sp>
        <p:sp>
          <p:nvSpPr>
            <p:cNvPr id="13" name="TextBox 12"/>
            <p:cNvSpPr txBox="1"/>
            <p:nvPr/>
          </p:nvSpPr>
          <p:spPr>
            <a:xfrm>
              <a:off x="5410200" y="2656385"/>
              <a:ext cx="1524000" cy="461665"/>
            </a:xfrm>
            <a:prstGeom prst="rect">
              <a:avLst/>
            </a:prstGeom>
            <a:noFill/>
          </p:spPr>
          <p:txBody>
            <a:bodyPr wrap="square" rtlCol="0">
              <a:spAutoFit/>
            </a:bodyPr>
            <a:lstStyle/>
            <a:p>
              <a:r>
                <a:rPr lang="en-US" sz="1200" smtClean="0"/>
                <a:t>Dapat dilihat dengan hierarki perkotaan</a:t>
              </a:r>
            </a:p>
          </p:txBody>
        </p:sp>
      </p:grpSp>
      <p:grpSp>
        <p:nvGrpSpPr>
          <p:cNvPr id="15" name="Group 14"/>
          <p:cNvGrpSpPr/>
          <p:nvPr/>
        </p:nvGrpSpPr>
        <p:grpSpPr>
          <a:xfrm>
            <a:off x="4917743" y="1337101"/>
            <a:ext cx="2743200" cy="2667000"/>
            <a:chOff x="5867400" y="2514600"/>
            <a:chExt cx="2743200" cy="2667000"/>
          </a:xfrm>
        </p:grpSpPr>
        <p:sp>
          <p:nvSpPr>
            <p:cNvPr id="18" name="Oval 17"/>
            <p:cNvSpPr/>
            <p:nvPr/>
          </p:nvSpPr>
          <p:spPr>
            <a:xfrm>
              <a:off x="5867400" y="2514600"/>
              <a:ext cx="2743200" cy="26670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Oval 15"/>
            <p:cNvSpPr/>
            <p:nvPr/>
          </p:nvSpPr>
          <p:spPr>
            <a:xfrm>
              <a:off x="6096000" y="2775423"/>
              <a:ext cx="2209800" cy="214535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NODUS</a:t>
              </a:r>
              <a:endParaRPr lang="en-US" sz="1200"/>
            </a:p>
          </p:txBody>
        </p:sp>
        <p:sp>
          <p:nvSpPr>
            <p:cNvPr id="12" name="Oval 11"/>
            <p:cNvSpPr/>
            <p:nvPr/>
          </p:nvSpPr>
          <p:spPr>
            <a:xfrm>
              <a:off x="6610065" y="3255496"/>
              <a:ext cx="1210598" cy="13165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NODUS</a:t>
              </a:r>
              <a:endParaRPr lang="en-US" sz="1200"/>
            </a:p>
          </p:txBody>
        </p:sp>
        <p:sp>
          <p:nvSpPr>
            <p:cNvPr id="14" name="TextBox 13"/>
            <p:cNvSpPr txBox="1"/>
            <p:nvPr/>
          </p:nvSpPr>
          <p:spPr>
            <a:xfrm>
              <a:off x="6610065" y="2978497"/>
              <a:ext cx="1181670" cy="276999"/>
            </a:xfrm>
            <a:prstGeom prst="rect">
              <a:avLst/>
            </a:prstGeom>
            <a:noFill/>
          </p:spPr>
          <p:txBody>
            <a:bodyPr wrap="none" rtlCol="0">
              <a:spAutoFit/>
            </a:bodyPr>
            <a:lstStyle/>
            <a:p>
              <a:r>
                <a:rPr lang="en-US" sz="1200">
                  <a:solidFill>
                    <a:schemeClr val="lt1"/>
                  </a:solidFill>
                </a:rPr>
                <a:t>INTERNAL AREA</a:t>
              </a:r>
            </a:p>
          </p:txBody>
        </p:sp>
        <p:sp>
          <p:nvSpPr>
            <p:cNvPr id="19" name="TextBox 18"/>
            <p:cNvSpPr txBox="1"/>
            <p:nvPr/>
          </p:nvSpPr>
          <p:spPr>
            <a:xfrm>
              <a:off x="6553200" y="2524203"/>
              <a:ext cx="1267463" cy="276999"/>
            </a:xfrm>
            <a:prstGeom prst="rect">
              <a:avLst/>
            </a:prstGeom>
            <a:noFill/>
          </p:spPr>
          <p:txBody>
            <a:bodyPr wrap="none" rtlCol="0">
              <a:spAutoFit/>
            </a:bodyPr>
            <a:lstStyle/>
            <a:p>
              <a:r>
                <a:rPr lang="en-US" sz="1200" smtClean="0">
                  <a:solidFill>
                    <a:schemeClr val="lt1"/>
                  </a:solidFill>
                </a:rPr>
                <a:t>EKSTERNAL AREA</a:t>
              </a:r>
              <a:endParaRPr lang="en-US" sz="1200">
                <a:solidFill>
                  <a:schemeClr val="lt1"/>
                </a:solidFill>
              </a:endParaRPr>
            </a:p>
          </p:txBody>
        </p:sp>
      </p:grpSp>
      <p:sp>
        <p:nvSpPr>
          <p:cNvPr id="17" name="TextBox 16"/>
          <p:cNvSpPr txBox="1"/>
          <p:nvPr/>
        </p:nvSpPr>
        <p:spPr>
          <a:xfrm>
            <a:off x="5984543" y="4006334"/>
            <a:ext cx="1676400" cy="369332"/>
          </a:xfrm>
          <a:prstGeom prst="rect">
            <a:avLst/>
          </a:prstGeom>
          <a:noFill/>
        </p:spPr>
        <p:txBody>
          <a:bodyPr wrap="square" rtlCol="0">
            <a:spAutoFit/>
          </a:bodyPr>
          <a:lstStyle/>
          <a:p>
            <a:pPr algn="ctr"/>
            <a:r>
              <a:rPr lang="en-US" b="1" smtClean="0"/>
              <a:t>Nodal Region</a:t>
            </a:r>
            <a:endParaRPr lang="en-US" b="1"/>
          </a:p>
        </p:txBody>
      </p:sp>
      <p:sp>
        <p:nvSpPr>
          <p:cNvPr id="20" name="TextBox 19"/>
          <p:cNvSpPr txBox="1"/>
          <p:nvPr/>
        </p:nvSpPr>
        <p:spPr>
          <a:xfrm>
            <a:off x="304800" y="4542472"/>
            <a:ext cx="8458200" cy="1477328"/>
          </a:xfrm>
          <a:prstGeom prst="rect">
            <a:avLst/>
          </a:prstGeom>
          <a:noFill/>
        </p:spPr>
        <p:txBody>
          <a:bodyPr wrap="square" rtlCol="0">
            <a:spAutoFit/>
          </a:bodyPr>
          <a:lstStyle/>
          <a:p>
            <a:pPr marL="285750" indent="-285750">
              <a:buFont typeface="Arial" pitchFamily="34" charset="0"/>
              <a:buChar char="•"/>
            </a:pPr>
            <a:r>
              <a:rPr lang="en-US" smtClean="0"/>
              <a:t>Nodus atau inti yang merupakan pusat kota </a:t>
            </a:r>
            <a:r>
              <a:rPr lang="en-US" i="1" smtClean="0"/>
              <a:t>(city)</a:t>
            </a:r>
          </a:p>
          <a:p>
            <a:pPr marL="285750" indent="-285750">
              <a:buFont typeface="Arial" pitchFamily="34" charset="0"/>
              <a:buChar char="•"/>
            </a:pPr>
            <a:r>
              <a:rPr lang="en-US" smtClean="0"/>
              <a:t>Internal area (</a:t>
            </a:r>
            <a:r>
              <a:rPr lang="en-US" i="1" smtClean="0"/>
              <a:t>hinterland)</a:t>
            </a:r>
            <a:r>
              <a:rPr lang="en-US" smtClean="0"/>
              <a:t> adalah wilayah sekitar kota yang fungsinya memasok kebutuhan harian kota tersebut</a:t>
            </a:r>
          </a:p>
          <a:p>
            <a:pPr marL="285750" indent="-285750">
              <a:buFont typeface="Arial" pitchFamily="34" charset="0"/>
              <a:buChar char="•"/>
            </a:pPr>
            <a:r>
              <a:rPr lang="en-US" smtClean="0"/>
              <a:t>Eksternal area adalah jalur penghubung antara kota wilayah pemasok kebutuhan kota tersebut</a:t>
            </a:r>
          </a:p>
        </p:txBody>
      </p:sp>
    </p:spTree>
    <p:extLst>
      <p:ext uri="{BB962C8B-B14F-4D97-AF65-F5344CB8AC3E}">
        <p14:creationId xmlns:p14="http://schemas.microsoft.com/office/powerpoint/2010/main" val="1409806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DEFINISI&amp;SIFAT WILAYAH</a:t>
            </a:r>
            <a:endParaRPr lang="en-US" b="1"/>
          </a:p>
        </p:txBody>
      </p:sp>
      <p:sp>
        <p:nvSpPr>
          <p:cNvPr id="3" name="Content Placeholder 2"/>
          <p:cNvSpPr>
            <a:spLocks noGrp="1"/>
          </p:cNvSpPr>
          <p:nvPr>
            <p:ph idx="1"/>
          </p:nvPr>
        </p:nvSpPr>
        <p:spPr/>
        <p:txBody>
          <a:bodyPr>
            <a:normAutofit lnSpcReduction="10000"/>
          </a:bodyPr>
          <a:lstStyle/>
          <a:p>
            <a:r>
              <a:rPr lang="en-US" smtClean="0"/>
              <a:t>Konsep nomenklatur kewilayahan, yaitu wilayah,kawasan, daerah, regional, area, ruang</a:t>
            </a:r>
          </a:p>
          <a:p>
            <a:r>
              <a:rPr lang="en-US" smtClean="0"/>
              <a:t>Kawasan dapat ditekankan fungsional suatu unit wilayah</a:t>
            </a:r>
          </a:p>
          <a:p>
            <a:r>
              <a:rPr lang="en-US" smtClean="0"/>
              <a:t>Definisi konsep kawasan adalah adanya karakteristik hubungan dari fungsi-fungsi dan komponen-komponen di dalam suatu unit wilayah </a:t>
            </a:r>
            <a:endParaRPr lang="en-US"/>
          </a:p>
        </p:txBody>
      </p:sp>
    </p:spTree>
    <p:extLst>
      <p:ext uri="{BB962C8B-B14F-4D97-AF65-F5344CB8AC3E}">
        <p14:creationId xmlns:p14="http://schemas.microsoft.com/office/powerpoint/2010/main" val="200480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TIPOLOGI WILAYAH</a:t>
            </a:r>
            <a:endParaRPr lang="en-US" b="1"/>
          </a:p>
        </p:txBody>
      </p:sp>
      <p:sp>
        <p:nvSpPr>
          <p:cNvPr id="3" name="Content Placeholder 2"/>
          <p:cNvSpPr>
            <a:spLocks noGrp="1"/>
          </p:cNvSpPr>
          <p:nvPr>
            <p:ph idx="1"/>
          </p:nvPr>
        </p:nvSpPr>
        <p:spPr/>
        <p:txBody>
          <a:bodyPr>
            <a:normAutofit/>
          </a:bodyPr>
          <a:lstStyle/>
          <a:p>
            <a:r>
              <a:rPr lang="en-US" sz="3600" smtClean="0"/>
              <a:t>Wilayah homogen </a:t>
            </a:r>
            <a:r>
              <a:rPr lang="en-US" sz="3600" i="1" smtClean="0"/>
              <a:t>(uniform)</a:t>
            </a:r>
            <a:endParaRPr lang="en-US" sz="3600" smtClean="0"/>
          </a:p>
          <a:p>
            <a:r>
              <a:rPr lang="en-US" sz="3600" smtClean="0"/>
              <a:t>Wilayah sistem/fungsional </a:t>
            </a:r>
          </a:p>
          <a:p>
            <a:r>
              <a:rPr lang="en-US" sz="3600" smtClean="0"/>
              <a:t>Wilayah perencanaan/pengelolaan (</a:t>
            </a:r>
            <a:r>
              <a:rPr lang="en-US" sz="3600" i="1" smtClean="0"/>
              <a:t>planning region)</a:t>
            </a:r>
            <a:endParaRPr lang="en-US" sz="3600"/>
          </a:p>
        </p:txBody>
      </p:sp>
    </p:spTree>
    <p:extLst>
      <p:ext uri="{BB962C8B-B14F-4D97-AF65-F5344CB8AC3E}">
        <p14:creationId xmlns:p14="http://schemas.microsoft.com/office/powerpoint/2010/main" val="304783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ULIAH\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33800" y="3124200"/>
            <a:ext cx="5410200" cy="3733800"/>
          </a:xfrm>
        </p:spPr>
        <p:txBody>
          <a:bodyPr>
            <a:normAutofit/>
          </a:bodyPr>
          <a:lstStyle/>
          <a:p>
            <a:pPr marL="457200" indent="-457200">
              <a:buFont typeface="+mj-lt"/>
              <a:buAutoNum type="arabicPeriod"/>
            </a:pPr>
            <a:r>
              <a:rPr lang="en-US" sz="2800" smtClean="0">
                <a:solidFill>
                  <a:schemeClr val="tx2">
                    <a:lumMod val="50000"/>
                  </a:schemeClr>
                </a:solidFill>
              </a:rPr>
              <a:t>Historis Perkembangan Kota</a:t>
            </a:r>
          </a:p>
          <a:p>
            <a:pPr marL="457200" indent="-457200">
              <a:buFont typeface="+mj-lt"/>
              <a:buAutoNum type="arabicPeriod"/>
            </a:pPr>
            <a:r>
              <a:rPr lang="en-US" sz="2800" smtClean="0">
                <a:solidFill>
                  <a:schemeClr val="tx2">
                    <a:lumMod val="50000"/>
                  </a:schemeClr>
                </a:solidFill>
              </a:rPr>
              <a:t>Proses Perkembangan Kota</a:t>
            </a:r>
          </a:p>
          <a:p>
            <a:pPr marL="457200" indent="-457200">
              <a:buFont typeface="+mj-lt"/>
              <a:buAutoNum type="arabicPeriod"/>
            </a:pPr>
            <a:r>
              <a:rPr lang="en-US" sz="2800" smtClean="0">
                <a:solidFill>
                  <a:schemeClr val="tx2">
                    <a:lumMod val="50000"/>
                  </a:schemeClr>
                </a:solidFill>
              </a:rPr>
              <a:t>Skema Falsafah Perencanaan</a:t>
            </a:r>
          </a:p>
          <a:p>
            <a:pPr marL="457200" indent="-457200">
              <a:buFont typeface="+mj-lt"/>
              <a:buAutoNum type="arabicPeriod"/>
            </a:pPr>
            <a:r>
              <a:rPr lang="en-US" sz="2800" smtClean="0">
                <a:solidFill>
                  <a:schemeClr val="tx2">
                    <a:lumMod val="50000"/>
                  </a:schemeClr>
                </a:solidFill>
              </a:rPr>
              <a:t>Dimensi Perencanaan</a:t>
            </a:r>
          </a:p>
          <a:p>
            <a:pPr marL="457200" indent="-457200">
              <a:buFont typeface="+mj-lt"/>
              <a:buAutoNum type="arabicPeriod"/>
            </a:pPr>
            <a:r>
              <a:rPr lang="en-US" sz="2800" smtClean="0">
                <a:solidFill>
                  <a:schemeClr val="tx2">
                    <a:lumMod val="50000"/>
                  </a:schemeClr>
                </a:solidFill>
              </a:rPr>
              <a:t>Sistem Perencanaan</a:t>
            </a:r>
            <a:endParaRPr lang="en-US" sz="2800">
              <a:solidFill>
                <a:schemeClr val="tx2">
                  <a:lumMod val="50000"/>
                </a:schemeClr>
              </a:solidFill>
            </a:endParaRPr>
          </a:p>
          <a:p>
            <a:pPr marL="114300" indent="0">
              <a:buClr>
                <a:srgbClr val="002060"/>
              </a:buClr>
              <a:buNone/>
            </a:pPr>
            <a:endParaRPr lang="en-US" sz="2400" smtClean="0">
              <a:solidFill>
                <a:schemeClr val="tx2">
                  <a:lumMod val="50000"/>
                </a:schemeClr>
              </a:solidFill>
            </a:endParaRPr>
          </a:p>
        </p:txBody>
      </p:sp>
      <p:sp>
        <p:nvSpPr>
          <p:cNvPr id="2" name="Title 1"/>
          <p:cNvSpPr>
            <a:spLocks noGrp="1"/>
          </p:cNvSpPr>
          <p:nvPr>
            <p:ph type="title"/>
          </p:nvPr>
        </p:nvSpPr>
        <p:spPr>
          <a:xfrm>
            <a:off x="3352800" y="2133600"/>
            <a:ext cx="3733800" cy="1143000"/>
          </a:xfrm>
        </p:spPr>
        <p:txBody>
          <a:bodyPr/>
          <a:lstStyle/>
          <a:p>
            <a:pPr algn="l"/>
            <a:r>
              <a:rPr lang="en-US" b="1" smtClean="0">
                <a:solidFill>
                  <a:schemeClr val="tx2">
                    <a:lumMod val="50000"/>
                  </a:schemeClr>
                </a:solidFill>
              </a:rPr>
              <a:t>OUTLINE</a:t>
            </a:r>
            <a:endParaRPr lang="en-US" b="1">
              <a:solidFill>
                <a:schemeClr val="tx2">
                  <a:lumMod val="50000"/>
                </a:schemeClr>
              </a:solidFill>
            </a:endParaRPr>
          </a:p>
        </p:txBody>
      </p:sp>
    </p:spTree>
    <p:extLst>
      <p:ext uri="{BB962C8B-B14F-4D97-AF65-F5344CB8AC3E}">
        <p14:creationId xmlns:p14="http://schemas.microsoft.com/office/powerpoint/2010/main" val="3099937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l"/>
            <a:r>
              <a:rPr lang="en-US" b="1" smtClean="0"/>
              <a:t>SISTEMATIKA KONSEP WILAYAH </a:t>
            </a:r>
            <a:endParaRPr lang="en-US" b="1"/>
          </a:p>
        </p:txBody>
      </p:sp>
      <p:grpSp>
        <p:nvGrpSpPr>
          <p:cNvPr id="66" name="Group 65"/>
          <p:cNvGrpSpPr/>
          <p:nvPr/>
        </p:nvGrpSpPr>
        <p:grpSpPr>
          <a:xfrm>
            <a:off x="0" y="1308753"/>
            <a:ext cx="9144000" cy="5320647"/>
            <a:chOff x="0" y="1308753"/>
            <a:chExt cx="9144000" cy="5320647"/>
          </a:xfrm>
        </p:grpSpPr>
        <p:sp>
          <p:nvSpPr>
            <p:cNvPr id="4" name="TextBox 3"/>
            <p:cNvSpPr txBox="1"/>
            <p:nvPr/>
          </p:nvSpPr>
          <p:spPr>
            <a:xfrm>
              <a:off x="0" y="3308866"/>
              <a:ext cx="12954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smtClean="0"/>
                <a:t>WILAYAH</a:t>
              </a:r>
              <a:endParaRPr lang="en-US" b="1"/>
            </a:p>
          </p:txBody>
        </p:sp>
        <p:sp>
          <p:nvSpPr>
            <p:cNvPr id="5" name="TextBox 4"/>
            <p:cNvSpPr txBox="1"/>
            <p:nvPr/>
          </p:nvSpPr>
          <p:spPr>
            <a:xfrm>
              <a:off x="1703126" y="1308753"/>
              <a:ext cx="12954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smtClean="0"/>
                <a:t>HOMOGEN</a:t>
              </a:r>
              <a:endParaRPr lang="en-US" b="1"/>
            </a:p>
          </p:txBody>
        </p:sp>
        <p:sp>
          <p:nvSpPr>
            <p:cNvPr id="6" name="TextBox 5"/>
            <p:cNvSpPr txBox="1"/>
            <p:nvPr/>
          </p:nvSpPr>
          <p:spPr>
            <a:xfrm>
              <a:off x="1823681" y="3308865"/>
              <a:ext cx="234969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smtClean="0"/>
                <a:t>SISTEM/FUNGSIONAL</a:t>
              </a:r>
              <a:endParaRPr lang="en-US" b="1"/>
            </a:p>
          </p:txBody>
        </p:sp>
        <p:sp>
          <p:nvSpPr>
            <p:cNvPr id="7" name="TextBox 6"/>
            <p:cNvSpPr txBox="1"/>
            <p:nvPr/>
          </p:nvSpPr>
          <p:spPr>
            <a:xfrm>
              <a:off x="1752600" y="5502533"/>
              <a:ext cx="169516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smtClean="0"/>
                <a:t>PERENCANAAN/PENGELOLAAN</a:t>
              </a:r>
              <a:endParaRPr lang="en-US" b="1"/>
            </a:p>
          </p:txBody>
        </p:sp>
        <p:sp>
          <p:nvSpPr>
            <p:cNvPr id="8" name="TextBox 7"/>
            <p:cNvSpPr txBox="1"/>
            <p:nvPr/>
          </p:nvSpPr>
          <p:spPr>
            <a:xfrm>
              <a:off x="3212910" y="1964205"/>
              <a:ext cx="234969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smtClean="0"/>
                <a:t>Sistem Sederhana</a:t>
              </a:r>
              <a:endParaRPr lang="en-US" b="1"/>
            </a:p>
          </p:txBody>
        </p:sp>
        <p:sp>
          <p:nvSpPr>
            <p:cNvPr id="9" name="TextBox 8"/>
            <p:cNvSpPr txBox="1"/>
            <p:nvPr/>
          </p:nvSpPr>
          <p:spPr>
            <a:xfrm>
              <a:off x="3212910" y="4202668"/>
              <a:ext cx="234969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smtClean="0"/>
                <a:t>Sistem Kompleks</a:t>
              </a:r>
              <a:endParaRPr lang="en-US" b="1"/>
            </a:p>
          </p:txBody>
        </p:sp>
        <p:sp>
          <p:nvSpPr>
            <p:cNvPr id="10" name="TextBox 9"/>
            <p:cNvSpPr txBox="1"/>
            <p:nvPr/>
          </p:nvSpPr>
          <p:spPr>
            <a:xfrm>
              <a:off x="5863987" y="1308753"/>
              <a:ext cx="2819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smtClean="0"/>
                <a:t>Nodal (Pusat-Hinterland)</a:t>
              </a:r>
              <a:endParaRPr lang="en-US" b="1"/>
            </a:p>
          </p:txBody>
        </p:sp>
        <p:sp>
          <p:nvSpPr>
            <p:cNvPr id="11" name="TextBox 10"/>
            <p:cNvSpPr txBox="1"/>
            <p:nvPr/>
          </p:nvSpPr>
          <p:spPr>
            <a:xfrm>
              <a:off x="6781800" y="1916668"/>
              <a:ext cx="2057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smtClean="0"/>
                <a:t>Desa-Kota</a:t>
              </a:r>
              <a:endParaRPr lang="en-US" b="1"/>
            </a:p>
          </p:txBody>
        </p:sp>
        <p:sp>
          <p:nvSpPr>
            <p:cNvPr id="12" name="TextBox 11"/>
            <p:cNvSpPr txBox="1"/>
            <p:nvPr/>
          </p:nvSpPr>
          <p:spPr>
            <a:xfrm>
              <a:off x="7086600" y="2394171"/>
              <a:ext cx="2057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smtClean="0"/>
                <a:t>Budidaya-Lindung</a:t>
              </a:r>
              <a:endParaRPr lang="en-US" b="1"/>
            </a:p>
          </p:txBody>
        </p:sp>
        <p:sp>
          <p:nvSpPr>
            <p:cNvPr id="13" name="TextBox 12"/>
            <p:cNvSpPr txBox="1"/>
            <p:nvPr/>
          </p:nvSpPr>
          <p:spPr>
            <a:xfrm>
              <a:off x="5669509" y="3058361"/>
              <a:ext cx="347449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smtClean="0"/>
                <a:t>Sistem-Ekonomi: kawasan industri dan kawasan perdagangan&amp;jasa </a:t>
              </a:r>
              <a:endParaRPr lang="en-US" b="1"/>
            </a:p>
          </p:txBody>
        </p:sp>
        <p:sp>
          <p:nvSpPr>
            <p:cNvPr id="14" name="TextBox 13"/>
            <p:cNvSpPr txBox="1"/>
            <p:nvPr/>
          </p:nvSpPr>
          <p:spPr>
            <a:xfrm>
              <a:off x="6275696" y="3879502"/>
              <a:ext cx="286830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smtClean="0"/>
                <a:t>Sistem ekologi: DAS dan kepesisiran</a:t>
              </a:r>
              <a:endParaRPr lang="en-US" b="1"/>
            </a:p>
          </p:txBody>
        </p:sp>
        <p:sp>
          <p:nvSpPr>
            <p:cNvPr id="15" name="TextBox 14"/>
            <p:cNvSpPr txBox="1"/>
            <p:nvPr/>
          </p:nvSpPr>
          <p:spPr>
            <a:xfrm>
              <a:off x="4028932" y="4724400"/>
              <a:ext cx="3781568"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smtClean="0"/>
                <a:t>Wilayah perencanaan khusus: KEK, Jabodetabek, Kedungsepur</a:t>
              </a:r>
              <a:endParaRPr lang="en-US" b="1"/>
            </a:p>
          </p:txBody>
        </p:sp>
        <p:sp>
          <p:nvSpPr>
            <p:cNvPr id="16" name="TextBox 15"/>
            <p:cNvSpPr txBox="1"/>
            <p:nvPr/>
          </p:nvSpPr>
          <p:spPr>
            <a:xfrm>
              <a:off x="4007892" y="5983069"/>
              <a:ext cx="3802607"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smtClean="0"/>
                <a:t>Wilayah administratif: provinsi, kabupaten, kota</a:t>
              </a:r>
              <a:endParaRPr lang="en-US" b="1"/>
            </a:p>
          </p:txBody>
        </p:sp>
        <p:cxnSp>
          <p:nvCxnSpPr>
            <p:cNvPr id="18" name="Straight Connector 17"/>
            <p:cNvCxnSpPr/>
            <p:nvPr/>
          </p:nvCxnSpPr>
          <p:spPr>
            <a:xfrm>
              <a:off x="1407994" y="1529307"/>
              <a:ext cx="0" cy="4297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07994" y="1529307"/>
              <a:ext cx="2951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95400" y="3493532"/>
              <a:ext cx="5282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414818" y="5827088"/>
              <a:ext cx="2951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0"/>
            </p:cNvCxnSpPr>
            <p:nvPr/>
          </p:nvCxnSpPr>
          <p:spPr>
            <a:xfrm flipV="1">
              <a:off x="2998526" y="2148871"/>
              <a:ext cx="0" cy="1159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8" idx="1"/>
            </p:cNvCxnSpPr>
            <p:nvPr/>
          </p:nvCxnSpPr>
          <p:spPr>
            <a:xfrm>
              <a:off x="2998526" y="2148871"/>
              <a:ext cx="214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983171" y="3678199"/>
              <a:ext cx="0" cy="697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81181" y="4375666"/>
              <a:ext cx="2143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29200" y="1493420"/>
              <a:ext cx="0" cy="470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0" idx="1"/>
            </p:cNvCxnSpPr>
            <p:nvPr/>
          </p:nvCxnSpPr>
          <p:spPr>
            <a:xfrm>
              <a:off x="5029200" y="1493419"/>
              <a:ext cx="8347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45123" y="2340782"/>
              <a:ext cx="0" cy="238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045123" y="2578837"/>
              <a:ext cx="20414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562600" y="20574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572000" y="3308866"/>
              <a:ext cx="0" cy="909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572000" y="3308865"/>
              <a:ext cx="109750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562600" y="4359028"/>
              <a:ext cx="713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595634" y="5085518"/>
              <a:ext cx="4549" cy="432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600183" y="5085518"/>
              <a:ext cx="14287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7" idx="2"/>
            </p:cNvCxnSpPr>
            <p:nvPr/>
          </p:nvCxnSpPr>
          <p:spPr>
            <a:xfrm flipV="1">
              <a:off x="2600184" y="6148864"/>
              <a:ext cx="0" cy="251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590800" y="6400800"/>
              <a:ext cx="14287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7714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SKEMA FALSAFAH PERENCANAAN</a:t>
            </a:r>
            <a:endParaRPr lang="en-US" b="1"/>
          </a:p>
        </p:txBody>
      </p:sp>
      <p:sp>
        <p:nvSpPr>
          <p:cNvPr id="3" name="Content Placeholder 2"/>
          <p:cNvSpPr>
            <a:spLocks noGrp="1"/>
          </p:cNvSpPr>
          <p:nvPr>
            <p:ph idx="1"/>
          </p:nvPr>
        </p:nvSpPr>
        <p:spPr/>
        <p:txBody>
          <a:bodyPr/>
          <a:lstStyle/>
          <a:p>
            <a:pPr marL="0" indent="0">
              <a:buNone/>
            </a:pPr>
            <a:endParaRPr lang="en-US"/>
          </a:p>
        </p:txBody>
      </p:sp>
      <p:sp>
        <p:nvSpPr>
          <p:cNvPr id="6" name="TextBox 5"/>
          <p:cNvSpPr txBox="1"/>
          <p:nvPr/>
        </p:nvSpPr>
        <p:spPr>
          <a:xfrm>
            <a:off x="571500" y="2743200"/>
            <a:ext cx="7848601" cy="2062103"/>
          </a:xfrm>
          <a:prstGeom prst="rect">
            <a:avLst/>
          </a:prstGeom>
          <a:gradFill>
            <a:gsLst>
              <a:gs pos="0">
                <a:schemeClr val="accent5">
                  <a:lumMod val="40000"/>
                  <a:lumOff val="60000"/>
                </a:schemeClr>
              </a:gs>
              <a:gs pos="50000">
                <a:schemeClr val="accent5">
                  <a:lumMod val="20000"/>
                  <a:lumOff val="80000"/>
                </a:schemeClr>
              </a:gs>
              <a:gs pos="100000">
                <a:schemeClr val="bg1"/>
              </a:gs>
            </a:gsLst>
            <a:lin ang="5400000" scaled="0"/>
          </a:gradFill>
        </p:spPr>
        <p:txBody>
          <a:bodyPr wrap="square" rtlCol="0">
            <a:spAutoFit/>
          </a:bodyPr>
          <a:lstStyle/>
          <a:p>
            <a:pPr algn="ctr"/>
            <a:r>
              <a:rPr lang="en-US" sz="3200" b="1" smtClean="0"/>
              <a:t>Perencanaan wilayah dan kota adalah suatu kerangka kerja untuk menstransformasi  visi  menjadi program sehinggaakan mudah direalisasikan</a:t>
            </a:r>
            <a:endParaRPr lang="en-US" sz="3200" b="1"/>
          </a:p>
        </p:txBody>
      </p:sp>
    </p:spTree>
    <p:extLst>
      <p:ext uri="{BB962C8B-B14F-4D97-AF65-F5344CB8AC3E}">
        <p14:creationId xmlns:p14="http://schemas.microsoft.com/office/powerpoint/2010/main" val="3608301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smtClean="0"/>
              <a:t>TEN REASONS FOR PLANNING</a:t>
            </a:r>
            <a:endParaRPr lang="en-US" b="1" i="1"/>
          </a:p>
        </p:txBody>
      </p:sp>
      <p:sp>
        <p:nvSpPr>
          <p:cNvPr id="3" name="Content Placeholder 2"/>
          <p:cNvSpPr>
            <a:spLocks noGrp="1"/>
          </p:cNvSpPr>
          <p:nvPr>
            <p:ph idx="1"/>
          </p:nvPr>
        </p:nvSpPr>
        <p:spPr/>
        <p:txBody>
          <a:bodyPr>
            <a:normAutofit fontScale="77500" lnSpcReduction="20000"/>
          </a:bodyPr>
          <a:lstStyle/>
          <a:p>
            <a:r>
              <a:rPr lang="en-US" smtClean="0"/>
              <a:t>Terdapat kerangka pikir untuk pengembangan perkotaan</a:t>
            </a:r>
          </a:p>
          <a:p>
            <a:r>
              <a:rPr lang="en-US" smtClean="0"/>
              <a:t>Mengantisipasi kegagalan pembangunan</a:t>
            </a:r>
          </a:p>
          <a:p>
            <a:r>
              <a:rPr lang="en-US" smtClean="0"/>
              <a:t>Terdapat proses dan tahapan yang jelas</a:t>
            </a:r>
          </a:p>
          <a:p>
            <a:r>
              <a:rPr lang="en-US" smtClean="0"/>
              <a:t>Dapat memprediksi dampak pembangunan</a:t>
            </a:r>
          </a:p>
          <a:p>
            <a:r>
              <a:rPr lang="en-US" smtClean="0"/>
              <a:t>Keseimbangan antara ekonomi, lingkungan, sosial, dan sektor lainnya</a:t>
            </a:r>
          </a:p>
          <a:p>
            <a:r>
              <a:rPr lang="en-US" smtClean="0"/>
              <a:t>Terdapat kesinergian secara spasial, sektoral, dan keterlibatan stakeholder</a:t>
            </a:r>
          </a:p>
          <a:p>
            <a:r>
              <a:rPr lang="en-US" smtClean="0"/>
              <a:t> Mempertimbangkan </a:t>
            </a:r>
            <a:r>
              <a:rPr lang="en-US" i="1" smtClean="0"/>
              <a:t>broader territorial</a:t>
            </a:r>
          </a:p>
          <a:p>
            <a:r>
              <a:rPr lang="en-US" smtClean="0"/>
              <a:t>Mempertahankan kredibilitas</a:t>
            </a:r>
          </a:p>
          <a:p>
            <a:r>
              <a:rPr lang="en-US" smtClean="0"/>
              <a:t>Pengelolaan anggaran</a:t>
            </a:r>
          </a:p>
          <a:p>
            <a:r>
              <a:rPr lang="en-US" smtClean="0"/>
              <a:t>Mempertimbangkan keintegritasan dan komprehensif</a:t>
            </a:r>
            <a:endParaRPr lang="en-US"/>
          </a:p>
        </p:txBody>
      </p:sp>
    </p:spTree>
    <p:extLst>
      <p:ext uri="{BB962C8B-B14F-4D97-AF65-F5344CB8AC3E}">
        <p14:creationId xmlns:p14="http://schemas.microsoft.com/office/powerpoint/2010/main" val="123308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3600" b="1" i="1" smtClean="0"/>
              <a:t>FIVE OBSTACLES TO BETTER URBAN DAN REGIONAL  PLANNING</a:t>
            </a:r>
            <a:endParaRPr lang="en-US" sz="3600" b="1" i="1"/>
          </a:p>
        </p:txBody>
      </p:sp>
      <p:sp>
        <p:nvSpPr>
          <p:cNvPr id="3" name="Content Placeholder 2"/>
          <p:cNvSpPr>
            <a:spLocks noGrp="1"/>
          </p:cNvSpPr>
          <p:nvPr>
            <p:ph idx="1"/>
          </p:nvPr>
        </p:nvSpPr>
        <p:spPr/>
        <p:txBody>
          <a:bodyPr>
            <a:normAutofit fontScale="92500" lnSpcReduction="10000"/>
          </a:bodyPr>
          <a:lstStyle/>
          <a:p>
            <a:r>
              <a:rPr lang="en-US" smtClean="0"/>
              <a:t>Kelemahan dalam melihat masalah inti</a:t>
            </a:r>
          </a:p>
          <a:p>
            <a:r>
              <a:rPr lang="en-US" smtClean="0"/>
              <a:t>Pendekatan dan </a:t>
            </a:r>
            <a:r>
              <a:rPr lang="en-US" i="1" smtClean="0"/>
              <a:t>tools </a:t>
            </a:r>
            <a:r>
              <a:rPr lang="en-US" smtClean="0"/>
              <a:t>yang tidak sesuai dengan kebutuhan perencanaan di suatu wilayah</a:t>
            </a:r>
          </a:p>
          <a:p>
            <a:r>
              <a:rPr lang="en-US" smtClean="0"/>
              <a:t>Kelemahan kapasitas untuk menerjemagkan rencana dalam progam</a:t>
            </a:r>
          </a:p>
          <a:p>
            <a:r>
              <a:rPr lang="en-US" smtClean="0"/>
              <a:t>Kerangka payung hukum lemah untuk proses perencanan</a:t>
            </a:r>
          </a:p>
          <a:p>
            <a:r>
              <a:rPr lang="en-US" i="1" smtClean="0"/>
              <a:t>Tmeline </a:t>
            </a:r>
            <a:r>
              <a:rPr lang="en-US" smtClean="0"/>
              <a:t>tidak sesuai dengan tahapan perencanaan</a:t>
            </a:r>
            <a:endParaRPr lang="en-US" i="1" smtClean="0"/>
          </a:p>
          <a:p>
            <a:endParaRPr lang="en-US"/>
          </a:p>
        </p:txBody>
      </p:sp>
    </p:spTree>
    <p:extLst>
      <p:ext uri="{BB962C8B-B14F-4D97-AF65-F5344CB8AC3E}">
        <p14:creationId xmlns:p14="http://schemas.microsoft.com/office/powerpoint/2010/main" val="3437786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i="1" smtClean="0"/>
              <a:t>THINKING IMPLEMENTATION FROM THE START</a:t>
            </a:r>
            <a:endParaRPr lang="en-US" sz="3200" b="1" i="1"/>
          </a:p>
        </p:txBody>
      </p:sp>
      <p:graphicFrame>
        <p:nvGraphicFramePr>
          <p:cNvPr id="4" name="Diagram 3"/>
          <p:cNvGraphicFramePr/>
          <p:nvPr>
            <p:extLst>
              <p:ext uri="{D42A27DB-BD31-4B8C-83A1-F6EECF244321}">
                <p14:modId xmlns:p14="http://schemas.microsoft.com/office/powerpoint/2010/main" val="3824834099"/>
              </p:ext>
            </p:extLst>
          </p:nvPr>
        </p:nvGraphicFramePr>
        <p:xfrm>
          <a:off x="152400" y="1397000"/>
          <a:ext cx="8839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124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smtClean="0"/>
              <a:t>ISTILAH PENTING DALAM </a:t>
            </a:r>
            <a:br>
              <a:rPr lang="en-US" b="1" smtClean="0"/>
            </a:br>
            <a:r>
              <a:rPr lang="en-US" b="1" smtClean="0"/>
              <a:t>PROSES PERENCANAAN</a:t>
            </a:r>
            <a:endParaRPr lang="en-US" b="1"/>
          </a:p>
        </p:txBody>
      </p:sp>
      <p:sp>
        <p:nvSpPr>
          <p:cNvPr id="3" name="Content Placeholder 2"/>
          <p:cNvSpPr>
            <a:spLocks noGrp="1"/>
          </p:cNvSpPr>
          <p:nvPr>
            <p:ph idx="1"/>
          </p:nvPr>
        </p:nvSpPr>
        <p:spPr>
          <a:xfrm>
            <a:off x="457200" y="1600200"/>
            <a:ext cx="2895600" cy="4525963"/>
          </a:xfrm>
        </p:spPr>
        <p:txBody>
          <a:bodyPr>
            <a:normAutofit/>
          </a:bodyPr>
          <a:lstStyle/>
          <a:p>
            <a:r>
              <a:rPr lang="en-US" sz="3600" smtClean="0"/>
              <a:t>Visi</a:t>
            </a:r>
          </a:p>
          <a:p>
            <a:r>
              <a:rPr lang="en-US" sz="3600" smtClean="0"/>
              <a:t>Misi</a:t>
            </a:r>
          </a:p>
          <a:p>
            <a:r>
              <a:rPr lang="en-US" sz="3600" smtClean="0"/>
              <a:t>Tujuan</a:t>
            </a:r>
          </a:p>
          <a:p>
            <a:r>
              <a:rPr lang="en-US" sz="3600" smtClean="0"/>
              <a:t>Sasaran</a:t>
            </a:r>
          </a:p>
        </p:txBody>
      </p:sp>
      <p:sp>
        <p:nvSpPr>
          <p:cNvPr id="4" name="TextBox 3"/>
          <p:cNvSpPr txBox="1"/>
          <p:nvPr/>
        </p:nvSpPr>
        <p:spPr>
          <a:xfrm>
            <a:off x="533400" y="5410200"/>
            <a:ext cx="6872651" cy="461665"/>
          </a:xfrm>
          <a:prstGeom prst="rect">
            <a:avLst/>
          </a:prstGeom>
          <a:noFill/>
        </p:spPr>
        <p:txBody>
          <a:bodyPr wrap="none" rtlCol="0">
            <a:spAutoFit/>
          </a:bodyPr>
          <a:lstStyle/>
          <a:p>
            <a:r>
              <a:rPr lang="en-US" sz="2400" b="1" smtClean="0">
                <a:solidFill>
                  <a:schemeClr val="accent6">
                    <a:lumMod val="75000"/>
                  </a:schemeClr>
                </a:solidFill>
              </a:rPr>
              <a:t>Jelaskan maksud dari masing-masing istilah tersebut</a:t>
            </a:r>
            <a:endParaRPr lang="en-US" sz="2400" b="1">
              <a:solidFill>
                <a:schemeClr val="accent6">
                  <a:lumMod val="75000"/>
                </a:schemeClr>
              </a:solidFill>
            </a:endParaRPr>
          </a:p>
        </p:txBody>
      </p:sp>
      <p:sp>
        <p:nvSpPr>
          <p:cNvPr id="5" name="Content Placeholder 2"/>
          <p:cNvSpPr txBox="1">
            <a:spLocks/>
          </p:cNvSpPr>
          <p:nvPr/>
        </p:nvSpPr>
        <p:spPr>
          <a:xfrm>
            <a:off x="4800600" y="1758287"/>
            <a:ext cx="2895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smtClean="0"/>
              <a:t>Strategi</a:t>
            </a:r>
          </a:p>
          <a:p>
            <a:r>
              <a:rPr lang="en-US" sz="3600" smtClean="0"/>
              <a:t>Kebijakan</a:t>
            </a:r>
          </a:p>
          <a:p>
            <a:r>
              <a:rPr lang="en-US" sz="3600" smtClean="0"/>
              <a:t>Aktivitas</a:t>
            </a:r>
          </a:p>
          <a:p>
            <a:r>
              <a:rPr lang="en-US" sz="3600" smtClean="0"/>
              <a:t>Program</a:t>
            </a:r>
            <a:endParaRPr lang="en-US" sz="3600"/>
          </a:p>
        </p:txBody>
      </p:sp>
    </p:spTree>
    <p:extLst>
      <p:ext uri="{BB962C8B-B14F-4D97-AF65-F5344CB8AC3E}">
        <p14:creationId xmlns:p14="http://schemas.microsoft.com/office/powerpoint/2010/main" val="3242580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DIMENSI PERENCANAAN</a:t>
            </a:r>
            <a:endParaRPr lang="en-US" b="1"/>
          </a:p>
        </p:txBody>
      </p:sp>
      <p:sp>
        <p:nvSpPr>
          <p:cNvPr id="3" name="Content Placeholder 2"/>
          <p:cNvSpPr>
            <a:spLocks noGrp="1"/>
          </p:cNvSpPr>
          <p:nvPr>
            <p:ph idx="1"/>
          </p:nvPr>
        </p:nvSpPr>
        <p:spPr/>
        <p:txBody>
          <a:bodyPr>
            <a:normAutofit/>
          </a:bodyPr>
          <a:lstStyle/>
          <a:p>
            <a:r>
              <a:rPr lang="en-US" smtClean="0"/>
              <a:t>Dimensi Waktu</a:t>
            </a:r>
          </a:p>
          <a:p>
            <a:endParaRPr lang="en-US"/>
          </a:p>
          <a:p>
            <a:endParaRPr lang="en-US" smtClean="0"/>
          </a:p>
          <a:p>
            <a:pPr marL="0" indent="0">
              <a:buNone/>
            </a:pPr>
            <a:endParaRPr lang="en-US"/>
          </a:p>
          <a:p>
            <a:pPr marL="0" indent="0">
              <a:buNone/>
            </a:pPr>
            <a:endParaRPr lang="en-US" smtClean="0"/>
          </a:p>
          <a:p>
            <a:pPr marL="0" indent="0">
              <a:buNone/>
            </a:pPr>
            <a:endParaRPr lang="en-US"/>
          </a:p>
          <a:p>
            <a:pPr marL="0" indent="0">
              <a:buNone/>
            </a:pPr>
            <a:endParaRPr lang="en-US" smtClean="0"/>
          </a:p>
        </p:txBody>
      </p:sp>
      <p:cxnSp>
        <p:nvCxnSpPr>
          <p:cNvPr id="5" name="Straight Arrow Connector 4"/>
          <p:cNvCxnSpPr/>
          <p:nvPr/>
        </p:nvCxnSpPr>
        <p:spPr>
          <a:xfrm>
            <a:off x="768824" y="2438400"/>
            <a:ext cx="0" cy="18288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8824" y="3276600"/>
            <a:ext cx="4114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12024" y="2590800"/>
            <a:ext cx="45720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512024" y="3276600"/>
            <a:ext cx="450094"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607024" y="2590800"/>
            <a:ext cx="19050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607024" y="3276600"/>
            <a:ext cx="1905000"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512024" y="2590800"/>
            <a:ext cx="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27020" y="3168134"/>
            <a:ext cx="1090940" cy="369332"/>
          </a:xfrm>
          <a:prstGeom prst="rect">
            <a:avLst/>
          </a:prstGeom>
          <a:noFill/>
        </p:spPr>
        <p:txBody>
          <a:bodyPr wrap="none" rtlCol="0">
            <a:spAutoFit/>
          </a:bodyPr>
          <a:lstStyle/>
          <a:p>
            <a:r>
              <a:rPr lang="en-US" smtClean="0"/>
              <a:t>Intensitas</a:t>
            </a:r>
            <a:endParaRPr lang="en-US"/>
          </a:p>
        </p:txBody>
      </p:sp>
      <p:sp>
        <p:nvSpPr>
          <p:cNvPr id="42" name="TextBox 41"/>
          <p:cNvSpPr txBox="1"/>
          <p:nvPr/>
        </p:nvSpPr>
        <p:spPr>
          <a:xfrm>
            <a:off x="838200" y="3505200"/>
            <a:ext cx="1136850" cy="369332"/>
          </a:xfrm>
          <a:prstGeom prst="rect">
            <a:avLst/>
          </a:prstGeom>
          <a:noFill/>
        </p:spPr>
        <p:txBody>
          <a:bodyPr wrap="none" rtlCol="0">
            <a:spAutoFit/>
          </a:bodyPr>
          <a:lstStyle/>
          <a:p>
            <a:r>
              <a:rPr lang="en-US" smtClean="0"/>
              <a:t>Masa lalu </a:t>
            </a:r>
            <a:endParaRPr lang="en-US"/>
          </a:p>
        </p:txBody>
      </p:sp>
      <p:sp>
        <p:nvSpPr>
          <p:cNvPr id="43" name="TextBox 42"/>
          <p:cNvSpPr txBox="1"/>
          <p:nvPr/>
        </p:nvSpPr>
        <p:spPr>
          <a:xfrm>
            <a:off x="2943599" y="4227099"/>
            <a:ext cx="867032" cy="369332"/>
          </a:xfrm>
          <a:prstGeom prst="rect">
            <a:avLst/>
          </a:prstGeom>
          <a:noFill/>
        </p:spPr>
        <p:txBody>
          <a:bodyPr wrap="none" rtlCol="0">
            <a:spAutoFit/>
          </a:bodyPr>
          <a:lstStyle/>
          <a:p>
            <a:r>
              <a:rPr lang="en-US" smtClean="0"/>
              <a:t>Saat ini</a:t>
            </a:r>
            <a:endParaRPr lang="en-US"/>
          </a:p>
        </p:txBody>
      </p:sp>
      <p:sp>
        <p:nvSpPr>
          <p:cNvPr id="44" name="TextBox 43"/>
          <p:cNvSpPr txBox="1"/>
          <p:nvPr/>
        </p:nvSpPr>
        <p:spPr>
          <a:xfrm>
            <a:off x="4046793" y="3505200"/>
            <a:ext cx="1358064" cy="369332"/>
          </a:xfrm>
          <a:prstGeom prst="rect">
            <a:avLst/>
          </a:prstGeom>
          <a:noFill/>
        </p:spPr>
        <p:txBody>
          <a:bodyPr wrap="none" rtlCol="0">
            <a:spAutoFit/>
          </a:bodyPr>
          <a:lstStyle/>
          <a:p>
            <a:r>
              <a:rPr lang="en-US" smtClean="0"/>
              <a:t>Masa Depan</a:t>
            </a:r>
            <a:endParaRPr lang="en-US"/>
          </a:p>
        </p:txBody>
      </p:sp>
      <p:sp>
        <p:nvSpPr>
          <p:cNvPr id="45" name="TextBox 44"/>
          <p:cNvSpPr txBox="1"/>
          <p:nvPr/>
        </p:nvSpPr>
        <p:spPr>
          <a:xfrm>
            <a:off x="4419600" y="2807330"/>
            <a:ext cx="794256" cy="369332"/>
          </a:xfrm>
          <a:prstGeom prst="rect">
            <a:avLst/>
          </a:prstGeom>
          <a:noFill/>
        </p:spPr>
        <p:txBody>
          <a:bodyPr wrap="none" rtlCol="0">
            <a:spAutoFit/>
          </a:bodyPr>
          <a:lstStyle/>
          <a:p>
            <a:r>
              <a:rPr lang="en-US" smtClean="0"/>
              <a:t>Waktu</a:t>
            </a:r>
            <a:endParaRPr lang="en-US"/>
          </a:p>
        </p:txBody>
      </p:sp>
      <p:cxnSp>
        <p:nvCxnSpPr>
          <p:cNvPr id="16" name="Straight Arrow Connector 15"/>
          <p:cNvCxnSpPr/>
          <p:nvPr/>
        </p:nvCxnSpPr>
        <p:spPr>
          <a:xfrm>
            <a:off x="4355567" y="4114800"/>
            <a:ext cx="0" cy="18288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55567" y="4953000"/>
            <a:ext cx="4114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98767" y="4267200"/>
            <a:ext cx="45720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098767" y="4953000"/>
            <a:ext cx="450094"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193767" y="4267200"/>
            <a:ext cx="19050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193767" y="4953000"/>
            <a:ext cx="1905000"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98767" y="4267200"/>
            <a:ext cx="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3613763" y="4844534"/>
            <a:ext cx="1090940" cy="369332"/>
          </a:xfrm>
          <a:prstGeom prst="rect">
            <a:avLst/>
          </a:prstGeom>
          <a:noFill/>
        </p:spPr>
        <p:txBody>
          <a:bodyPr wrap="none" rtlCol="0">
            <a:spAutoFit/>
          </a:bodyPr>
          <a:lstStyle/>
          <a:p>
            <a:r>
              <a:rPr lang="en-US" smtClean="0"/>
              <a:t>Intensitas</a:t>
            </a:r>
            <a:endParaRPr lang="en-US"/>
          </a:p>
        </p:txBody>
      </p:sp>
      <p:sp>
        <p:nvSpPr>
          <p:cNvPr id="27" name="TextBox 26"/>
          <p:cNvSpPr txBox="1"/>
          <p:nvPr/>
        </p:nvSpPr>
        <p:spPr>
          <a:xfrm>
            <a:off x="4424943" y="5181600"/>
            <a:ext cx="1136850" cy="369332"/>
          </a:xfrm>
          <a:prstGeom prst="rect">
            <a:avLst/>
          </a:prstGeom>
          <a:noFill/>
        </p:spPr>
        <p:txBody>
          <a:bodyPr wrap="none" rtlCol="0">
            <a:spAutoFit/>
          </a:bodyPr>
          <a:lstStyle/>
          <a:p>
            <a:r>
              <a:rPr lang="en-US" smtClean="0"/>
              <a:t>Masa lalu </a:t>
            </a:r>
            <a:endParaRPr lang="en-US"/>
          </a:p>
        </p:txBody>
      </p:sp>
      <p:sp>
        <p:nvSpPr>
          <p:cNvPr id="28" name="TextBox 27"/>
          <p:cNvSpPr txBox="1"/>
          <p:nvPr/>
        </p:nvSpPr>
        <p:spPr>
          <a:xfrm>
            <a:off x="6530342" y="5903499"/>
            <a:ext cx="867032" cy="369332"/>
          </a:xfrm>
          <a:prstGeom prst="rect">
            <a:avLst/>
          </a:prstGeom>
          <a:noFill/>
        </p:spPr>
        <p:txBody>
          <a:bodyPr wrap="none" rtlCol="0">
            <a:spAutoFit/>
          </a:bodyPr>
          <a:lstStyle/>
          <a:p>
            <a:r>
              <a:rPr lang="en-US" smtClean="0"/>
              <a:t>Saat ini</a:t>
            </a:r>
            <a:endParaRPr lang="en-US"/>
          </a:p>
        </p:txBody>
      </p:sp>
      <p:sp>
        <p:nvSpPr>
          <p:cNvPr id="29" name="TextBox 28"/>
          <p:cNvSpPr txBox="1"/>
          <p:nvPr/>
        </p:nvSpPr>
        <p:spPr>
          <a:xfrm>
            <a:off x="7633536" y="5181600"/>
            <a:ext cx="1358064" cy="369332"/>
          </a:xfrm>
          <a:prstGeom prst="rect">
            <a:avLst/>
          </a:prstGeom>
          <a:noFill/>
        </p:spPr>
        <p:txBody>
          <a:bodyPr wrap="none" rtlCol="0">
            <a:spAutoFit/>
          </a:bodyPr>
          <a:lstStyle/>
          <a:p>
            <a:r>
              <a:rPr lang="en-US" smtClean="0"/>
              <a:t>Masa Depan</a:t>
            </a:r>
            <a:endParaRPr lang="en-US"/>
          </a:p>
        </p:txBody>
      </p:sp>
      <p:sp>
        <p:nvSpPr>
          <p:cNvPr id="30" name="TextBox 29"/>
          <p:cNvSpPr txBox="1"/>
          <p:nvPr/>
        </p:nvSpPr>
        <p:spPr>
          <a:xfrm>
            <a:off x="8006343" y="4483730"/>
            <a:ext cx="794256" cy="369332"/>
          </a:xfrm>
          <a:prstGeom prst="rect">
            <a:avLst/>
          </a:prstGeom>
          <a:noFill/>
        </p:spPr>
        <p:txBody>
          <a:bodyPr wrap="none" rtlCol="0">
            <a:spAutoFit/>
          </a:bodyPr>
          <a:lstStyle/>
          <a:p>
            <a:r>
              <a:rPr lang="en-US" smtClean="0"/>
              <a:t>Waktu</a:t>
            </a:r>
            <a:endParaRPr lang="en-US"/>
          </a:p>
        </p:txBody>
      </p:sp>
      <p:cxnSp>
        <p:nvCxnSpPr>
          <p:cNvPr id="31" name="Straight Connector 30"/>
          <p:cNvCxnSpPr/>
          <p:nvPr/>
        </p:nvCxnSpPr>
        <p:spPr>
          <a:xfrm flipH="1">
            <a:off x="5181600" y="4091043"/>
            <a:ext cx="1905000" cy="68580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05281" y="4140829"/>
            <a:ext cx="457200" cy="68580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237182" y="5067300"/>
            <a:ext cx="450094" cy="83820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5105400" y="5105400"/>
            <a:ext cx="1905000" cy="83820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800600" y="4776841"/>
            <a:ext cx="145576" cy="176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800600" y="4953000"/>
            <a:ext cx="185944"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561793" y="4091043"/>
            <a:ext cx="496107" cy="392686"/>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557693" y="5521657"/>
            <a:ext cx="496106" cy="41910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397374" y="4095034"/>
            <a:ext cx="488301" cy="302508"/>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466877" y="5486400"/>
            <a:ext cx="391208" cy="558707"/>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181600" y="1143000"/>
            <a:ext cx="3850554" cy="2308324"/>
          </a:xfrm>
          <a:prstGeom prst="rect">
            <a:avLst/>
          </a:prstGeom>
          <a:solidFill>
            <a:srgbClr val="92D050"/>
          </a:solidFill>
        </p:spPr>
        <p:txBody>
          <a:bodyPr wrap="square" rtlCol="0">
            <a:spAutoFit/>
          </a:bodyPr>
          <a:lstStyle/>
          <a:p>
            <a:pPr marL="285750" indent="-285750">
              <a:buFont typeface="Arial" pitchFamily="34" charset="0"/>
              <a:buChar char="•"/>
            </a:pPr>
            <a:r>
              <a:rPr lang="en-US" smtClean="0"/>
              <a:t>Perencanaan dilakukan dengan mempertimbangkan  kejadian masa lalu, kondisi saat ini, memprediksi kondisi di masa yang akan datang </a:t>
            </a:r>
          </a:p>
          <a:p>
            <a:pPr marL="285750" indent="-285750">
              <a:buFont typeface="Arial" pitchFamily="34" charset="0"/>
              <a:buChar char="•"/>
            </a:pPr>
            <a:r>
              <a:rPr lang="en-US" smtClean="0"/>
              <a:t>Mempertimbangkan masa lalu dan saat ini  untuk mengidentifikasi permasalahan yang ada, sehingga ada solusi di masa depan</a:t>
            </a:r>
            <a:endParaRPr lang="en-US"/>
          </a:p>
        </p:txBody>
      </p:sp>
      <p:sp>
        <p:nvSpPr>
          <p:cNvPr id="49" name="TextBox 48"/>
          <p:cNvSpPr txBox="1"/>
          <p:nvPr/>
        </p:nvSpPr>
        <p:spPr>
          <a:xfrm>
            <a:off x="0" y="4596431"/>
            <a:ext cx="3419000" cy="2031325"/>
          </a:xfrm>
          <a:prstGeom prst="rect">
            <a:avLst/>
          </a:prstGeom>
          <a:solidFill>
            <a:srgbClr val="92D050"/>
          </a:solidFill>
        </p:spPr>
        <p:txBody>
          <a:bodyPr wrap="square" rtlCol="0">
            <a:spAutoFit/>
          </a:bodyPr>
          <a:lstStyle/>
          <a:p>
            <a:pPr marL="285750" indent="-285750">
              <a:buFont typeface="Arial" pitchFamily="34" charset="0"/>
              <a:buChar char="•"/>
            </a:pPr>
            <a:r>
              <a:rPr lang="en-US" smtClean="0"/>
              <a:t>Adanya kompleksitas dalam melaksanakan perencanaan</a:t>
            </a:r>
          </a:p>
          <a:p>
            <a:pPr marL="285750" indent="-285750">
              <a:buFont typeface="Arial" pitchFamily="34" charset="0"/>
              <a:buChar char="•"/>
            </a:pPr>
            <a:r>
              <a:rPr lang="en-US" smtClean="0"/>
              <a:t>Sehingga perlu mempelajari dimensi waktu untuk mengidentifkasi solusi yang tepat dan meminimalisir ketidakpastian</a:t>
            </a:r>
            <a:endParaRPr lang="en-US"/>
          </a:p>
        </p:txBody>
      </p:sp>
    </p:spTree>
    <p:extLst>
      <p:ext uri="{BB962C8B-B14F-4D97-AF65-F5344CB8AC3E}">
        <p14:creationId xmlns:p14="http://schemas.microsoft.com/office/powerpoint/2010/main" val="2810709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DIMENSI PERENCANAAN</a:t>
            </a:r>
            <a:endParaRPr lang="en-US" b="1"/>
          </a:p>
        </p:txBody>
      </p:sp>
      <p:sp>
        <p:nvSpPr>
          <p:cNvPr id="3" name="Content Placeholder 2"/>
          <p:cNvSpPr>
            <a:spLocks noGrp="1"/>
          </p:cNvSpPr>
          <p:nvPr>
            <p:ph idx="1"/>
          </p:nvPr>
        </p:nvSpPr>
        <p:spPr>
          <a:xfrm>
            <a:off x="0" y="1295400"/>
            <a:ext cx="9144000" cy="4525963"/>
          </a:xfrm>
        </p:spPr>
        <p:txBody>
          <a:bodyPr>
            <a:normAutofit/>
          </a:bodyPr>
          <a:lstStyle/>
          <a:p>
            <a:r>
              <a:rPr lang="en-US" smtClean="0"/>
              <a:t>Dimensi Ruang</a:t>
            </a:r>
          </a:p>
          <a:p>
            <a:pPr marL="914400" indent="-519113">
              <a:buFont typeface="Wingdings" pitchFamily="2" charset="2"/>
              <a:buChar char="q"/>
            </a:pPr>
            <a:r>
              <a:rPr lang="en-US" smtClean="0"/>
              <a:t>Kedetailan dalam melakukan perencanaan</a:t>
            </a:r>
          </a:p>
          <a:p>
            <a:pPr marL="914400" indent="-519113">
              <a:buFont typeface="Wingdings" pitchFamily="2" charset="2"/>
              <a:buChar char="q"/>
            </a:pPr>
            <a:r>
              <a:rPr lang="en-US" smtClean="0"/>
              <a:t>Lebih dikenal dengan ruang lingkup dan skala perencanaan</a:t>
            </a:r>
          </a:p>
          <a:p>
            <a:pPr marL="914400" indent="-519113">
              <a:buFont typeface="Wingdings" pitchFamily="2" charset="2"/>
              <a:buChar char="q"/>
            </a:pPr>
            <a:r>
              <a:rPr lang="en-US" smtClean="0"/>
              <a:t>Skala perencanaan: skala besar dan skala kecil</a:t>
            </a:r>
          </a:p>
          <a:p>
            <a:pPr marL="914400" indent="-519113">
              <a:buFont typeface="Wingdings" pitchFamily="2" charset="2"/>
              <a:buChar char="q"/>
            </a:pPr>
            <a:r>
              <a:rPr lang="en-US" smtClean="0"/>
              <a:t>Ruang lingkup: administrasi, kawasan khusus/ kawasan strategis</a:t>
            </a:r>
          </a:p>
          <a:p>
            <a:pPr marL="914400" indent="-519113">
              <a:buFont typeface="Wingdings" pitchFamily="2" charset="2"/>
              <a:buChar char="q"/>
            </a:pPr>
            <a:endParaRPr lang="en-US"/>
          </a:p>
        </p:txBody>
      </p:sp>
      <p:sp>
        <p:nvSpPr>
          <p:cNvPr id="46" name="TextBox 45"/>
          <p:cNvSpPr txBox="1"/>
          <p:nvPr/>
        </p:nvSpPr>
        <p:spPr>
          <a:xfrm>
            <a:off x="533399" y="5633071"/>
            <a:ext cx="6972550" cy="461665"/>
          </a:xfrm>
          <a:prstGeom prst="rect">
            <a:avLst/>
          </a:prstGeom>
          <a:noFill/>
        </p:spPr>
        <p:txBody>
          <a:bodyPr wrap="none" rtlCol="0">
            <a:spAutoFit/>
          </a:bodyPr>
          <a:lstStyle/>
          <a:p>
            <a:r>
              <a:rPr lang="en-US" sz="2400" b="1" smtClean="0">
                <a:solidFill>
                  <a:schemeClr val="accent6">
                    <a:lumMod val="75000"/>
                  </a:schemeClr>
                </a:solidFill>
              </a:rPr>
              <a:t>Berilah contoh perencanan kawasan khusus/strategis</a:t>
            </a:r>
            <a:endParaRPr lang="en-US" sz="2400" b="1">
              <a:solidFill>
                <a:schemeClr val="accent6">
                  <a:lumMod val="75000"/>
                </a:schemeClr>
              </a:solidFill>
            </a:endParaRPr>
          </a:p>
        </p:txBody>
      </p:sp>
    </p:spTree>
    <p:extLst>
      <p:ext uri="{BB962C8B-B14F-4D97-AF65-F5344CB8AC3E}">
        <p14:creationId xmlns:p14="http://schemas.microsoft.com/office/powerpoint/2010/main" val="69819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SISTEM PERENCANAAN</a:t>
            </a:r>
            <a:endParaRPr lang="en-US" b="1"/>
          </a:p>
        </p:txBody>
      </p:sp>
      <p:sp>
        <p:nvSpPr>
          <p:cNvPr id="3" name="Content Placeholder 2"/>
          <p:cNvSpPr>
            <a:spLocks noGrp="1"/>
          </p:cNvSpPr>
          <p:nvPr>
            <p:ph idx="1"/>
          </p:nvPr>
        </p:nvSpPr>
        <p:spPr/>
        <p:txBody>
          <a:bodyPr/>
          <a:lstStyle/>
          <a:p>
            <a:r>
              <a:rPr lang="en-US" smtClean="0"/>
              <a:t>Karakter utama dalam sistem</a:t>
            </a:r>
          </a:p>
          <a:p>
            <a:endParaRPr lang="en-US"/>
          </a:p>
          <a:p>
            <a:endParaRPr lang="en-US" smtClean="0"/>
          </a:p>
          <a:p>
            <a:endParaRPr lang="en-US"/>
          </a:p>
          <a:p>
            <a:r>
              <a:rPr lang="en-US" smtClean="0"/>
              <a:t>Perencanaan adalah sistem konseptual</a:t>
            </a:r>
            <a:endParaRPr lang="en-US"/>
          </a:p>
        </p:txBody>
      </p:sp>
      <p:graphicFrame>
        <p:nvGraphicFramePr>
          <p:cNvPr id="5" name="Diagram 4"/>
          <p:cNvGraphicFramePr/>
          <p:nvPr>
            <p:extLst>
              <p:ext uri="{D42A27DB-BD31-4B8C-83A1-F6EECF244321}">
                <p14:modId xmlns:p14="http://schemas.microsoft.com/office/powerpoint/2010/main" val="2267707807"/>
              </p:ext>
            </p:extLst>
          </p:nvPr>
        </p:nvGraphicFramePr>
        <p:xfrm>
          <a:off x="533400" y="2286000"/>
          <a:ext cx="60960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663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18183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504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HISTORIS PERKEMBANGAN KOTA</a:t>
            </a:r>
            <a:endParaRPr lang="en-US" b="1"/>
          </a:p>
        </p:txBody>
      </p:sp>
      <p:sp>
        <p:nvSpPr>
          <p:cNvPr id="4" name="Rectangle 3"/>
          <p:cNvSpPr/>
          <p:nvPr/>
        </p:nvSpPr>
        <p:spPr>
          <a:xfrm>
            <a:off x="228600" y="1676400"/>
            <a:ext cx="16764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t>BEFORE THE INDUSTRIAL REVOLUTION</a:t>
            </a:r>
            <a:endParaRPr lang="en-US"/>
          </a:p>
        </p:txBody>
      </p:sp>
      <p:sp>
        <p:nvSpPr>
          <p:cNvPr id="6" name="Rounded Rectangle 5"/>
          <p:cNvSpPr/>
          <p:nvPr/>
        </p:nvSpPr>
        <p:spPr>
          <a:xfrm>
            <a:off x="1943100" y="1219200"/>
            <a:ext cx="3895725" cy="228600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a:t>Terjadi pada abad 16 dan abd 17</a:t>
            </a:r>
          </a:p>
          <a:p>
            <a:pPr marL="285750" indent="-285750">
              <a:buFont typeface="Arial" pitchFamily="34" charset="0"/>
              <a:buChar char="•"/>
            </a:pPr>
            <a:r>
              <a:rPr lang="en-US"/>
              <a:t>Era Eropa kontinental</a:t>
            </a:r>
          </a:p>
          <a:p>
            <a:pPr marL="285750" indent="-285750">
              <a:buFont typeface="Arial" pitchFamily="34" charset="0"/>
              <a:buChar char="•"/>
            </a:pPr>
            <a:r>
              <a:rPr lang="en-US"/>
              <a:t>Karya terbesar adalah desain arsitektural di Roma</a:t>
            </a:r>
          </a:p>
          <a:p>
            <a:pPr marL="285750" indent="-285750">
              <a:buFont typeface="Arial" pitchFamily="34" charset="0"/>
              <a:buChar char="•"/>
            </a:pPr>
            <a:r>
              <a:rPr lang="en-US"/>
              <a:t>Jalur bersifat geometris</a:t>
            </a:r>
          </a:p>
          <a:p>
            <a:pPr marL="285750" indent="-285750">
              <a:buFont typeface="Arial" pitchFamily="34" charset="0"/>
              <a:buChar char="•"/>
            </a:pPr>
            <a:r>
              <a:rPr lang="en-US"/>
              <a:t>Desain hunian luas</a:t>
            </a:r>
          </a:p>
          <a:p>
            <a:pPr marL="285750" indent="-285750">
              <a:buFont typeface="Arial" pitchFamily="34" charset="0"/>
              <a:buChar char="•"/>
            </a:pPr>
            <a:r>
              <a:rPr lang="en-US"/>
              <a:t>Pada pusat kawasan terdapat </a:t>
            </a:r>
            <a:r>
              <a:rPr lang="en-US" smtClean="0"/>
              <a:t>alun-alun</a:t>
            </a: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88" t="51823" r="34261" b="18750"/>
          <a:stretch/>
        </p:blipFill>
        <p:spPr bwMode="auto">
          <a:xfrm>
            <a:off x="5838825" y="1219200"/>
            <a:ext cx="31813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781800" y="4267200"/>
            <a:ext cx="2362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t>RINTISAN PERANCANGAN KOTA</a:t>
            </a:r>
          </a:p>
          <a:p>
            <a:pPr algn="ctr"/>
            <a:r>
              <a:rPr lang="en-US" smtClean="0"/>
              <a:t>(1880-1945)</a:t>
            </a:r>
            <a:endParaRPr lang="en-US"/>
          </a:p>
        </p:txBody>
      </p:sp>
      <p:sp>
        <p:nvSpPr>
          <p:cNvPr id="10" name="Rounded Rectangle 9"/>
          <p:cNvSpPr/>
          <p:nvPr/>
        </p:nvSpPr>
        <p:spPr>
          <a:xfrm>
            <a:off x="3153103" y="3752850"/>
            <a:ext cx="3729202" cy="249555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mtClean="0"/>
              <a:t>Perkembangan zona-zona industri di kawasan perdesaan oleh para pengusaha</a:t>
            </a:r>
          </a:p>
          <a:p>
            <a:pPr marL="285750" indent="-285750">
              <a:buFont typeface="Arial" pitchFamily="34" charset="0"/>
              <a:buChar char="•"/>
            </a:pPr>
            <a:r>
              <a:rPr lang="en-US" smtClean="0"/>
              <a:t>Terbentuknya kawasan perdesaan yang berkembangk pesat karena aktivitas industri</a:t>
            </a:r>
          </a:p>
          <a:p>
            <a:pPr marL="285750" indent="-285750">
              <a:buFont typeface="Arial" pitchFamily="34" charset="0"/>
              <a:buChar char="•"/>
            </a:pPr>
            <a:r>
              <a:rPr lang="en-US" smtClean="0"/>
              <a:t>Terbentuknya permukiman untuk buruh yang awalnya tinggal di luar kawasan industri</a:t>
            </a:r>
            <a:endParaRPr lang="en-US"/>
          </a:p>
        </p:txBody>
      </p:sp>
      <p:sp>
        <p:nvSpPr>
          <p:cNvPr id="7" name="TextBox 6"/>
          <p:cNvSpPr txBox="1"/>
          <p:nvPr/>
        </p:nvSpPr>
        <p:spPr>
          <a:xfrm>
            <a:off x="7239000" y="3014246"/>
            <a:ext cx="1752600" cy="338554"/>
          </a:xfrm>
          <a:prstGeom prst="rect">
            <a:avLst/>
          </a:prstGeom>
          <a:solidFill>
            <a:schemeClr val="accent3">
              <a:lumMod val="20000"/>
              <a:lumOff val="80000"/>
            </a:schemeClr>
          </a:solidFill>
        </p:spPr>
        <p:txBody>
          <a:bodyPr wrap="square" rtlCol="0">
            <a:spAutoFit/>
          </a:bodyPr>
          <a:lstStyle/>
          <a:p>
            <a:pPr algn="ctr"/>
            <a:r>
              <a:rPr lang="en-US" sz="800" smtClean="0"/>
              <a:t>Hunian para pekerja industri untuk mengurangi permukiman kumuh</a:t>
            </a:r>
            <a:endParaRPr lang="en-US" sz="80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500" t="58334" r="32267" b="14583"/>
          <a:stretch/>
        </p:blipFill>
        <p:spPr bwMode="auto">
          <a:xfrm>
            <a:off x="0" y="4298731"/>
            <a:ext cx="3153103"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219200" y="5909846"/>
            <a:ext cx="1752600" cy="338554"/>
          </a:xfrm>
          <a:prstGeom prst="rect">
            <a:avLst/>
          </a:prstGeom>
          <a:solidFill>
            <a:schemeClr val="accent3">
              <a:lumMod val="20000"/>
              <a:lumOff val="80000"/>
            </a:schemeClr>
          </a:solidFill>
        </p:spPr>
        <p:txBody>
          <a:bodyPr wrap="square" rtlCol="0">
            <a:spAutoFit/>
          </a:bodyPr>
          <a:lstStyle/>
          <a:p>
            <a:pPr algn="ctr"/>
            <a:r>
              <a:rPr lang="en-US" sz="800" smtClean="0"/>
              <a:t>Perkembangan kawasan perdesaan sebagai zona industri</a:t>
            </a:r>
            <a:endParaRPr lang="en-US" sz="800"/>
          </a:p>
        </p:txBody>
      </p:sp>
    </p:spTree>
    <p:extLst>
      <p:ext uri="{BB962C8B-B14F-4D97-AF65-F5344CB8AC3E}">
        <p14:creationId xmlns:p14="http://schemas.microsoft.com/office/powerpoint/2010/main" val="1159897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smtClean="0"/>
              <a:t>REFERENSI</a:t>
            </a:r>
            <a:endParaRPr lang="en-US" sz="3600" b="1"/>
          </a:p>
        </p:txBody>
      </p:sp>
      <p:sp>
        <p:nvSpPr>
          <p:cNvPr id="3" name="Content Placeholder 2"/>
          <p:cNvSpPr>
            <a:spLocks noGrp="1"/>
          </p:cNvSpPr>
          <p:nvPr>
            <p:ph idx="1"/>
          </p:nvPr>
        </p:nvSpPr>
        <p:spPr>
          <a:xfrm>
            <a:off x="457200" y="1371600"/>
            <a:ext cx="8229600" cy="4525963"/>
          </a:xfrm>
        </p:spPr>
        <p:txBody>
          <a:bodyPr>
            <a:normAutofit fontScale="32500" lnSpcReduction="20000"/>
          </a:bodyPr>
          <a:lstStyle/>
          <a:p>
            <a:pPr lvl="0"/>
            <a:r>
              <a:rPr lang="en-US" sz="4400" smtClean="0"/>
              <a:t>Catanese, Anthony J and James C Snyder. 1988. Introduction to Urban Planning. McGraw-Hill: New York</a:t>
            </a:r>
          </a:p>
          <a:p>
            <a:pPr lvl="0"/>
            <a:r>
              <a:rPr lang="en-US" sz="4400" smtClean="0"/>
              <a:t>Chadwick, George. 1981.  A Systems View of Planning. Pergamon Press: New York</a:t>
            </a:r>
          </a:p>
          <a:p>
            <a:pPr lvl="0"/>
            <a:r>
              <a:rPr lang="en-US" sz="4400" smtClean="0"/>
              <a:t>Horelli,Liisa</a:t>
            </a:r>
            <a:r>
              <a:rPr lang="en-US" sz="4400" smtClean="0"/>
              <a:t>. 2013. New Approaches to Urban Planning. Aalto University: Helsinki</a:t>
            </a:r>
          </a:p>
          <a:p>
            <a:pPr lvl="0"/>
            <a:r>
              <a:rPr lang="en-US" sz="4400" smtClean="0"/>
              <a:t>Larrsson Gerhard. 2006. Spatial Planning Systems in Western Europe. IOS Press: Amsterdam </a:t>
            </a:r>
          </a:p>
          <a:p>
            <a:pPr lvl="0"/>
            <a:r>
              <a:rPr lang="en-US" sz="4400" smtClean="0"/>
              <a:t>Morphet</a:t>
            </a:r>
            <a:r>
              <a:rPr lang="en-US" sz="4400" smtClean="0"/>
              <a:t>, Janice. 2011. Effective Practice in Spatial Planning. Routledge. Taylor&amp;Francis Group</a:t>
            </a:r>
          </a:p>
          <a:p>
            <a:pPr lvl="0"/>
            <a:r>
              <a:rPr lang="en-US" sz="4400" smtClean="0"/>
              <a:t>Rustiadi, Ernan. 2009. Perencanaan dan Pengembangan Wilayah. Crestpent Press: Yogyakarta</a:t>
            </a:r>
          </a:p>
          <a:p>
            <a:pPr lvl="0"/>
            <a:r>
              <a:rPr lang="en-US" sz="4400" smtClean="0"/>
              <a:t>Tarigan, Robinson. 2005. Perencanaan Pembangunan Wilayah. PT. Bumi Aksara: Jakarta</a:t>
            </a:r>
          </a:p>
          <a:p>
            <a:r>
              <a:rPr lang="en-US" sz="4400"/>
              <a:t>United Nations Habitat. 2007.  A Guide For Municipalities. UN Human Settlements Programme: Kenya</a:t>
            </a:r>
          </a:p>
          <a:p>
            <a:r>
              <a:rPr lang="en-US" sz="4400" smtClean="0"/>
              <a:t>United </a:t>
            </a:r>
            <a:r>
              <a:rPr lang="en-US" sz="4400"/>
              <a:t>Nations Human Settlements Programme. </a:t>
            </a:r>
            <a:r>
              <a:rPr lang="en-US" sz="4400" smtClean="0"/>
              <a:t>2014. Urban Planning for City Leaders. </a:t>
            </a:r>
            <a:r>
              <a:rPr lang="en-US" sz="4400"/>
              <a:t>UN Habitat: Nairobi</a:t>
            </a:r>
          </a:p>
          <a:p>
            <a:pPr lvl="0"/>
            <a:r>
              <a:rPr lang="en-US" sz="4400" smtClean="0"/>
              <a:t>United Nations Human Settlements Programme. 2016. Guidelines for Urban Planning. UN Habitat: </a:t>
            </a:r>
            <a:r>
              <a:rPr lang="en-US" sz="4400" smtClean="0"/>
              <a:t>Nairobi</a:t>
            </a:r>
          </a:p>
          <a:p>
            <a:pPr lvl="0"/>
            <a:r>
              <a:rPr lang="en-US" sz="4400" smtClean="0"/>
              <a:t>Watson Vanessa. 1990. Change and Continuity in Spatial Planning. Routledge: New York</a:t>
            </a:r>
            <a:endParaRPr lang="en-US" sz="4400" smtClean="0"/>
          </a:p>
          <a:p>
            <a:pPr lvl="0"/>
            <a:endParaRPr lang="en-US" sz="4400"/>
          </a:p>
          <a:p>
            <a:pPr lvl="0"/>
            <a:r>
              <a:rPr lang="en-US" sz="4400"/>
              <a:t>https://www.google.co.id/search?safe=strict&amp;biw=1366&amp;bih=632&amp;tbm=isch&amp;sa=1&amp;ei=jSSXW8rFK5DGvwSayrOIBA&amp;q=acropolis+di+anthena&amp;oq=acropolis+di+anthena&amp;gs_l=img.3...131461.135844.0.136202.20.18.0.2.2.0.116.1170.17j1.18.0....0...1c.1.64.img..0.14.850...0j35i39k1j0i67k1j0i30k1j0i19k1j0i30i19k1j0i8i30i19k1.0.ThwdWwzZrPQ</a:t>
            </a:r>
            <a:endParaRPr lang="en-US" sz="4400" smtClean="0"/>
          </a:p>
          <a:p>
            <a:pPr lvl="0"/>
            <a:endParaRPr lang="en-US" sz="4400"/>
          </a:p>
          <a:p>
            <a:endParaRPr lang="en-US" sz="2400"/>
          </a:p>
        </p:txBody>
      </p:sp>
    </p:spTree>
    <p:extLst>
      <p:ext uri="{BB962C8B-B14F-4D97-AF65-F5344CB8AC3E}">
        <p14:creationId xmlns:p14="http://schemas.microsoft.com/office/powerpoint/2010/main" val="3159966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terimakasih</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3881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HISTORIS PERKEMBANGAN KOTA</a:t>
            </a:r>
            <a:endParaRPr lang="en-US" b="1"/>
          </a:p>
        </p:txBody>
      </p:sp>
      <p:grpSp>
        <p:nvGrpSpPr>
          <p:cNvPr id="3" name="Group 2"/>
          <p:cNvGrpSpPr/>
          <p:nvPr/>
        </p:nvGrpSpPr>
        <p:grpSpPr>
          <a:xfrm>
            <a:off x="0" y="1143000"/>
            <a:ext cx="9144000" cy="2377648"/>
            <a:chOff x="0" y="1143000"/>
            <a:chExt cx="9144000" cy="2377648"/>
          </a:xfrm>
        </p:grpSpPr>
        <p:sp>
          <p:nvSpPr>
            <p:cNvPr id="9" name="Rectangle 8"/>
            <p:cNvSpPr/>
            <p:nvPr/>
          </p:nvSpPr>
          <p:spPr>
            <a:xfrm>
              <a:off x="6781800" y="1657350"/>
              <a:ext cx="2362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t>Pasca Perang Inggris (1940-1952)</a:t>
              </a:r>
              <a:endParaRPr lang="en-US"/>
            </a:p>
          </p:txBody>
        </p:sp>
        <p:sp>
          <p:nvSpPr>
            <p:cNvPr id="10" name="Rounded Rectangle 9"/>
            <p:cNvSpPr/>
            <p:nvPr/>
          </p:nvSpPr>
          <p:spPr>
            <a:xfrm>
              <a:off x="2514600" y="1143000"/>
              <a:ext cx="4286250" cy="226695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mtClean="0"/>
                <a:t>Terjadi krisis ekonomi besar-besaran</a:t>
              </a:r>
            </a:p>
            <a:p>
              <a:pPr marL="285750" indent="-285750">
                <a:buFont typeface="Arial" pitchFamily="34" charset="0"/>
                <a:buChar char="•"/>
              </a:pPr>
              <a:r>
                <a:rPr lang="en-US" smtClean="0"/>
                <a:t>Pengangguran meningkat tajam</a:t>
              </a:r>
            </a:p>
            <a:p>
              <a:pPr marL="285750" indent="-285750">
                <a:buFont typeface="Arial" pitchFamily="34" charset="0"/>
                <a:buChar char="•"/>
              </a:pPr>
              <a:r>
                <a:rPr lang="en-US" smtClean="0"/>
                <a:t>Perencanaan regional berperan untuk menyelesaikan permasalahan permasalahan tersebut.Sehingga perencanangannya bergantung pada karateristik dan luasan masing-masing wilayah</a:t>
              </a:r>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580" t="29166" r="28038" b="10417"/>
            <a:stretch/>
          </p:blipFill>
          <p:spPr bwMode="auto">
            <a:xfrm>
              <a:off x="0" y="1143000"/>
              <a:ext cx="2514600" cy="236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3105150"/>
              <a:ext cx="2514600" cy="415498"/>
            </a:xfrm>
            <a:prstGeom prst="rect">
              <a:avLst/>
            </a:prstGeom>
            <a:solidFill>
              <a:schemeClr val="accent3">
                <a:lumMod val="20000"/>
                <a:lumOff val="80000"/>
              </a:schemeClr>
            </a:solidFill>
          </p:spPr>
          <p:txBody>
            <a:bodyPr wrap="square" rtlCol="0">
              <a:spAutoFit/>
            </a:bodyPr>
            <a:lstStyle/>
            <a:p>
              <a:pPr algn="ctr"/>
              <a:r>
                <a:rPr lang="en-US" sz="700" smtClean="0"/>
                <a:t>Kawasan slough ‘unplanned town’ terbentuk karena barang-barang dan fasilitas untuk peang digunakan untuk kemakmuran rakyat, sehingga terbentuk kota baru</a:t>
              </a:r>
              <a:endParaRPr lang="en-US" sz="700"/>
            </a:p>
          </p:txBody>
        </p:sp>
      </p:grpSp>
      <p:grpSp>
        <p:nvGrpSpPr>
          <p:cNvPr id="12" name="Group 11"/>
          <p:cNvGrpSpPr/>
          <p:nvPr/>
        </p:nvGrpSpPr>
        <p:grpSpPr>
          <a:xfrm>
            <a:off x="0" y="3962400"/>
            <a:ext cx="6629400" cy="2266950"/>
            <a:chOff x="2514600" y="1143000"/>
            <a:chExt cx="6629400" cy="2266950"/>
          </a:xfrm>
        </p:grpSpPr>
        <p:sp>
          <p:nvSpPr>
            <p:cNvPr id="14" name="Rectangle 13"/>
            <p:cNvSpPr/>
            <p:nvPr/>
          </p:nvSpPr>
          <p:spPr>
            <a:xfrm>
              <a:off x="6781800" y="1657350"/>
              <a:ext cx="2362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mtClean="0"/>
                <a:t>NATIONAL/REGIONAL PLANNING </a:t>
              </a:r>
            </a:p>
            <a:p>
              <a:pPr algn="ctr"/>
              <a:r>
                <a:rPr lang="en-US" smtClean="0"/>
                <a:t>(1945-2000)</a:t>
              </a:r>
              <a:endParaRPr lang="en-US"/>
            </a:p>
          </p:txBody>
        </p:sp>
        <p:sp>
          <p:nvSpPr>
            <p:cNvPr id="15" name="Rounded Rectangle 14"/>
            <p:cNvSpPr/>
            <p:nvPr/>
          </p:nvSpPr>
          <p:spPr>
            <a:xfrm>
              <a:off x="2514600" y="1143000"/>
              <a:ext cx="4286250" cy="226695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mtClean="0"/>
                <a:t>Pengembangan kebijakan regional ekonomi  dan development area melalui peningkatan efisiensi industri, income penduduk (1945-1980)</a:t>
              </a:r>
            </a:p>
            <a:p>
              <a:pPr marL="285750" indent="-285750">
                <a:buFont typeface="Arial" pitchFamily="34" charset="0"/>
                <a:buChar char="•"/>
              </a:pPr>
              <a:endParaRPr lang="en-US"/>
            </a:p>
          </p:txBody>
        </p:sp>
      </p:gr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656" t="26823" r="33821" b="14844"/>
          <a:stretch/>
        </p:blipFill>
        <p:spPr bwMode="auto">
          <a:xfrm>
            <a:off x="6629400" y="3084286"/>
            <a:ext cx="2476500" cy="377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268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EVOLUSI PERKEMBANGAN KOTA</a:t>
            </a:r>
            <a:endParaRPr lang="en-US"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7861835"/>
              </p:ext>
            </p:extLst>
          </p:nvPr>
        </p:nvGraphicFramePr>
        <p:xfrm>
          <a:off x="-19050" y="1371600"/>
          <a:ext cx="91440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178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EVOLUSI PERKEMBANGAN KOTA</a:t>
            </a:r>
            <a:endParaRPr lang="en-US" b="1"/>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9433014"/>
              </p:ext>
            </p:extLst>
          </p:nvPr>
        </p:nvGraphicFramePr>
        <p:xfrm>
          <a:off x="0" y="9906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9050" y="1346716"/>
            <a:ext cx="554927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mtClean="0"/>
              <a:t>ABAD PERTENGAHAN, ZAMAN RENAISSANCE,&amp;BAROQUE</a:t>
            </a:r>
            <a:endParaRPr lang="en-US"/>
          </a:p>
        </p:txBody>
      </p:sp>
      <p:sp>
        <p:nvSpPr>
          <p:cNvPr id="7" name="TextBox 6"/>
          <p:cNvSpPr txBox="1"/>
          <p:nvPr/>
        </p:nvSpPr>
        <p:spPr>
          <a:xfrm>
            <a:off x="19050" y="3045541"/>
            <a:ext cx="1503938" cy="369332"/>
          </a:xfrm>
          <a:prstGeom prst="rect">
            <a:avLst/>
          </a:prstGeom>
          <a:noFill/>
        </p:spPr>
        <p:txBody>
          <a:bodyPr wrap="none" rtlCol="0">
            <a:spAutoFit/>
          </a:bodyPr>
          <a:lstStyle/>
          <a:p>
            <a:r>
              <a:rPr lang="en-US" smtClean="0"/>
              <a:t>Akhir Abad 10</a:t>
            </a:r>
            <a:endParaRPr lang="en-US"/>
          </a:p>
        </p:txBody>
      </p:sp>
      <p:sp>
        <p:nvSpPr>
          <p:cNvPr id="8" name="TextBox 7"/>
          <p:cNvSpPr txBox="1"/>
          <p:nvPr/>
        </p:nvSpPr>
        <p:spPr>
          <a:xfrm>
            <a:off x="2355783" y="2599730"/>
            <a:ext cx="958917" cy="369332"/>
          </a:xfrm>
          <a:prstGeom prst="rect">
            <a:avLst/>
          </a:prstGeom>
          <a:noFill/>
        </p:spPr>
        <p:txBody>
          <a:bodyPr wrap="none" rtlCol="0">
            <a:spAutoFit/>
          </a:bodyPr>
          <a:lstStyle/>
          <a:p>
            <a:r>
              <a:rPr lang="en-US" smtClean="0"/>
              <a:t>Abad 12</a:t>
            </a:r>
            <a:endParaRPr lang="en-US"/>
          </a:p>
        </p:txBody>
      </p:sp>
      <p:sp>
        <p:nvSpPr>
          <p:cNvPr id="9" name="TextBox 8"/>
          <p:cNvSpPr txBox="1"/>
          <p:nvPr/>
        </p:nvSpPr>
        <p:spPr>
          <a:xfrm>
            <a:off x="4038600" y="2161580"/>
            <a:ext cx="958917" cy="369332"/>
          </a:xfrm>
          <a:prstGeom prst="rect">
            <a:avLst/>
          </a:prstGeom>
          <a:noFill/>
        </p:spPr>
        <p:txBody>
          <a:bodyPr wrap="none" rtlCol="0">
            <a:spAutoFit/>
          </a:bodyPr>
          <a:lstStyle/>
          <a:p>
            <a:r>
              <a:rPr lang="en-US" smtClean="0"/>
              <a:t>Abad 13</a:t>
            </a:r>
            <a:endParaRPr lang="en-US"/>
          </a:p>
        </p:txBody>
      </p:sp>
      <p:grpSp>
        <p:nvGrpSpPr>
          <p:cNvPr id="10" name="Group 9"/>
          <p:cNvGrpSpPr/>
          <p:nvPr/>
        </p:nvGrpSpPr>
        <p:grpSpPr>
          <a:xfrm>
            <a:off x="3883310" y="2743558"/>
            <a:ext cx="1948880" cy="1519792"/>
            <a:chOff x="1784918" y="1842154"/>
            <a:chExt cx="1948880" cy="1519792"/>
          </a:xfrm>
        </p:grpSpPr>
        <p:sp>
          <p:nvSpPr>
            <p:cNvPr id="11" name="Rectangle 10"/>
            <p:cNvSpPr/>
            <p:nvPr/>
          </p:nvSpPr>
          <p:spPr>
            <a:xfrm>
              <a:off x="1902108" y="2127825"/>
              <a:ext cx="1831690" cy="1234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1784918" y="1842154"/>
              <a:ext cx="1831690" cy="12341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342900" lvl="0" indent="-342900" algn="l" defTabSz="711200">
                <a:lnSpc>
                  <a:spcPct val="90000"/>
                </a:lnSpc>
                <a:spcBef>
                  <a:spcPct val="0"/>
                </a:spcBef>
                <a:spcAft>
                  <a:spcPct val="35000"/>
                </a:spcAft>
                <a:buAutoNum type="arabicPeriod"/>
              </a:pPr>
              <a:r>
                <a:rPr lang="en-US" sz="1600" kern="1200" smtClean="0"/>
                <a:t>Banyak kota tumbuh di dunia barat</a:t>
              </a:r>
            </a:p>
            <a:p>
              <a:pPr marL="342900" lvl="0" indent="-342900" algn="l" defTabSz="711200">
                <a:lnSpc>
                  <a:spcPct val="90000"/>
                </a:lnSpc>
                <a:spcBef>
                  <a:spcPct val="0"/>
                </a:spcBef>
                <a:spcAft>
                  <a:spcPct val="35000"/>
                </a:spcAft>
                <a:buAutoNum type="arabicPeriod"/>
              </a:pPr>
              <a:r>
                <a:rPr lang="en-US" sz="1600" smtClean="0"/>
                <a:t>Tembok antar kota sebagaibenteng</a:t>
              </a:r>
              <a:endParaRPr lang="en-US" sz="1600" kern="1200"/>
            </a:p>
          </p:txBody>
        </p:sp>
      </p:grpSp>
      <p:sp>
        <p:nvSpPr>
          <p:cNvPr id="13" name="TextBox 12"/>
          <p:cNvSpPr txBox="1"/>
          <p:nvPr/>
        </p:nvSpPr>
        <p:spPr>
          <a:xfrm>
            <a:off x="5746683" y="1751052"/>
            <a:ext cx="958917" cy="369332"/>
          </a:xfrm>
          <a:prstGeom prst="rect">
            <a:avLst/>
          </a:prstGeom>
          <a:noFill/>
        </p:spPr>
        <p:txBody>
          <a:bodyPr wrap="none" rtlCol="0">
            <a:spAutoFit/>
          </a:bodyPr>
          <a:lstStyle/>
          <a:p>
            <a:r>
              <a:rPr lang="en-US" smtClean="0"/>
              <a:t>Abad 14</a:t>
            </a:r>
            <a:endParaRPr lang="en-US"/>
          </a:p>
        </p:txBody>
      </p:sp>
      <p:grpSp>
        <p:nvGrpSpPr>
          <p:cNvPr id="14" name="Group 13"/>
          <p:cNvGrpSpPr/>
          <p:nvPr/>
        </p:nvGrpSpPr>
        <p:grpSpPr>
          <a:xfrm>
            <a:off x="5747320" y="2286358"/>
            <a:ext cx="1948880" cy="1519792"/>
            <a:chOff x="1784918" y="1842154"/>
            <a:chExt cx="1948880" cy="1519792"/>
          </a:xfrm>
        </p:grpSpPr>
        <p:sp>
          <p:nvSpPr>
            <p:cNvPr id="15" name="Rectangle 14"/>
            <p:cNvSpPr/>
            <p:nvPr/>
          </p:nvSpPr>
          <p:spPr>
            <a:xfrm>
              <a:off x="1902108" y="2127825"/>
              <a:ext cx="1831690" cy="12341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1784918" y="1842154"/>
              <a:ext cx="1831690" cy="12341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342900" lvl="0" indent="-342900" algn="l" defTabSz="711200">
                <a:lnSpc>
                  <a:spcPct val="90000"/>
                </a:lnSpc>
                <a:spcBef>
                  <a:spcPct val="0"/>
                </a:spcBef>
                <a:spcAft>
                  <a:spcPct val="35000"/>
                </a:spcAft>
                <a:buAutoNum type="arabicPeriod"/>
              </a:pPr>
              <a:r>
                <a:rPr lang="en-US" sz="1600" kern="1200" smtClean="0"/>
                <a:t>Pertumbuhan penduduk yang meningkat</a:t>
              </a:r>
            </a:p>
            <a:p>
              <a:pPr marL="342900" lvl="0" indent="-342900" algn="l" defTabSz="711200">
                <a:lnSpc>
                  <a:spcPct val="90000"/>
                </a:lnSpc>
                <a:spcBef>
                  <a:spcPct val="0"/>
                </a:spcBef>
                <a:spcAft>
                  <a:spcPct val="35000"/>
                </a:spcAft>
                <a:buAutoNum type="arabicPeriod"/>
              </a:pPr>
              <a:r>
                <a:rPr lang="en-US" sz="1600" smtClean="0"/>
                <a:t>Venesia tumbuh sebagai pusat perdagangan dunia</a:t>
              </a:r>
            </a:p>
            <a:p>
              <a:pPr marL="342900" lvl="0" indent="-342900" algn="l" defTabSz="711200">
                <a:lnSpc>
                  <a:spcPct val="90000"/>
                </a:lnSpc>
                <a:spcBef>
                  <a:spcPct val="0"/>
                </a:spcBef>
                <a:spcAft>
                  <a:spcPct val="35000"/>
                </a:spcAft>
                <a:buAutoNum type="arabicPeriod"/>
              </a:pPr>
              <a:r>
                <a:rPr lang="en-US" sz="1600" kern="1200" smtClean="0"/>
                <a:t>London tidak lebih besar dari perkampungan romawi</a:t>
              </a:r>
              <a:endParaRPr lang="en-US" sz="1600" kern="1200"/>
            </a:p>
          </p:txBody>
        </p:sp>
      </p:grpSp>
      <p:sp>
        <p:nvSpPr>
          <p:cNvPr id="17" name="TextBox 16"/>
          <p:cNvSpPr txBox="1"/>
          <p:nvPr/>
        </p:nvSpPr>
        <p:spPr>
          <a:xfrm>
            <a:off x="6950771" y="1162050"/>
            <a:ext cx="2193229" cy="369332"/>
          </a:xfrm>
          <a:prstGeom prst="rect">
            <a:avLst/>
          </a:prstGeom>
          <a:noFill/>
        </p:spPr>
        <p:txBody>
          <a:bodyPr wrap="none" rtlCol="0">
            <a:spAutoFit/>
          </a:bodyPr>
          <a:lstStyle/>
          <a:p>
            <a:r>
              <a:rPr lang="en-US" smtClean="0"/>
              <a:t>Abad 15 dan Abad 16</a:t>
            </a:r>
            <a:endParaRPr lang="en-US"/>
          </a:p>
        </p:txBody>
      </p:sp>
    </p:spTree>
    <p:extLst>
      <p:ext uri="{BB962C8B-B14F-4D97-AF65-F5344CB8AC3E}">
        <p14:creationId xmlns:p14="http://schemas.microsoft.com/office/powerpoint/2010/main" val="1414621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84" y="2553357"/>
            <a:ext cx="4366216" cy="241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4833348"/>
            <a:ext cx="2514600" cy="261610"/>
          </a:xfrm>
          <a:prstGeom prst="rect">
            <a:avLst/>
          </a:prstGeom>
          <a:solidFill>
            <a:schemeClr val="accent3">
              <a:lumMod val="20000"/>
              <a:lumOff val="80000"/>
            </a:schemeClr>
          </a:solidFill>
        </p:spPr>
        <p:txBody>
          <a:bodyPr wrap="square" rtlCol="0">
            <a:spAutoFit/>
          </a:bodyPr>
          <a:lstStyle/>
          <a:p>
            <a:pPr algn="ctr"/>
            <a:r>
              <a:rPr lang="en-US" sz="1100" smtClean="0"/>
              <a:t>Bentuk piramida pada kota lama</a:t>
            </a:r>
            <a:endParaRPr lang="en-US" sz="110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122" y="1278808"/>
            <a:ext cx="4531730" cy="254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91200" y="3700948"/>
            <a:ext cx="2514600" cy="253916"/>
          </a:xfrm>
          <a:prstGeom prst="rect">
            <a:avLst/>
          </a:prstGeom>
          <a:solidFill>
            <a:schemeClr val="accent3">
              <a:lumMod val="20000"/>
              <a:lumOff val="80000"/>
            </a:schemeClr>
          </a:solidFill>
        </p:spPr>
        <p:txBody>
          <a:bodyPr wrap="square" rtlCol="0">
            <a:spAutoFit/>
          </a:bodyPr>
          <a:lstStyle/>
          <a:p>
            <a:pPr algn="ctr"/>
            <a:r>
              <a:rPr lang="en-US" sz="1050" smtClean="0"/>
              <a:t>Babilon pada abad 6</a:t>
            </a:r>
            <a:endParaRPr lang="en-US" sz="1050"/>
          </a:p>
        </p:txBody>
      </p:sp>
      <p:grpSp>
        <p:nvGrpSpPr>
          <p:cNvPr id="6" name="Group 5"/>
          <p:cNvGrpSpPr/>
          <p:nvPr/>
        </p:nvGrpSpPr>
        <p:grpSpPr>
          <a:xfrm>
            <a:off x="4588122" y="4124054"/>
            <a:ext cx="4579526" cy="2356128"/>
            <a:chOff x="4588122" y="4124054"/>
            <a:chExt cx="4579526" cy="2356128"/>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122" y="4124054"/>
              <a:ext cx="4579526" cy="22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28745" y="6218572"/>
              <a:ext cx="2514600" cy="261610"/>
            </a:xfrm>
            <a:prstGeom prst="rect">
              <a:avLst/>
            </a:prstGeom>
            <a:solidFill>
              <a:schemeClr val="accent3">
                <a:lumMod val="20000"/>
                <a:lumOff val="80000"/>
              </a:schemeClr>
            </a:solidFill>
          </p:spPr>
          <p:txBody>
            <a:bodyPr wrap="square" rtlCol="0">
              <a:spAutoFit/>
            </a:bodyPr>
            <a:lstStyle/>
            <a:p>
              <a:pPr algn="ctr"/>
              <a:r>
                <a:rPr lang="en-US" sz="1100" smtClean="0"/>
                <a:t>Acropolis di Anthena</a:t>
              </a:r>
              <a:endParaRPr lang="en-US" sz="1100"/>
            </a:p>
          </p:txBody>
        </p:sp>
      </p:grpSp>
      <p:sp>
        <p:nvSpPr>
          <p:cNvPr id="12" name="TextBox 11"/>
          <p:cNvSpPr txBox="1"/>
          <p:nvPr/>
        </p:nvSpPr>
        <p:spPr>
          <a:xfrm>
            <a:off x="-19050" y="1346716"/>
            <a:ext cx="277909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mtClean="0"/>
              <a:t>PERKEMBANGAN KOTA TUA</a:t>
            </a:r>
            <a:endParaRPr lang="en-US"/>
          </a:p>
        </p:txBody>
      </p:sp>
    </p:spTree>
    <p:extLst>
      <p:ext uri="{BB962C8B-B14F-4D97-AF65-F5344CB8AC3E}">
        <p14:creationId xmlns:p14="http://schemas.microsoft.com/office/powerpoint/2010/main" val="207422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3600" b="1" smtClean="0"/>
              <a:t>PROSES PERKEMBANGAN KOTA</a:t>
            </a:r>
            <a:endParaRPr lang="id-ID" sz="3600" b="1" dirty="0"/>
          </a:p>
        </p:txBody>
      </p:sp>
      <p:sp>
        <p:nvSpPr>
          <p:cNvPr id="6" name="Rectangle 5"/>
          <p:cNvSpPr/>
          <p:nvPr/>
        </p:nvSpPr>
        <p:spPr>
          <a:xfrm>
            <a:off x="457200" y="1828800"/>
            <a:ext cx="8286808" cy="3724096"/>
          </a:xfrm>
          <a:prstGeom prst="rect">
            <a:avLst/>
          </a:prstGeom>
        </p:spPr>
        <p:txBody>
          <a:bodyPr wrap="square">
            <a:spAutoFit/>
          </a:bodyPr>
          <a:lstStyle/>
          <a:p>
            <a:r>
              <a:rPr lang="id-ID" sz="3200" b="1" dirty="0"/>
              <a:t>Planned city process</a:t>
            </a:r>
            <a:r>
              <a:rPr lang="id-ID" sz="3200" dirty="0"/>
              <a:t>, </a:t>
            </a:r>
          </a:p>
          <a:p>
            <a:pPr marL="263525" indent="-263525">
              <a:buFont typeface="Arial" pitchFamily="34" charset="0"/>
              <a:buChar char="•"/>
            </a:pPr>
            <a:r>
              <a:rPr lang="id-ID" sz="2800" dirty="0"/>
              <a:t> Kota yang cenderung memiliki pola struktur yang teratur dan terencana, merupakan suatu kawasan/lingkungan perkotaan yang sengaja dibangun oleh para perencana kota untuk memenuhi kebutuhan aktivitas warga kotanya</a:t>
            </a:r>
          </a:p>
          <a:p>
            <a:pPr marL="263525" indent="-263525">
              <a:buFont typeface="Arial" pitchFamily="34" charset="0"/>
              <a:buChar char="•"/>
            </a:pPr>
            <a:r>
              <a:rPr lang="id-ID" sz="2800" dirty="0"/>
              <a:t>dirancang dan dibangun sebagai perwujudan kekuasaan, spiritual, dll.</a:t>
            </a:r>
          </a:p>
        </p:txBody>
      </p:sp>
    </p:spTree>
    <p:extLst>
      <p:ext uri="{BB962C8B-B14F-4D97-AF65-F5344CB8AC3E}">
        <p14:creationId xmlns:p14="http://schemas.microsoft.com/office/powerpoint/2010/main" val="171288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5009732"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340" y="3566685"/>
            <a:ext cx="4988660" cy="279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275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1450</Words>
  <Application>Microsoft Office PowerPoint</Application>
  <PresentationFormat>On-screen Show (4:3)</PresentationFormat>
  <Paragraphs>228</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KONSEP DASAR PERENCANAAN</vt:lpstr>
      <vt:lpstr>OUTLINE</vt:lpstr>
      <vt:lpstr>HISTORIS PERKEMBANGAN KOTA</vt:lpstr>
      <vt:lpstr>HISTORIS PERKEMBANGAN KOTA</vt:lpstr>
      <vt:lpstr>EVOLUSI PERKEMBANGAN KOTA</vt:lpstr>
      <vt:lpstr>EVOLUSI PERKEMBANGAN KOTA</vt:lpstr>
      <vt:lpstr>PowerPoint Presentation</vt:lpstr>
      <vt:lpstr>PROSES PERKEMBANGAN KOTA</vt:lpstr>
      <vt:lpstr>PowerPoint Presentation</vt:lpstr>
      <vt:lpstr>PowerPoint Presentation</vt:lpstr>
      <vt:lpstr>PowerPoint Presentation</vt:lpstr>
      <vt:lpstr>PowerPoint Presentation</vt:lpstr>
      <vt:lpstr>PowerPoint Presentation</vt:lpstr>
      <vt:lpstr>DEFINISI&amp;SIFAT KOTA</vt:lpstr>
      <vt:lpstr>DEFINISI&amp;SIFAT KOTA</vt:lpstr>
      <vt:lpstr>BENTUK HUBUNGAN ANTARA KOTA DENGAN DAERAH BELAKANGNYA</vt:lpstr>
      <vt:lpstr>PowerPoint Presentation</vt:lpstr>
      <vt:lpstr>DEFINISI&amp;SIFAT WILAYAH</vt:lpstr>
      <vt:lpstr>TIPOLOGI WILAYAH</vt:lpstr>
      <vt:lpstr>SISTEMATIKA KONSEP WILAYAH </vt:lpstr>
      <vt:lpstr>SKEMA FALSAFAH PERENCANAAN</vt:lpstr>
      <vt:lpstr>TEN REASONS FOR PLANNING</vt:lpstr>
      <vt:lpstr>FIVE OBSTACLES TO BETTER URBAN DAN REGIONAL  PLANNING</vt:lpstr>
      <vt:lpstr>THINKING IMPLEMENTATION FROM THE START</vt:lpstr>
      <vt:lpstr>ISTILAH PENTING DALAM  PROSES PERENCANAAN</vt:lpstr>
      <vt:lpstr>DIMENSI PERENCANAAN</vt:lpstr>
      <vt:lpstr>DIMENSI PERENCANAAN</vt:lpstr>
      <vt:lpstr>SISTEM PERENCANAAN</vt:lpstr>
      <vt:lpstr>PowerPoint Presentation</vt:lpstr>
      <vt:lpstr>REFERENSI</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KIRANA</dc:creator>
  <cp:lastModifiedBy>KIRANA</cp:lastModifiedBy>
  <cp:revision>106</cp:revision>
  <dcterms:created xsi:type="dcterms:W3CDTF">2018-09-04T21:30:41Z</dcterms:created>
  <dcterms:modified xsi:type="dcterms:W3CDTF">2018-09-23T14:32:44Z</dcterms:modified>
</cp:coreProperties>
</file>