
<file path=[Content_Types].xml><?xml version="1.0" encoding="utf-8"?>
<Types xmlns="http://schemas.openxmlformats.org/package/2006/content-types">
  <Override PartName="/ppt/slides/slide29.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2" r:id="rId4"/>
    <p:sldId id="263" r:id="rId5"/>
    <p:sldId id="257" r:id="rId6"/>
    <p:sldId id="264" r:id="rId7"/>
    <p:sldId id="265" r:id="rId8"/>
    <p:sldId id="266" r:id="rId9"/>
    <p:sldId id="267" r:id="rId10"/>
    <p:sldId id="268" r:id="rId11"/>
    <p:sldId id="269" r:id="rId12"/>
    <p:sldId id="270" r:id="rId13"/>
    <p:sldId id="271" r:id="rId14"/>
    <p:sldId id="273" r:id="rId15"/>
    <p:sldId id="274" r:id="rId16"/>
    <p:sldId id="275" r:id="rId17"/>
    <p:sldId id="276" r:id="rId18"/>
    <p:sldId id="277" r:id="rId19"/>
    <p:sldId id="278" r:id="rId20"/>
    <p:sldId id="279" r:id="rId21"/>
    <p:sldId id="280" r:id="rId22"/>
    <p:sldId id="281" r:id="rId23"/>
    <p:sldId id="282" r:id="rId24"/>
    <p:sldId id="283" r:id="rId25"/>
    <p:sldId id="285" r:id="rId26"/>
    <p:sldId id="286" r:id="rId27"/>
    <p:sldId id="287" r:id="rId28"/>
    <p:sldId id="288" r:id="rId29"/>
    <p:sldId id="290" r:id="rId30"/>
    <p:sldId id="291" r:id="rId31"/>
    <p:sldId id="292" r:id="rId32"/>
    <p:sldId id="293" r:id="rId33"/>
    <p:sldId id="295" r:id="rId34"/>
    <p:sldId id="296" r:id="rId35"/>
    <p:sldId id="258" r:id="rId36"/>
    <p:sldId id="297" r:id="rId37"/>
    <p:sldId id="298" r:id="rId3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5" d="100"/>
          <a:sy n="55" d="100"/>
        </p:scale>
        <p:origin x="-102" y="-2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F8A216-D85B-4608-BFEB-FBBE5E118CF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d-ID"/>
        </a:p>
      </dgm:t>
    </dgm:pt>
    <dgm:pt modelId="{8774360F-4AD4-4068-B65D-25117BE11A42}">
      <dgm:prSet phldrT="[Text]"/>
      <dgm:spPr/>
      <dgm:t>
        <a:bodyPr/>
        <a:lstStyle/>
        <a:p>
          <a:r>
            <a:rPr lang="id-ID" dirty="0" smtClean="0"/>
            <a:t>a</a:t>
          </a:r>
          <a:endParaRPr lang="id-ID" dirty="0"/>
        </a:p>
      </dgm:t>
    </dgm:pt>
    <dgm:pt modelId="{5D23AF7A-55A5-4398-9DA2-329A6352EE5A}" type="parTrans" cxnId="{5097800D-624D-42F1-BF0F-76F7610C0093}">
      <dgm:prSet/>
      <dgm:spPr/>
      <dgm:t>
        <a:bodyPr/>
        <a:lstStyle/>
        <a:p>
          <a:endParaRPr lang="id-ID"/>
        </a:p>
      </dgm:t>
    </dgm:pt>
    <dgm:pt modelId="{1D6E88CD-7B91-4EFA-B671-7327CB8B20D0}" type="sibTrans" cxnId="{5097800D-624D-42F1-BF0F-76F7610C0093}">
      <dgm:prSet/>
      <dgm:spPr/>
      <dgm:t>
        <a:bodyPr/>
        <a:lstStyle/>
        <a:p>
          <a:endParaRPr lang="id-ID"/>
        </a:p>
      </dgm:t>
    </dgm:pt>
    <dgm:pt modelId="{EB9ECBD5-58CB-4C19-96DD-78E6CC63849A}">
      <dgm:prSet phldrT="[Text]" custT="1"/>
      <dgm:spPr/>
      <dgm:t>
        <a:bodyPr/>
        <a:lstStyle/>
        <a:p>
          <a:r>
            <a:rPr lang="id-ID" sz="2400" dirty="0" smtClean="0"/>
            <a:t>D</a:t>
          </a:r>
          <a:r>
            <a:rPr lang="fi-FI" sz="2400" dirty="0" smtClean="0"/>
            <a:t>idasarkan pada suatu rencana kerja</a:t>
          </a:r>
          <a:r>
            <a:rPr lang="id-ID" sz="2400" dirty="0" smtClean="0"/>
            <a:t> Kantor Pertanahan yang diusulkan oleh Kepala Kantor Wilayah</a:t>
          </a:r>
          <a:endParaRPr lang="id-ID" sz="2400" dirty="0"/>
        </a:p>
      </dgm:t>
    </dgm:pt>
    <dgm:pt modelId="{D35C4AB2-6D52-4BB3-B235-BC84F3136738}" type="parTrans" cxnId="{E3702078-FD2C-4213-8823-A7CA90761D60}">
      <dgm:prSet/>
      <dgm:spPr/>
      <dgm:t>
        <a:bodyPr/>
        <a:lstStyle/>
        <a:p>
          <a:endParaRPr lang="id-ID"/>
        </a:p>
      </dgm:t>
    </dgm:pt>
    <dgm:pt modelId="{B4037718-2B5B-425C-94A9-AC4DCD78C031}" type="sibTrans" cxnId="{E3702078-FD2C-4213-8823-A7CA90761D60}">
      <dgm:prSet/>
      <dgm:spPr/>
      <dgm:t>
        <a:bodyPr/>
        <a:lstStyle/>
        <a:p>
          <a:endParaRPr lang="id-ID"/>
        </a:p>
      </dgm:t>
    </dgm:pt>
    <dgm:pt modelId="{66C1F81E-3F80-41B3-B7CE-57A2FF7D8369}">
      <dgm:prSet phldrT="[Text]"/>
      <dgm:spPr/>
      <dgm:t>
        <a:bodyPr/>
        <a:lstStyle/>
        <a:p>
          <a:r>
            <a:rPr lang="id-ID" dirty="0" smtClean="0"/>
            <a:t>b</a:t>
          </a:r>
          <a:endParaRPr lang="id-ID" dirty="0"/>
        </a:p>
      </dgm:t>
    </dgm:pt>
    <dgm:pt modelId="{3008085D-7BD0-46EC-87B9-71FA2C958B3A}" type="parTrans" cxnId="{D0BEE706-BBE6-441E-A0A6-BB3A9282B112}">
      <dgm:prSet/>
      <dgm:spPr/>
      <dgm:t>
        <a:bodyPr/>
        <a:lstStyle/>
        <a:p>
          <a:endParaRPr lang="id-ID"/>
        </a:p>
      </dgm:t>
    </dgm:pt>
    <dgm:pt modelId="{5DD9A3A8-58F4-45DF-8919-81BC56434982}" type="sibTrans" cxnId="{D0BEE706-BBE6-441E-A0A6-BB3A9282B112}">
      <dgm:prSet/>
      <dgm:spPr/>
      <dgm:t>
        <a:bodyPr/>
        <a:lstStyle/>
        <a:p>
          <a:endParaRPr lang="id-ID"/>
        </a:p>
      </dgm:t>
    </dgm:pt>
    <dgm:pt modelId="{A6EE5D95-A2D9-4CD6-A3BB-183CBDBA1BFE}">
      <dgm:prSet phldrT="[Text]" custT="1"/>
      <dgm:spPr/>
      <dgm:t>
        <a:bodyPr/>
        <a:lstStyle/>
        <a:p>
          <a:r>
            <a:rPr lang="id-ID" sz="2400" dirty="0" smtClean="0"/>
            <a:t>Dilaksanakan di wilayah-wilayah yang ditetapkan oleh Menteri</a:t>
          </a:r>
          <a:endParaRPr lang="id-ID" sz="2400" dirty="0"/>
        </a:p>
      </dgm:t>
    </dgm:pt>
    <dgm:pt modelId="{99EBB724-D928-4450-A83A-6981EC673215}" type="parTrans" cxnId="{174B2576-9611-426B-BBFE-07F7DA3912CD}">
      <dgm:prSet/>
      <dgm:spPr/>
      <dgm:t>
        <a:bodyPr/>
        <a:lstStyle/>
        <a:p>
          <a:endParaRPr lang="id-ID"/>
        </a:p>
      </dgm:t>
    </dgm:pt>
    <dgm:pt modelId="{47DCD662-D84D-41B5-B945-180C102E8F7F}" type="sibTrans" cxnId="{174B2576-9611-426B-BBFE-07F7DA3912CD}">
      <dgm:prSet/>
      <dgm:spPr/>
      <dgm:t>
        <a:bodyPr/>
        <a:lstStyle/>
        <a:p>
          <a:endParaRPr lang="id-ID"/>
        </a:p>
      </dgm:t>
    </dgm:pt>
    <dgm:pt modelId="{FF3B2983-7990-4B32-9416-DBCDA437A1C4}">
      <dgm:prSet phldrT="[Text]" custT="1"/>
      <dgm:spPr/>
      <dgm:t>
        <a:bodyPr/>
        <a:lstStyle/>
        <a:p>
          <a:r>
            <a:rPr lang="id-ID" sz="2400" dirty="0" smtClean="0"/>
            <a:t>Kantor Pertanahan Kabupaten/Kota di seluruh Indonesia</a:t>
          </a:r>
          <a:endParaRPr lang="id-ID" sz="2400" dirty="0"/>
        </a:p>
      </dgm:t>
    </dgm:pt>
    <dgm:pt modelId="{F589EEA6-3CCA-4C68-8902-C4A478BB2975}" type="parTrans" cxnId="{D78E4783-FDD2-43B4-A513-E550E2758FC8}">
      <dgm:prSet/>
      <dgm:spPr/>
      <dgm:t>
        <a:bodyPr/>
        <a:lstStyle/>
        <a:p>
          <a:endParaRPr lang="id-ID"/>
        </a:p>
      </dgm:t>
    </dgm:pt>
    <dgm:pt modelId="{3A1E0658-41F0-475F-B312-354F26B16C00}" type="sibTrans" cxnId="{D78E4783-FDD2-43B4-A513-E550E2758FC8}">
      <dgm:prSet/>
      <dgm:spPr/>
      <dgm:t>
        <a:bodyPr/>
        <a:lstStyle/>
        <a:p>
          <a:endParaRPr lang="id-ID"/>
        </a:p>
      </dgm:t>
    </dgm:pt>
    <dgm:pt modelId="{CC5B73C4-93A6-483A-A12F-C9493E4E42BD}">
      <dgm:prSet phldrT="[Text]"/>
      <dgm:spPr/>
      <dgm:t>
        <a:bodyPr/>
        <a:lstStyle/>
        <a:p>
          <a:r>
            <a:rPr lang="id-ID" dirty="0" smtClean="0"/>
            <a:t>c</a:t>
          </a:r>
          <a:endParaRPr lang="id-ID" dirty="0"/>
        </a:p>
      </dgm:t>
    </dgm:pt>
    <dgm:pt modelId="{D66B4119-53F5-44BA-A271-9FFB4636B2B1}" type="parTrans" cxnId="{8AC656C7-736D-4FF8-AAA0-C542BBFDD544}">
      <dgm:prSet/>
      <dgm:spPr/>
      <dgm:t>
        <a:bodyPr/>
        <a:lstStyle/>
        <a:p>
          <a:endParaRPr lang="id-ID"/>
        </a:p>
      </dgm:t>
    </dgm:pt>
    <dgm:pt modelId="{37ACCBEC-635E-4945-8BA6-23AD0F00AC0D}" type="sibTrans" cxnId="{8AC656C7-736D-4FF8-AAA0-C542BBFDD544}">
      <dgm:prSet/>
      <dgm:spPr/>
      <dgm:t>
        <a:bodyPr/>
        <a:lstStyle/>
        <a:p>
          <a:endParaRPr lang="id-ID"/>
        </a:p>
      </dgm:t>
    </dgm:pt>
    <dgm:pt modelId="{CBFFD372-7266-4D0D-8FCE-DBBDC3F15982}">
      <dgm:prSet phldrT="[Text]" custT="1"/>
      <dgm:spPr/>
      <dgm:t>
        <a:bodyPr/>
        <a:lstStyle/>
        <a:p>
          <a:r>
            <a:rPr lang="id-ID" sz="2400" dirty="0" smtClean="0"/>
            <a:t>Penyiapan peta kerja, daftar himpunan ketetapan pajak, buku C desa, tenaga, peralatan. </a:t>
          </a:r>
          <a:endParaRPr lang="id-ID" sz="2400" dirty="0"/>
        </a:p>
      </dgm:t>
    </dgm:pt>
    <dgm:pt modelId="{1378348F-9B36-4F83-A993-EA21B75F4424}" type="parTrans" cxnId="{8B13AAE2-CE1A-4A83-BA7D-2C583E86A29C}">
      <dgm:prSet/>
      <dgm:spPr/>
      <dgm:t>
        <a:bodyPr/>
        <a:lstStyle/>
        <a:p>
          <a:endParaRPr lang="id-ID"/>
        </a:p>
      </dgm:t>
    </dgm:pt>
    <dgm:pt modelId="{76B01DCA-845E-4B8E-AEDA-91A978EDA6C6}" type="sibTrans" cxnId="{8B13AAE2-CE1A-4A83-BA7D-2C583E86A29C}">
      <dgm:prSet/>
      <dgm:spPr/>
      <dgm:t>
        <a:bodyPr/>
        <a:lstStyle/>
        <a:p>
          <a:endParaRPr lang="id-ID"/>
        </a:p>
      </dgm:t>
    </dgm:pt>
    <dgm:pt modelId="{25ABD3C1-2320-4925-9D20-26A475E51790}">
      <dgm:prSet phldrT="[Text]" custT="1"/>
      <dgm:spPr/>
      <dgm:t>
        <a:bodyPr/>
        <a:lstStyle/>
        <a:p>
          <a:r>
            <a:rPr lang="id-ID" sz="2400" dirty="0" smtClean="0"/>
            <a:t>Meminimalkan permasalahan, memudahkan koordinasi internal eksternal, menentukan target bidang tanah, target lokasi serta jumlah tenaga yang diperlukan</a:t>
          </a:r>
          <a:endParaRPr lang="id-ID" sz="2400" dirty="0"/>
        </a:p>
      </dgm:t>
    </dgm:pt>
    <dgm:pt modelId="{BB9A99DD-633C-4E60-AA08-E9BC328E56B2}" type="parTrans" cxnId="{880C88CF-83E8-4D81-84F0-51B16DF83D4A}">
      <dgm:prSet/>
      <dgm:spPr/>
      <dgm:t>
        <a:bodyPr/>
        <a:lstStyle/>
        <a:p>
          <a:endParaRPr lang="id-ID"/>
        </a:p>
      </dgm:t>
    </dgm:pt>
    <dgm:pt modelId="{678E184B-0F3C-4B85-8E52-30C416B9A1AD}" type="sibTrans" cxnId="{880C88CF-83E8-4D81-84F0-51B16DF83D4A}">
      <dgm:prSet/>
      <dgm:spPr/>
      <dgm:t>
        <a:bodyPr/>
        <a:lstStyle/>
        <a:p>
          <a:endParaRPr lang="id-ID"/>
        </a:p>
      </dgm:t>
    </dgm:pt>
    <dgm:pt modelId="{2C6DC7BB-D993-47DB-8342-F050187C7DCB}" type="pres">
      <dgm:prSet presAssocID="{C5F8A216-D85B-4608-BFEB-FBBE5E118CF3}" presName="linearFlow" presStyleCnt="0">
        <dgm:presLayoutVars>
          <dgm:dir/>
          <dgm:animLvl val="lvl"/>
          <dgm:resizeHandles val="exact"/>
        </dgm:presLayoutVars>
      </dgm:prSet>
      <dgm:spPr/>
      <dgm:t>
        <a:bodyPr/>
        <a:lstStyle/>
        <a:p>
          <a:endParaRPr lang="id-ID"/>
        </a:p>
      </dgm:t>
    </dgm:pt>
    <dgm:pt modelId="{DA423A21-C850-4315-807D-208453440811}" type="pres">
      <dgm:prSet presAssocID="{8774360F-4AD4-4068-B65D-25117BE11A42}" presName="composite" presStyleCnt="0"/>
      <dgm:spPr/>
    </dgm:pt>
    <dgm:pt modelId="{51A0C323-9BA6-4C72-BFAF-96AD5145E701}" type="pres">
      <dgm:prSet presAssocID="{8774360F-4AD4-4068-B65D-25117BE11A42}" presName="parentText" presStyleLbl="alignNode1" presStyleIdx="0" presStyleCnt="3">
        <dgm:presLayoutVars>
          <dgm:chMax val="1"/>
          <dgm:bulletEnabled val="1"/>
        </dgm:presLayoutVars>
      </dgm:prSet>
      <dgm:spPr/>
      <dgm:t>
        <a:bodyPr/>
        <a:lstStyle/>
        <a:p>
          <a:endParaRPr lang="id-ID"/>
        </a:p>
      </dgm:t>
    </dgm:pt>
    <dgm:pt modelId="{788CA499-A1DB-4A35-82DB-8AE13FFDE248}" type="pres">
      <dgm:prSet presAssocID="{8774360F-4AD4-4068-B65D-25117BE11A42}" presName="descendantText" presStyleLbl="alignAcc1" presStyleIdx="0" presStyleCnt="3">
        <dgm:presLayoutVars>
          <dgm:bulletEnabled val="1"/>
        </dgm:presLayoutVars>
      </dgm:prSet>
      <dgm:spPr/>
      <dgm:t>
        <a:bodyPr/>
        <a:lstStyle/>
        <a:p>
          <a:endParaRPr lang="id-ID"/>
        </a:p>
      </dgm:t>
    </dgm:pt>
    <dgm:pt modelId="{47407DD0-33A7-4DA3-81C3-2DB763FE3497}" type="pres">
      <dgm:prSet presAssocID="{1D6E88CD-7B91-4EFA-B671-7327CB8B20D0}" presName="sp" presStyleCnt="0"/>
      <dgm:spPr/>
    </dgm:pt>
    <dgm:pt modelId="{B3CC51E6-ABD8-4260-A639-221B37F9A198}" type="pres">
      <dgm:prSet presAssocID="{66C1F81E-3F80-41B3-B7CE-57A2FF7D8369}" presName="composite" presStyleCnt="0"/>
      <dgm:spPr/>
    </dgm:pt>
    <dgm:pt modelId="{FF181532-874B-46F0-8999-6C7B8A522EDF}" type="pres">
      <dgm:prSet presAssocID="{66C1F81E-3F80-41B3-B7CE-57A2FF7D8369}" presName="parentText" presStyleLbl="alignNode1" presStyleIdx="1" presStyleCnt="3">
        <dgm:presLayoutVars>
          <dgm:chMax val="1"/>
          <dgm:bulletEnabled val="1"/>
        </dgm:presLayoutVars>
      </dgm:prSet>
      <dgm:spPr/>
      <dgm:t>
        <a:bodyPr/>
        <a:lstStyle/>
        <a:p>
          <a:endParaRPr lang="id-ID"/>
        </a:p>
      </dgm:t>
    </dgm:pt>
    <dgm:pt modelId="{109AE47E-FEAA-4855-9775-9B2472A19572}" type="pres">
      <dgm:prSet presAssocID="{66C1F81E-3F80-41B3-B7CE-57A2FF7D8369}" presName="descendantText" presStyleLbl="alignAcc1" presStyleIdx="1" presStyleCnt="3" custScaleY="125124" custLinFactNeighborY="-13405">
        <dgm:presLayoutVars>
          <dgm:bulletEnabled val="1"/>
        </dgm:presLayoutVars>
      </dgm:prSet>
      <dgm:spPr/>
      <dgm:t>
        <a:bodyPr/>
        <a:lstStyle/>
        <a:p>
          <a:endParaRPr lang="id-ID"/>
        </a:p>
      </dgm:t>
    </dgm:pt>
    <dgm:pt modelId="{EBD776B1-B32F-47E2-B353-39EC16D5D57E}" type="pres">
      <dgm:prSet presAssocID="{5DD9A3A8-58F4-45DF-8919-81BC56434982}" presName="sp" presStyleCnt="0"/>
      <dgm:spPr/>
    </dgm:pt>
    <dgm:pt modelId="{5F939B1F-7CA1-4FB7-BE08-5C85815CD713}" type="pres">
      <dgm:prSet presAssocID="{CC5B73C4-93A6-483A-A12F-C9493E4E42BD}" presName="composite" presStyleCnt="0"/>
      <dgm:spPr/>
    </dgm:pt>
    <dgm:pt modelId="{B6551FEE-3A50-4B9D-909B-B0608320808D}" type="pres">
      <dgm:prSet presAssocID="{CC5B73C4-93A6-483A-A12F-C9493E4E42BD}" presName="parentText" presStyleLbl="alignNode1" presStyleIdx="2" presStyleCnt="3">
        <dgm:presLayoutVars>
          <dgm:chMax val="1"/>
          <dgm:bulletEnabled val="1"/>
        </dgm:presLayoutVars>
      </dgm:prSet>
      <dgm:spPr/>
      <dgm:t>
        <a:bodyPr/>
        <a:lstStyle/>
        <a:p>
          <a:endParaRPr lang="id-ID"/>
        </a:p>
      </dgm:t>
    </dgm:pt>
    <dgm:pt modelId="{02F04CFC-8E07-4E34-B768-8724E7107FFC}" type="pres">
      <dgm:prSet presAssocID="{CC5B73C4-93A6-483A-A12F-C9493E4E42BD}" presName="descendantText" presStyleLbl="alignAcc1" presStyleIdx="2" presStyleCnt="3" custScaleY="189109">
        <dgm:presLayoutVars>
          <dgm:bulletEnabled val="1"/>
        </dgm:presLayoutVars>
      </dgm:prSet>
      <dgm:spPr/>
      <dgm:t>
        <a:bodyPr/>
        <a:lstStyle/>
        <a:p>
          <a:endParaRPr lang="id-ID"/>
        </a:p>
      </dgm:t>
    </dgm:pt>
  </dgm:ptLst>
  <dgm:cxnLst>
    <dgm:cxn modelId="{5097800D-624D-42F1-BF0F-76F7610C0093}" srcId="{C5F8A216-D85B-4608-BFEB-FBBE5E118CF3}" destId="{8774360F-4AD4-4068-B65D-25117BE11A42}" srcOrd="0" destOrd="0" parTransId="{5D23AF7A-55A5-4398-9DA2-329A6352EE5A}" sibTransId="{1D6E88CD-7B91-4EFA-B671-7327CB8B20D0}"/>
    <dgm:cxn modelId="{D0BEE706-BBE6-441E-A0A6-BB3A9282B112}" srcId="{C5F8A216-D85B-4608-BFEB-FBBE5E118CF3}" destId="{66C1F81E-3F80-41B3-B7CE-57A2FF7D8369}" srcOrd="1" destOrd="0" parTransId="{3008085D-7BD0-46EC-87B9-71FA2C958B3A}" sibTransId="{5DD9A3A8-58F4-45DF-8919-81BC56434982}"/>
    <dgm:cxn modelId="{4C4BF1A1-C229-49F8-8E44-295FAC7C2B59}" type="presOf" srcId="{8774360F-4AD4-4068-B65D-25117BE11A42}" destId="{51A0C323-9BA6-4C72-BFAF-96AD5145E701}" srcOrd="0" destOrd="0" presId="urn:microsoft.com/office/officeart/2005/8/layout/chevron2"/>
    <dgm:cxn modelId="{261F53E6-1107-4699-8640-7A81D60847E3}" type="presOf" srcId="{CBFFD372-7266-4D0D-8FCE-DBBDC3F15982}" destId="{02F04CFC-8E07-4E34-B768-8724E7107FFC}" srcOrd="0" destOrd="0" presId="urn:microsoft.com/office/officeart/2005/8/layout/chevron2"/>
    <dgm:cxn modelId="{637602DD-91B5-4821-96A3-CD23A4BD861C}" type="presOf" srcId="{CC5B73C4-93A6-483A-A12F-C9493E4E42BD}" destId="{B6551FEE-3A50-4B9D-909B-B0608320808D}" srcOrd="0" destOrd="0" presId="urn:microsoft.com/office/officeart/2005/8/layout/chevron2"/>
    <dgm:cxn modelId="{AC03DC0B-FE56-4DB8-8A9C-6023C3788A49}" type="presOf" srcId="{EB9ECBD5-58CB-4C19-96DD-78E6CC63849A}" destId="{788CA499-A1DB-4A35-82DB-8AE13FFDE248}" srcOrd="0" destOrd="0" presId="urn:microsoft.com/office/officeart/2005/8/layout/chevron2"/>
    <dgm:cxn modelId="{366996BE-93DD-4C8A-963C-A127920A51F3}" type="presOf" srcId="{A6EE5D95-A2D9-4CD6-A3BB-183CBDBA1BFE}" destId="{109AE47E-FEAA-4855-9775-9B2472A19572}" srcOrd="0" destOrd="0" presId="urn:microsoft.com/office/officeart/2005/8/layout/chevron2"/>
    <dgm:cxn modelId="{A5AC1BCA-A805-4245-B098-D9E50EE54250}" type="presOf" srcId="{66C1F81E-3F80-41B3-B7CE-57A2FF7D8369}" destId="{FF181532-874B-46F0-8999-6C7B8A522EDF}" srcOrd="0" destOrd="0" presId="urn:microsoft.com/office/officeart/2005/8/layout/chevron2"/>
    <dgm:cxn modelId="{E3702078-FD2C-4213-8823-A7CA90761D60}" srcId="{8774360F-4AD4-4068-B65D-25117BE11A42}" destId="{EB9ECBD5-58CB-4C19-96DD-78E6CC63849A}" srcOrd="0" destOrd="0" parTransId="{D35C4AB2-6D52-4BB3-B235-BC84F3136738}" sibTransId="{B4037718-2B5B-425C-94A9-AC4DCD78C031}"/>
    <dgm:cxn modelId="{880C88CF-83E8-4D81-84F0-51B16DF83D4A}" srcId="{CC5B73C4-93A6-483A-A12F-C9493E4E42BD}" destId="{25ABD3C1-2320-4925-9D20-26A475E51790}" srcOrd="1" destOrd="0" parTransId="{BB9A99DD-633C-4E60-AA08-E9BC328E56B2}" sibTransId="{678E184B-0F3C-4B85-8E52-30C416B9A1AD}"/>
    <dgm:cxn modelId="{8B13AAE2-CE1A-4A83-BA7D-2C583E86A29C}" srcId="{CC5B73C4-93A6-483A-A12F-C9493E4E42BD}" destId="{CBFFD372-7266-4D0D-8FCE-DBBDC3F15982}" srcOrd="0" destOrd="0" parTransId="{1378348F-9B36-4F83-A993-EA21B75F4424}" sibTransId="{76B01DCA-845E-4B8E-AEDA-91A978EDA6C6}"/>
    <dgm:cxn modelId="{E1339CDC-E433-47E6-A4CF-80523FA7998F}" type="presOf" srcId="{FF3B2983-7990-4B32-9416-DBCDA437A1C4}" destId="{109AE47E-FEAA-4855-9775-9B2472A19572}" srcOrd="0" destOrd="1" presId="urn:microsoft.com/office/officeart/2005/8/layout/chevron2"/>
    <dgm:cxn modelId="{8AC656C7-736D-4FF8-AAA0-C542BBFDD544}" srcId="{C5F8A216-D85B-4608-BFEB-FBBE5E118CF3}" destId="{CC5B73C4-93A6-483A-A12F-C9493E4E42BD}" srcOrd="2" destOrd="0" parTransId="{D66B4119-53F5-44BA-A271-9FFB4636B2B1}" sibTransId="{37ACCBEC-635E-4945-8BA6-23AD0F00AC0D}"/>
    <dgm:cxn modelId="{D78E4783-FDD2-43B4-A513-E550E2758FC8}" srcId="{66C1F81E-3F80-41B3-B7CE-57A2FF7D8369}" destId="{FF3B2983-7990-4B32-9416-DBCDA437A1C4}" srcOrd="1" destOrd="0" parTransId="{F589EEA6-3CCA-4C68-8902-C4A478BB2975}" sibTransId="{3A1E0658-41F0-475F-B312-354F26B16C00}"/>
    <dgm:cxn modelId="{6C2981AB-B2B4-4AB1-9DF9-1FBCD1EC8639}" type="presOf" srcId="{25ABD3C1-2320-4925-9D20-26A475E51790}" destId="{02F04CFC-8E07-4E34-B768-8724E7107FFC}" srcOrd="0" destOrd="1" presId="urn:microsoft.com/office/officeart/2005/8/layout/chevron2"/>
    <dgm:cxn modelId="{174B2576-9611-426B-BBFE-07F7DA3912CD}" srcId="{66C1F81E-3F80-41B3-B7CE-57A2FF7D8369}" destId="{A6EE5D95-A2D9-4CD6-A3BB-183CBDBA1BFE}" srcOrd="0" destOrd="0" parTransId="{99EBB724-D928-4450-A83A-6981EC673215}" sibTransId="{47DCD662-D84D-41B5-B945-180C102E8F7F}"/>
    <dgm:cxn modelId="{B616E093-0DF2-4476-B87C-585BC54E3F3D}" type="presOf" srcId="{C5F8A216-D85B-4608-BFEB-FBBE5E118CF3}" destId="{2C6DC7BB-D993-47DB-8342-F050187C7DCB}" srcOrd="0" destOrd="0" presId="urn:microsoft.com/office/officeart/2005/8/layout/chevron2"/>
    <dgm:cxn modelId="{8A8DAAAC-3CC0-43A4-85D3-6D1149EEC7E7}" type="presParOf" srcId="{2C6DC7BB-D993-47DB-8342-F050187C7DCB}" destId="{DA423A21-C850-4315-807D-208453440811}" srcOrd="0" destOrd="0" presId="urn:microsoft.com/office/officeart/2005/8/layout/chevron2"/>
    <dgm:cxn modelId="{B477EB01-1B5E-4EE7-ABDB-2465064B9A98}" type="presParOf" srcId="{DA423A21-C850-4315-807D-208453440811}" destId="{51A0C323-9BA6-4C72-BFAF-96AD5145E701}" srcOrd="0" destOrd="0" presId="urn:microsoft.com/office/officeart/2005/8/layout/chevron2"/>
    <dgm:cxn modelId="{B904D8DA-363E-4C4F-852F-59E1E223A9F3}" type="presParOf" srcId="{DA423A21-C850-4315-807D-208453440811}" destId="{788CA499-A1DB-4A35-82DB-8AE13FFDE248}" srcOrd="1" destOrd="0" presId="urn:microsoft.com/office/officeart/2005/8/layout/chevron2"/>
    <dgm:cxn modelId="{658CE496-D7B3-4530-83B7-BA3ABDFF4785}" type="presParOf" srcId="{2C6DC7BB-D993-47DB-8342-F050187C7DCB}" destId="{47407DD0-33A7-4DA3-81C3-2DB763FE3497}" srcOrd="1" destOrd="0" presId="urn:microsoft.com/office/officeart/2005/8/layout/chevron2"/>
    <dgm:cxn modelId="{7125C734-0293-4F3A-B681-6A747DCD4EE2}" type="presParOf" srcId="{2C6DC7BB-D993-47DB-8342-F050187C7DCB}" destId="{B3CC51E6-ABD8-4260-A639-221B37F9A198}" srcOrd="2" destOrd="0" presId="urn:microsoft.com/office/officeart/2005/8/layout/chevron2"/>
    <dgm:cxn modelId="{313797FB-7A3F-4551-A70E-1FA32BE686CB}" type="presParOf" srcId="{B3CC51E6-ABD8-4260-A639-221B37F9A198}" destId="{FF181532-874B-46F0-8999-6C7B8A522EDF}" srcOrd="0" destOrd="0" presId="urn:microsoft.com/office/officeart/2005/8/layout/chevron2"/>
    <dgm:cxn modelId="{85BF215D-669D-4316-A145-0C58299C8BCB}" type="presParOf" srcId="{B3CC51E6-ABD8-4260-A639-221B37F9A198}" destId="{109AE47E-FEAA-4855-9775-9B2472A19572}" srcOrd="1" destOrd="0" presId="urn:microsoft.com/office/officeart/2005/8/layout/chevron2"/>
    <dgm:cxn modelId="{802234D6-6A56-4E21-ACB7-AF004C834C77}" type="presParOf" srcId="{2C6DC7BB-D993-47DB-8342-F050187C7DCB}" destId="{EBD776B1-B32F-47E2-B353-39EC16D5D57E}" srcOrd="3" destOrd="0" presId="urn:microsoft.com/office/officeart/2005/8/layout/chevron2"/>
    <dgm:cxn modelId="{FADFEE4B-6E80-4A67-B7CB-07DE8290F668}" type="presParOf" srcId="{2C6DC7BB-D993-47DB-8342-F050187C7DCB}" destId="{5F939B1F-7CA1-4FB7-BE08-5C85815CD713}" srcOrd="4" destOrd="0" presId="urn:microsoft.com/office/officeart/2005/8/layout/chevron2"/>
    <dgm:cxn modelId="{270DBC7B-9F30-4058-83C8-A613D22288C2}" type="presParOf" srcId="{5F939B1F-7CA1-4FB7-BE08-5C85815CD713}" destId="{B6551FEE-3A50-4B9D-909B-B0608320808D}" srcOrd="0" destOrd="0" presId="urn:microsoft.com/office/officeart/2005/8/layout/chevron2"/>
    <dgm:cxn modelId="{4F2A822D-2AE6-4AEA-BAB4-4DD51AF28DAE}" type="presParOf" srcId="{5F939B1F-7CA1-4FB7-BE08-5C85815CD713}" destId="{02F04CFC-8E07-4E34-B768-8724E7107FFC}" srcOrd="1" destOrd="0" presId="urn:microsoft.com/office/officeart/2005/8/layout/chevron2"/>
  </dgm:cxnLst>
  <dgm:bg/>
  <dgm:whole/>
</dgm:dataModel>
</file>

<file path=ppt/diagrams/data10.xml><?xml version="1.0" encoding="utf-8"?>
<dgm:dataModel xmlns:dgm="http://schemas.openxmlformats.org/drawingml/2006/diagram" xmlns:a="http://schemas.openxmlformats.org/drawingml/2006/main">
  <dgm:ptLst>
    <dgm:pt modelId="{C5F8A216-D85B-4608-BFEB-FBBE5E118CF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d-ID"/>
        </a:p>
      </dgm:t>
    </dgm:pt>
    <dgm:pt modelId="{8774360F-4AD4-4068-B65D-25117BE11A42}">
      <dgm:prSet phldrT="[Text]"/>
      <dgm:spPr/>
      <dgm:t>
        <a:bodyPr/>
        <a:lstStyle/>
        <a:p>
          <a:r>
            <a:rPr lang="id-ID" dirty="0" smtClean="0"/>
            <a:t>a</a:t>
          </a:r>
          <a:endParaRPr lang="id-ID" dirty="0"/>
        </a:p>
      </dgm:t>
    </dgm:pt>
    <dgm:pt modelId="{5D23AF7A-55A5-4398-9DA2-329A6352EE5A}" type="parTrans" cxnId="{5097800D-624D-42F1-BF0F-76F7610C0093}">
      <dgm:prSet/>
      <dgm:spPr/>
      <dgm:t>
        <a:bodyPr/>
        <a:lstStyle/>
        <a:p>
          <a:endParaRPr lang="id-ID"/>
        </a:p>
      </dgm:t>
    </dgm:pt>
    <dgm:pt modelId="{1D6E88CD-7B91-4EFA-B671-7327CB8B20D0}" type="sibTrans" cxnId="{5097800D-624D-42F1-BF0F-76F7610C0093}">
      <dgm:prSet/>
      <dgm:spPr/>
      <dgm:t>
        <a:bodyPr/>
        <a:lstStyle/>
        <a:p>
          <a:endParaRPr lang="id-ID"/>
        </a:p>
      </dgm:t>
    </dgm:pt>
    <dgm:pt modelId="{EB9ECBD5-58CB-4C19-96DD-78E6CC63849A}">
      <dgm:prSet phldrT="[Text]" custT="1"/>
      <dgm:spPr/>
      <dgm:t>
        <a:bodyPr/>
        <a:lstStyle/>
        <a:p>
          <a:r>
            <a:rPr lang="id-ID" sz="2400" dirty="0" smtClean="0"/>
            <a:t>kegiatan pencatatan semua bidang tanah yang telah diukur dalam daftar tanah dilakukan dalam rangka membuat basis data guna penyediaan informasi mengenai bidang-bidang tanah pada suatu desa/ kelurahan dan menciptakan tertib administrasi pertanahan.</a:t>
          </a:r>
          <a:endParaRPr lang="id-ID" sz="2400" dirty="0"/>
        </a:p>
      </dgm:t>
    </dgm:pt>
    <dgm:pt modelId="{D35C4AB2-6D52-4BB3-B235-BC84F3136738}" type="parTrans" cxnId="{E3702078-FD2C-4213-8823-A7CA90761D60}">
      <dgm:prSet/>
      <dgm:spPr/>
      <dgm:t>
        <a:bodyPr/>
        <a:lstStyle/>
        <a:p>
          <a:endParaRPr lang="id-ID"/>
        </a:p>
      </dgm:t>
    </dgm:pt>
    <dgm:pt modelId="{B4037718-2B5B-425C-94A9-AC4DCD78C031}" type="sibTrans" cxnId="{E3702078-FD2C-4213-8823-A7CA90761D60}">
      <dgm:prSet/>
      <dgm:spPr/>
      <dgm:t>
        <a:bodyPr/>
        <a:lstStyle/>
        <a:p>
          <a:endParaRPr lang="id-ID"/>
        </a:p>
      </dgm:t>
    </dgm:pt>
    <dgm:pt modelId="{CC5B73C4-93A6-483A-A12F-C9493E4E42BD}">
      <dgm:prSet phldrT="[Text]"/>
      <dgm:spPr/>
      <dgm:t>
        <a:bodyPr/>
        <a:lstStyle/>
        <a:p>
          <a:r>
            <a:rPr lang="id-ID" dirty="0" smtClean="0"/>
            <a:t>c</a:t>
          </a:r>
          <a:endParaRPr lang="id-ID" dirty="0"/>
        </a:p>
      </dgm:t>
    </dgm:pt>
    <dgm:pt modelId="{D66B4119-53F5-44BA-A271-9FFB4636B2B1}" type="parTrans" cxnId="{8AC656C7-736D-4FF8-AAA0-C542BBFDD544}">
      <dgm:prSet/>
      <dgm:spPr/>
      <dgm:t>
        <a:bodyPr/>
        <a:lstStyle/>
        <a:p>
          <a:endParaRPr lang="id-ID"/>
        </a:p>
      </dgm:t>
    </dgm:pt>
    <dgm:pt modelId="{37ACCBEC-635E-4945-8BA6-23AD0F00AC0D}" type="sibTrans" cxnId="{8AC656C7-736D-4FF8-AAA0-C542BBFDD544}">
      <dgm:prSet/>
      <dgm:spPr/>
      <dgm:t>
        <a:bodyPr/>
        <a:lstStyle/>
        <a:p>
          <a:endParaRPr lang="id-ID"/>
        </a:p>
      </dgm:t>
    </dgm:pt>
    <dgm:pt modelId="{CBFFD372-7266-4D0D-8FCE-DBBDC3F15982}">
      <dgm:prSet phldrT="[Text]" custT="1"/>
      <dgm:spPr/>
      <dgm:t>
        <a:bodyPr/>
        <a:lstStyle/>
        <a:p>
          <a:r>
            <a:rPr lang="id-ID" sz="2400" dirty="0" smtClean="0"/>
            <a:t>Pembukuan hak (atas tanah atau hak lainnya) pada buku tanah  dilakukan setelah ada penetapan dari pejabat Tata Usaha Negara yakni Kepala Kantor Pertanahan (pendaftaran tanah secara sporadik) atau Ketua Panitia Ajudikasi (pendaftaran tanah secara sistematik).</a:t>
          </a:r>
          <a:endParaRPr lang="id-ID" sz="2400" dirty="0"/>
        </a:p>
      </dgm:t>
    </dgm:pt>
    <dgm:pt modelId="{1378348F-9B36-4F83-A993-EA21B75F4424}" type="parTrans" cxnId="{8B13AAE2-CE1A-4A83-BA7D-2C583E86A29C}">
      <dgm:prSet/>
      <dgm:spPr/>
      <dgm:t>
        <a:bodyPr/>
        <a:lstStyle/>
        <a:p>
          <a:endParaRPr lang="id-ID"/>
        </a:p>
      </dgm:t>
    </dgm:pt>
    <dgm:pt modelId="{76B01DCA-845E-4B8E-AEDA-91A978EDA6C6}" type="sibTrans" cxnId="{8B13AAE2-CE1A-4A83-BA7D-2C583E86A29C}">
      <dgm:prSet/>
      <dgm:spPr/>
      <dgm:t>
        <a:bodyPr/>
        <a:lstStyle/>
        <a:p>
          <a:endParaRPr lang="id-ID"/>
        </a:p>
      </dgm:t>
    </dgm:pt>
    <dgm:pt modelId="{2C6DC7BB-D993-47DB-8342-F050187C7DCB}" type="pres">
      <dgm:prSet presAssocID="{C5F8A216-D85B-4608-BFEB-FBBE5E118CF3}" presName="linearFlow" presStyleCnt="0">
        <dgm:presLayoutVars>
          <dgm:dir/>
          <dgm:animLvl val="lvl"/>
          <dgm:resizeHandles val="exact"/>
        </dgm:presLayoutVars>
      </dgm:prSet>
      <dgm:spPr/>
      <dgm:t>
        <a:bodyPr/>
        <a:lstStyle/>
        <a:p>
          <a:endParaRPr lang="id-ID"/>
        </a:p>
      </dgm:t>
    </dgm:pt>
    <dgm:pt modelId="{DA423A21-C850-4315-807D-208453440811}" type="pres">
      <dgm:prSet presAssocID="{8774360F-4AD4-4068-B65D-25117BE11A42}" presName="composite" presStyleCnt="0"/>
      <dgm:spPr/>
    </dgm:pt>
    <dgm:pt modelId="{51A0C323-9BA6-4C72-BFAF-96AD5145E701}" type="pres">
      <dgm:prSet presAssocID="{8774360F-4AD4-4068-B65D-25117BE11A42}" presName="parentText" presStyleLbl="alignNode1" presStyleIdx="0" presStyleCnt="2">
        <dgm:presLayoutVars>
          <dgm:chMax val="1"/>
          <dgm:bulletEnabled val="1"/>
        </dgm:presLayoutVars>
      </dgm:prSet>
      <dgm:spPr/>
      <dgm:t>
        <a:bodyPr/>
        <a:lstStyle/>
        <a:p>
          <a:endParaRPr lang="id-ID"/>
        </a:p>
      </dgm:t>
    </dgm:pt>
    <dgm:pt modelId="{788CA499-A1DB-4A35-82DB-8AE13FFDE248}" type="pres">
      <dgm:prSet presAssocID="{8774360F-4AD4-4068-B65D-25117BE11A42}" presName="descendantText" presStyleLbl="alignAcc1" presStyleIdx="0" presStyleCnt="2" custScaleY="133118" custLinFactNeighborY="10788">
        <dgm:presLayoutVars>
          <dgm:bulletEnabled val="1"/>
        </dgm:presLayoutVars>
      </dgm:prSet>
      <dgm:spPr/>
      <dgm:t>
        <a:bodyPr/>
        <a:lstStyle/>
        <a:p>
          <a:endParaRPr lang="id-ID"/>
        </a:p>
      </dgm:t>
    </dgm:pt>
    <dgm:pt modelId="{47407DD0-33A7-4DA3-81C3-2DB763FE3497}" type="pres">
      <dgm:prSet presAssocID="{1D6E88CD-7B91-4EFA-B671-7327CB8B20D0}" presName="sp" presStyleCnt="0"/>
      <dgm:spPr/>
    </dgm:pt>
    <dgm:pt modelId="{5F939B1F-7CA1-4FB7-BE08-5C85815CD713}" type="pres">
      <dgm:prSet presAssocID="{CC5B73C4-93A6-483A-A12F-C9493E4E42BD}" presName="composite" presStyleCnt="0"/>
      <dgm:spPr/>
    </dgm:pt>
    <dgm:pt modelId="{B6551FEE-3A50-4B9D-909B-B0608320808D}" type="pres">
      <dgm:prSet presAssocID="{CC5B73C4-93A6-483A-A12F-C9493E4E42BD}" presName="parentText" presStyleLbl="alignNode1" presStyleIdx="1" presStyleCnt="2">
        <dgm:presLayoutVars>
          <dgm:chMax val="1"/>
          <dgm:bulletEnabled val="1"/>
        </dgm:presLayoutVars>
      </dgm:prSet>
      <dgm:spPr/>
      <dgm:t>
        <a:bodyPr/>
        <a:lstStyle/>
        <a:p>
          <a:endParaRPr lang="id-ID"/>
        </a:p>
      </dgm:t>
    </dgm:pt>
    <dgm:pt modelId="{02F04CFC-8E07-4E34-B768-8724E7107FFC}" type="pres">
      <dgm:prSet presAssocID="{CC5B73C4-93A6-483A-A12F-C9493E4E42BD}" presName="descendantText" presStyleLbl="alignAcc1" presStyleIdx="1" presStyleCnt="2" custScaleY="197471" custLinFactNeighborY="23748">
        <dgm:presLayoutVars>
          <dgm:bulletEnabled val="1"/>
        </dgm:presLayoutVars>
      </dgm:prSet>
      <dgm:spPr/>
      <dgm:t>
        <a:bodyPr/>
        <a:lstStyle/>
        <a:p>
          <a:endParaRPr lang="id-ID"/>
        </a:p>
      </dgm:t>
    </dgm:pt>
  </dgm:ptLst>
  <dgm:cxnLst>
    <dgm:cxn modelId="{ABF1B189-82FC-4B98-B77F-6B69EAD333CD}" type="presOf" srcId="{EB9ECBD5-58CB-4C19-96DD-78E6CC63849A}" destId="{788CA499-A1DB-4A35-82DB-8AE13FFDE248}" srcOrd="0" destOrd="0" presId="urn:microsoft.com/office/officeart/2005/8/layout/chevron2"/>
    <dgm:cxn modelId="{5097800D-624D-42F1-BF0F-76F7610C0093}" srcId="{C5F8A216-D85B-4608-BFEB-FBBE5E118CF3}" destId="{8774360F-4AD4-4068-B65D-25117BE11A42}" srcOrd="0" destOrd="0" parTransId="{5D23AF7A-55A5-4398-9DA2-329A6352EE5A}" sibTransId="{1D6E88CD-7B91-4EFA-B671-7327CB8B20D0}"/>
    <dgm:cxn modelId="{8AC656C7-736D-4FF8-AAA0-C542BBFDD544}" srcId="{C5F8A216-D85B-4608-BFEB-FBBE5E118CF3}" destId="{CC5B73C4-93A6-483A-A12F-C9493E4E42BD}" srcOrd="1" destOrd="0" parTransId="{D66B4119-53F5-44BA-A271-9FFB4636B2B1}" sibTransId="{37ACCBEC-635E-4945-8BA6-23AD0F00AC0D}"/>
    <dgm:cxn modelId="{2D7583C9-84A8-470E-A26F-8B4C0467E2B6}" type="presOf" srcId="{CBFFD372-7266-4D0D-8FCE-DBBDC3F15982}" destId="{02F04CFC-8E07-4E34-B768-8724E7107FFC}" srcOrd="0" destOrd="0" presId="urn:microsoft.com/office/officeart/2005/8/layout/chevron2"/>
    <dgm:cxn modelId="{3B89EDE1-A94E-4C05-8303-0E4E2260FA79}" type="presOf" srcId="{8774360F-4AD4-4068-B65D-25117BE11A42}" destId="{51A0C323-9BA6-4C72-BFAF-96AD5145E701}" srcOrd="0" destOrd="0" presId="urn:microsoft.com/office/officeart/2005/8/layout/chevron2"/>
    <dgm:cxn modelId="{FB9B85CE-D765-4BEF-95AA-17985C4784DB}" type="presOf" srcId="{CC5B73C4-93A6-483A-A12F-C9493E4E42BD}" destId="{B6551FEE-3A50-4B9D-909B-B0608320808D}" srcOrd="0" destOrd="0" presId="urn:microsoft.com/office/officeart/2005/8/layout/chevron2"/>
    <dgm:cxn modelId="{8B13AAE2-CE1A-4A83-BA7D-2C583E86A29C}" srcId="{CC5B73C4-93A6-483A-A12F-C9493E4E42BD}" destId="{CBFFD372-7266-4D0D-8FCE-DBBDC3F15982}" srcOrd="0" destOrd="0" parTransId="{1378348F-9B36-4F83-A993-EA21B75F4424}" sibTransId="{76B01DCA-845E-4B8E-AEDA-91A978EDA6C6}"/>
    <dgm:cxn modelId="{E3702078-FD2C-4213-8823-A7CA90761D60}" srcId="{8774360F-4AD4-4068-B65D-25117BE11A42}" destId="{EB9ECBD5-58CB-4C19-96DD-78E6CC63849A}" srcOrd="0" destOrd="0" parTransId="{D35C4AB2-6D52-4BB3-B235-BC84F3136738}" sibTransId="{B4037718-2B5B-425C-94A9-AC4DCD78C031}"/>
    <dgm:cxn modelId="{AF22EA10-41F0-46E1-90D2-E9F9E2221A48}" type="presOf" srcId="{C5F8A216-D85B-4608-BFEB-FBBE5E118CF3}" destId="{2C6DC7BB-D993-47DB-8342-F050187C7DCB}" srcOrd="0" destOrd="0" presId="urn:microsoft.com/office/officeart/2005/8/layout/chevron2"/>
    <dgm:cxn modelId="{8AA4B635-E58F-4D57-AD69-1E14A5371444}" type="presParOf" srcId="{2C6DC7BB-D993-47DB-8342-F050187C7DCB}" destId="{DA423A21-C850-4315-807D-208453440811}" srcOrd="0" destOrd="0" presId="urn:microsoft.com/office/officeart/2005/8/layout/chevron2"/>
    <dgm:cxn modelId="{8DF7E977-0533-404E-BA5F-1FE1F8C027FB}" type="presParOf" srcId="{DA423A21-C850-4315-807D-208453440811}" destId="{51A0C323-9BA6-4C72-BFAF-96AD5145E701}" srcOrd="0" destOrd="0" presId="urn:microsoft.com/office/officeart/2005/8/layout/chevron2"/>
    <dgm:cxn modelId="{C5645082-AB4F-45D7-A1FD-A315CB2127C1}" type="presParOf" srcId="{DA423A21-C850-4315-807D-208453440811}" destId="{788CA499-A1DB-4A35-82DB-8AE13FFDE248}" srcOrd="1" destOrd="0" presId="urn:microsoft.com/office/officeart/2005/8/layout/chevron2"/>
    <dgm:cxn modelId="{EC099A3E-1201-42DA-8EEC-959457B3E7E6}" type="presParOf" srcId="{2C6DC7BB-D993-47DB-8342-F050187C7DCB}" destId="{47407DD0-33A7-4DA3-81C3-2DB763FE3497}" srcOrd="1" destOrd="0" presId="urn:microsoft.com/office/officeart/2005/8/layout/chevron2"/>
    <dgm:cxn modelId="{DDB6B389-ACAD-48E3-948A-58073C9C72CD}" type="presParOf" srcId="{2C6DC7BB-D993-47DB-8342-F050187C7DCB}" destId="{5F939B1F-7CA1-4FB7-BE08-5C85815CD713}" srcOrd="2" destOrd="0" presId="urn:microsoft.com/office/officeart/2005/8/layout/chevron2"/>
    <dgm:cxn modelId="{48A0F948-D5D8-4E89-B07B-DA65EC36E033}" type="presParOf" srcId="{5F939B1F-7CA1-4FB7-BE08-5C85815CD713}" destId="{B6551FEE-3A50-4B9D-909B-B0608320808D}" srcOrd="0" destOrd="0" presId="urn:microsoft.com/office/officeart/2005/8/layout/chevron2"/>
    <dgm:cxn modelId="{D0996ED7-AAF7-43C7-806F-5D724B2A1DDF}" type="presParOf" srcId="{5F939B1F-7CA1-4FB7-BE08-5C85815CD713}" destId="{02F04CFC-8E07-4E34-B768-8724E7107FFC}" srcOrd="1" destOrd="0" presId="urn:microsoft.com/office/officeart/2005/8/layout/chevron2"/>
  </dgm:cxnLst>
  <dgm:bg/>
  <dgm:whole/>
</dgm:dataModel>
</file>

<file path=ppt/diagrams/data11.xml><?xml version="1.0" encoding="utf-8"?>
<dgm:dataModel xmlns:dgm="http://schemas.openxmlformats.org/drawingml/2006/diagram" xmlns:a="http://schemas.openxmlformats.org/drawingml/2006/main">
  <dgm:ptLst>
    <dgm:pt modelId="{C5F8A216-D85B-4608-BFEB-FBBE5E118CF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d-ID"/>
        </a:p>
      </dgm:t>
    </dgm:pt>
    <dgm:pt modelId="{8774360F-4AD4-4068-B65D-25117BE11A42}">
      <dgm:prSet phldrT="[Text]"/>
      <dgm:spPr/>
      <dgm:t>
        <a:bodyPr/>
        <a:lstStyle/>
        <a:p>
          <a:r>
            <a:rPr lang="id-ID" dirty="0" smtClean="0"/>
            <a:t>a</a:t>
          </a:r>
          <a:endParaRPr lang="id-ID" dirty="0"/>
        </a:p>
      </dgm:t>
    </dgm:pt>
    <dgm:pt modelId="{5D23AF7A-55A5-4398-9DA2-329A6352EE5A}" type="parTrans" cxnId="{5097800D-624D-42F1-BF0F-76F7610C0093}">
      <dgm:prSet/>
      <dgm:spPr/>
      <dgm:t>
        <a:bodyPr/>
        <a:lstStyle/>
        <a:p>
          <a:endParaRPr lang="id-ID"/>
        </a:p>
      </dgm:t>
    </dgm:pt>
    <dgm:pt modelId="{1D6E88CD-7B91-4EFA-B671-7327CB8B20D0}" type="sibTrans" cxnId="{5097800D-624D-42F1-BF0F-76F7610C0093}">
      <dgm:prSet/>
      <dgm:spPr/>
      <dgm:t>
        <a:bodyPr/>
        <a:lstStyle/>
        <a:p>
          <a:endParaRPr lang="id-ID"/>
        </a:p>
      </dgm:t>
    </dgm:pt>
    <dgm:pt modelId="{EB9ECBD5-58CB-4C19-96DD-78E6CC63849A}">
      <dgm:prSet phldrT="[Text]" custT="1"/>
      <dgm:spPr/>
      <dgm:t>
        <a:bodyPr/>
        <a:lstStyle/>
        <a:p>
          <a:r>
            <a:rPr lang="id-ID" sz="2400" dirty="0" smtClean="0"/>
            <a:t>Warkah adalah dokumen yang merupakan alat bukti data fisik dan data yuridis bidang tanah yang telah dipergunakan sebagai dasar pendaftaran bidang tanah tersebut.</a:t>
          </a:r>
          <a:endParaRPr lang="id-ID" sz="2400" dirty="0"/>
        </a:p>
      </dgm:t>
    </dgm:pt>
    <dgm:pt modelId="{D35C4AB2-6D52-4BB3-B235-BC84F3136738}" type="parTrans" cxnId="{E3702078-FD2C-4213-8823-A7CA90761D60}">
      <dgm:prSet/>
      <dgm:spPr/>
      <dgm:t>
        <a:bodyPr/>
        <a:lstStyle/>
        <a:p>
          <a:endParaRPr lang="id-ID"/>
        </a:p>
      </dgm:t>
    </dgm:pt>
    <dgm:pt modelId="{B4037718-2B5B-425C-94A9-AC4DCD78C031}" type="sibTrans" cxnId="{E3702078-FD2C-4213-8823-A7CA90761D60}">
      <dgm:prSet/>
      <dgm:spPr/>
      <dgm:t>
        <a:bodyPr/>
        <a:lstStyle/>
        <a:p>
          <a:endParaRPr lang="id-ID"/>
        </a:p>
      </dgm:t>
    </dgm:pt>
    <dgm:pt modelId="{CC5B73C4-93A6-483A-A12F-C9493E4E42BD}">
      <dgm:prSet phldrT="[Text]"/>
      <dgm:spPr/>
      <dgm:t>
        <a:bodyPr/>
        <a:lstStyle/>
        <a:p>
          <a:r>
            <a:rPr lang="id-ID" dirty="0" smtClean="0"/>
            <a:t>c</a:t>
          </a:r>
          <a:endParaRPr lang="id-ID" dirty="0"/>
        </a:p>
      </dgm:t>
    </dgm:pt>
    <dgm:pt modelId="{D66B4119-53F5-44BA-A271-9FFB4636B2B1}" type="parTrans" cxnId="{8AC656C7-736D-4FF8-AAA0-C542BBFDD544}">
      <dgm:prSet/>
      <dgm:spPr/>
      <dgm:t>
        <a:bodyPr/>
        <a:lstStyle/>
        <a:p>
          <a:endParaRPr lang="id-ID"/>
        </a:p>
      </dgm:t>
    </dgm:pt>
    <dgm:pt modelId="{37ACCBEC-635E-4945-8BA6-23AD0F00AC0D}" type="sibTrans" cxnId="{8AC656C7-736D-4FF8-AAA0-C542BBFDD544}">
      <dgm:prSet/>
      <dgm:spPr/>
      <dgm:t>
        <a:bodyPr/>
        <a:lstStyle/>
        <a:p>
          <a:endParaRPr lang="id-ID"/>
        </a:p>
      </dgm:t>
    </dgm:pt>
    <dgm:pt modelId="{CBFFD372-7266-4D0D-8FCE-DBBDC3F15982}">
      <dgm:prSet phldrT="[Text]" custT="1"/>
      <dgm:spPr/>
      <dgm:t>
        <a:bodyPr/>
        <a:lstStyle/>
        <a:p>
          <a:r>
            <a:rPr lang="id-ID" sz="2000" dirty="0" smtClean="0"/>
            <a:t>Dokumen pendaftaran tanah dapat disimpan dalam bentuk tulis (cetak) misalnya daftar-daftar isian, dokumen serta warkah, peta-peta kadastral atau dalam bentuk alat bantu audio visual atau komputer.</a:t>
          </a:r>
          <a:endParaRPr lang="id-ID" sz="2000" dirty="0"/>
        </a:p>
      </dgm:t>
    </dgm:pt>
    <dgm:pt modelId="{1378348F-9B36-4F83-A993-EA21B75F4424}" type="parTrans" cxnId="{8B13AAE2-CE1A-4A83-BA7D-2C583E86A29C}">
      <dgm:prSet/>
      <dgm:spPr/>
      <dgm:t>
        <a:bodyPr/>
        <a:lstStyle/>
        <a:p>
          <a:endParaRPr lang="id-ID"/>
        </a:p>
      </dgm:t>
    </dgm:pt>
    <dgm:pt modelId="{76B01DCA-845E-4B8E-AEDA-91A978EDA6C6}" type="sibTrans" cxnId="{8B13AAE2-CE1A-4A83-BA7D-2C583E86A29C}">
      <dgm:prSet/>
      <dgm:spPr/>
      <dgm:t>
        <a:bodyPr/>
        <a:lstStyle/>
        <a:p>
          <a:endParaRPr lang="id-ID"/>
        </a:p>
      </dgm:t>
    </dgm:pt>
    <dgm:pt modelId="{2DABABFE-2A3F-4BE3-B604-6B94D1631B9C}">
      <dgm:prSet phldrT="[Text]" custT="1"/>
      <dgm:spPr/>
      <dgm:t>
        <a:bodyPr/>
        <a:lstStyle/>
        <a:p>
          <a:r>
            <a:rPr lang="id-ID" sz="2000" dirty="0" smtClean="0"/>
            <a:t>Tujuan penyimpanan dokumen atau warkah pendaftaran tanah adalah agar dapat bertahan lama sehingga informasi atau data yang berada didalamnya dapat diakses oleh pemakai secara optimal diperlukan upaya pelestarian.</a:t>
          </a:r>
          <a:endParaRPr lang="id-ID" sz="2000" dirty="0"/>
        </a:p>
      </dgm:t>
    </dgm:pt>
    <dgm:pt modelId="{D8D8C2A4-6880-48A3-AB71-48562BD47D54}" type="parTrans" cxnId="{3F224C91-8F56-436C-A61C-0ED884326C6E}">
      <dgm:prSet/>
      <dgm:spPr/>
      <dgm:t>
        <a:bodyPr/>
        <a:lstStyle/>
        <a:p>
          <a:endParaRPr lang="id-ID"/>
        </a:p>
      </dgm:t>
    </dgm:pt>
    <dgm:pt modelId="{6D712EAB-84B7-4976-BB79-EBE8761EE4B8}" type="sibTrans" cxnId="{3F224C91-8F56-436C-A61C-0ED884326C6E}">
      <dgm:prSet/>
      <dgm:spPr/>
      <dgm:t>
        <a:bodyPr/>
        <a:lstStyle/>
        <a:p>
          <a:endParaRPr lang="id-ID"/>
        </a:p>
      </dgm:t>
    </dgm:pt>
    <dgm:pt modelId="{0ED8925A-471D-4D34-A903-EBDDEB8C1B3D}">
      <dgm:prSet phldrT="[Text]" custT="1"/>
      <dgm:spPr/>
      <dgm:t>
        <a:bodyPr/>
        <a:lstStyle/>
        <a:p>
          <a:r>
            <a:rPr lang="id-ID" sz="2000" dirty="0" smtClean="0"/>
            <a:t>Dokumen warkah dapat disimpan file-file digital seperti bentuk mikro (microfilm), compack disk (CD), pita magnetik, dan lain-lainnya.</a:t>
          </a:r>
          <a:endParaRPr lang="id-ID" sz="2000" dirty="0"/>
        </a:p>
      </dgm:t>
    </dgm:pt>
    <dgm:pt modelId="{C3B98A80-BD5D-4E5B-8B4D-7C3D05B05F7E}" type="parTrans" cxnId="{182C2250-E906-4512-BFEF-22111A1614FB}">
      <dgm:prSet/>
      <dgm:spPr/>
    </dgm:pt>
    <dgm:pt modelId="{AABA5475-E40D-4112-A206-9F4BB451D684}" type="sibTrans" cxnId="{182C2250-E906-4512-BFEF-22111A1614FB}">
      <dgm:prSet/>
      <dgm:spPr/>
    </dgm:pt>
    <dgm:pt modelId="{2C6DC7BB-D993-47DB-8342-F050187C7DCB}" type="pres">
      <dgm:prSet presAssocID="{C5F8A216-D85B-4608-BFEB-FBBE5E118CF3}" presName="linearFlow" presStyleCnt="0">
        <dgm:presLayoutVars>
          <dgm:dir/>
          <dgm:animLvl val="lvl"/>
          <dgm:resizeHandles val="exact"/>
        </dgm:presLayoutVars>
      </dgm:prSet>
      <dgm:spPr/>
      <dgm:t>
        <a:bodyPr/>
        <a:lstStyle/>
        <a:p>
          <a:endParaRPr lang="id-ID"/>
        </a:p>
      </dgm:t>
    </dgm:pt>
    <dgm:pt modelId="{DA423A21-C850-4315-807D-208453440811}" type="pres">
      <dgm:prSet presAssocID="{8774360F-4AD4-4068-B65D-25117BE11A42}" presName="composite" presStyleCnt="0"/>
      <dgm:spPr/>
    </dgm:pt>
    <dgm:pt modelId="{51A0C323-9BA6-4C72-BFAF-96AD5145E701}" type="pres">
      <dgm:prSet presAssocID="{8774360F-4AD4-4068-B65D-25117BE11A42}" presName="parentText" presStyleLbl="alignNode1" presStyleIdx="0" presStyleCnt="2">
        <dgm:presLayoutVars>
          <dgm:chMax val="1"/>
          <dgm:bulletEnabled val="1"/>
        </dgm:presLayoutVars>
      </dgm:prSet>
      <dgm:spPr/>
      <dgm:t>
        <a:bodyPr/>
        <a:lstStyle/>
        <a:p>
          <a:endParaRPr lang="id-ID"/>
        </a:p>
      </dgm:t>
    </dgm:pt>
    <dgm:pt modelId="{788CA499-A1DB-4A35-82DB-8AE13FFDE248}" type="pres">
      <dgm:prSet presAssocID="{8774360F-4AD4-4068-B65D-25117BE11A42}" presName="descendantText" presStyleLbl="alignAcc1" presStyleIdx="0" presStyleCnt="2" custScaleY="133118" custLinFactNeighborY="-4788">
        <dgm:presLayoutVars>
          <dgm:bulletEnabled val="1"/>
        </dgm:presLayoutVars>
      </dgm:prSet>
      <dgm:spPr/>
      <dgm:t>
        <a:bodyPr/>
        <a:lstStyle/>
        <a:p>
          <a:endParaRPr lang="id-ID"/>
        </a:p>
      </dgm:t>
    </dgm:pt>
    <dgm:pt modelId="{47407DD0-33A7-4DA3-81C3-2DB763FE3497}" type="pres">
      <dgm:prSet presAssocID="{1D6E88CD-7B91-4EFA-B671-7327CB8B20D0}" presName="sp" presStyleCnt="0"/>
      <dgm:spPr/>
    </dgm:pt>
    <dgm:pt modelId="{5F939B1F-7CA1-4FB7-BE08-5C85815CD713}" type="pres">
      <dgm:prSet presAssocID="{CC5B73C4-93A6-483A-A12F-C9493E4E42BD}" presName="composite" presStyleCnt="0"/>
      <dgm:spPr/>
    </dgm:pt>
    <dgm:pt modelId="{B6551FEE-3A50-4B9D-909B-B0608320808D}" type="pres">
      <dgm:prSet presAssocID="{CC5B73C4-93A6-483A-A12F-C9493E4E42BD}" presName="parentText" presStyleLbl="alignNode1" presStyleIdx="1" presStyleCnt="2">
        <dgm:presLayoutVars>
          <dgm:chMax val="1"/>
          <dgm:bulletEnabled val="1"/>
        </dgm:presLayoutVars>
      </dgm:prSet>
      <dgm:spPr/>
      <dgm:t>
        <a:bodyPr/>
        <a:lstStyle/>
        <a:p>
          <a:endParaRPr lang="id-ID"/>
        </a:p>
      </dgm:t>
    </dgm:pt>
    <dgm:pt modelId="{02F04CFC-8E07-4E34-B768-8724E7107FFC}" type="pres">
      <dgm:prSet presAssocID="{CC5B73C4-93A6-483A-A12F-C9493E4E42BD}" presName="descendantText" presStyleLbl="alignAcc1" presStyleIdx="1" presStyleCnt="2" custScaleY="268828" custLinFactNeighborY="-12224">
        <dgm:presLayoutVars>
          <dgm:bulletEnabled val="1"/>
        </dgm:presLayoutVars>
      </dgm:prSet>
      <dgm:spPr/>
      <dgm:t>
        <a:bodyPr/>
        <a:lstStyle/>
        <a:p>
          <a:endParaRPr lang="id-ID"/>
        </a:p>
      </dgm:t>
    </dgm:pt>
  </dgm:ptLst>
  <dgm:cxnLst>
    <dgm:cxn modelId="{907B0467-0DF7-4799-9751-159530A6CDF6}" type="presOf" srcId="{EB9ECBD5-58CB-4C19-96DD-78E6CC63849A}" destId="{788CA499-A1DB-4A35-82DB-8AE13FFDE248}" srcOrd="0" destOrd="0" presId="urn:microsoft.com/office/officeart/2005/8/layout/chevron2"/>
    <dgm:cxn modelId="{0132AD43-7F95-4D21-9AE7-CF8F4F010666}" type="presOf" srcId="{CC5B73C4-93A6-483A-A12F-C9493E4E42BD}" destId="{B6551FEE-3A50-4B9D-909B-B0608320808D}" srcOrd="0" destOrd="0" presId="urn:microsoft.com/office/officeart/2005/8/layout/chevron2"/>
    <dgm:cxn modelId="{5097800D-624D-42F1-BF0F-76F7610C0093}" srcId="{C5F8A216-D85B-4608-BFEB-FBBE5E118CF3}" destId="{8774360F-4AD4-4068-B65D-25117BE11A42}" srcOrd="0" destOrd="0" parTransId="{5D23AF7A-55A5-4398-9DA2-329A6352EE5A}" sibTransId="{1D6E88CD-7B91-4EFA-B671-7327CB8B20D0}"/>
    <dgm:cxn modelId="{182C2250-E906-4512-BFEF-22111A1614FB}" srcId="{CC5B73C4-93A6-483A-A12F-C9493E4E42BD}" destId="{0ED8925A-471D-4D34-A903-EBDDEB8C1B3D}" srcOrd="1" destOrd="0" parTransId="{C3B98A80-BD5D-4E5B-8B4D-7C3D05B05F7E}" sibTransId="{AABA5475-E40D-4112-A206-9F4BB451D684}"/>
    <dgm:cxn modelId="{8AC656C7-736D-4FF8-AAA0-C542BBFDD544}" srcId="{C5F8A216-D85B-4608-BFEB-FBBE5E118CF3}" destId="{CC5B73C4-93A6-483A-A12F-C9493E4E42BD}" srcOrd="1" destOrd="0" parTransId="{D66B4119-53F5-44BA-A271-9FFB4636B2B1}" sibTransId="{37ACCBEC-635E-4945-8BA6-23AD0F00AC0D}"/>
    <dgm:cxn modelId="{F1B1BAB7-9466-4835-850F-E6CDAEEFA3B8}" type="presOf" srcId="{2DABABFE-2A3F-4BE3-B604-6B94D1631B9C}" destId="{02F04CFC-8E07-4E34-B768-8724E7107FFC}" srcOrd="0" destOrd="2" presId="urn:microsoft.com/office/officeart/2005/8/layout/chevron2"/>
    <dgm:cxn modelId="{9559CD5B-27B4-4EA2-9B15-3D245479E2FB}" type="presOf" srcId="{0ED8925A-471D-4D34-A903-EBDDEB8C1B3D}" destId="{02F04CFC-8E07-4E34-B768-8724E7107FFC}" srcOrd="0" destOrd="1" presId="urn:microsoft.com/office/officeart/2005/8/layout/chevron2"/>
    <dgm:cxn modelId="{3F224C91-8F56-436C-A61C-0ED884326C6E}" srcId="{CC5B73C4-93A6-483A-A12F-C9493E4E42BD}" destId="{2DABABFE-2A3F-4BE3-B604-6B94D1631B9C}" srcOrd="2" destOrd="0" parTransId="{D8D8C2A4-6880-48A3-AB71-48562BD47D54}" sibTransId="{6D712EAB-84B7-4976-BB79-EBE8761EE4B8}"/>
    <dgm:cxn modelId="{8B13AAE2-CE1A-4A83-BA7D-2C583E86A29C}" srcId="{CC5B73C4-93A6-483A-A12F-C9493E4E42BD}" destId="{CBFFD372-7266-4D0D-8FCE-DBBDC3F15982}" srcOrd="0" destOrd="0" parTransId="{1378348F-9B36-4F83-A993-EA21B75F4424}" sibTransId="{76B01DCA-845E-4B8E-AEDA-91A978EDA6C6}"/>
    <dgm:cxn modelId="{E3702078-FD2C-4213-8823-A7CA90761D60}" srcId="{8774360F-4AD4-4068-B65D-25117BE11A42}" destId="{EB9ECBD5-58CB-4C19-96DD-78E6CC63849A}" srcOrd="0" destOrd="0" parTransId="{D35C4AB2-6D52-4BB3-B235-BC84F3136738}" sibTransId="{B4037718-2B5B-425C-94A9-AC4DCD78C031}"/>
    <dgm:cxn modelId="{5EC6D337-BF58-4D7C-BF16-05C8BA047A24}" type="presOf" srcId="{CBFFD372-7266-4D0D-8FCE-DBBDC3F15982}" destId="{02F04CFC-8E07-4E34-B768-8724E7107FFC}" srcOrd="0" destOrd="0" presId="urn:microsoft.com/office/officeart/2005/8/layout/chevron2"/>
    <dgm:cxn modelId="{EAEF5035-8E9C-470C-B976-12EC4568AEE0}" type="presOf" srcId="{8774360F-4AD4-4068-B65D-25117BE11A42}" destId="{51A0C323-9BA6-4C72-BFAF-96AD5145E701}" srcOrd="0" destOrd="0" presId="urn:microsoft.com/office/officeart/2005/8/layout/chevron2"/>
    <dgm:cxn modelId="{AAA60C70-C87C-4644-BAAE-5FC600A7A131}" type="presOf" srcId="{C5F8A216-D85B-4608-BFEB-FBBE5E118CF3}" destId="{2C6DC7BB-D993-47DB-8342-F050187C7DCB}" srcOrd="0" destOrd="0" presId="urn:microsoft.com/office/officeart/2005/8/layout/chevron2"/>
    <dgm:cxn modelId="{B07C43FB-4B6D-42D6-B8C7-4776BFC0BE94}" type="presParOf" srcId="{2C6DC7BB-D993-47DB-8342-F050187C7DCB}" destId="{DA423A21-C850-4315-807D-208453440811}" srcOrd="0" destOrd="0" presId="urn:microsoft.com/office/officeart/2005/8/layout/chevron2"/>
    <dgm:cxn modelId="{632953C0-7C45-4A71-8CFB-83B871EA5CD5}" type="presParOf" srcId="{DA423A21-C850-4315-807D-208453440811}" destId="{51A0C323-9BA6-4C72-BFAF-96AD5145E701}" srcOrd="0" destOrd="0" presId="urn:microsoft.com/office/officeart/2005/8/layout/chevron2"/>
    <dgm:cxn modelId="{6614988A-6B1D-459E-830D-987F12E4ADB2}" type="presParOf" srcId="{DA423A21-C850-4315-807D-208453440811}" destId="{788CA499-A1DB-4A35-82DB-8AE13FFDE248}" srcOrd="1" destOrd="0" presId="urn:microsoft.com/office/officeart/2005/8/layout/chevron2"/>
    <dgm:cxn modelId="{B1A882AB-E132-43C6-9EEB-00AA9C211851}" type="presParOf" srcId="{2C6DC7BB-D993-47DB-8342-F050187C7DCB}" destId="{47407DD0-33A7-4DA3-81C3-2DB763FE3497}" srcOrd="1" destOrd="0" presId="urn:microsoft.com/office/officeart/2005/8/layout/chevron2"/>
    <dgm:cxn modelId="{E42C1730-CC6D-4B35-A6EB-1D9F9ED5E990}" type="presParOf" srcId="{2C6DC7BB-D993-47DB-8342-F050187C7DCB}" destId="{5F939B1F-7CA1-4FB7-BE08-5C85815CD713}" srcOrd="2" destOrd="0" presId="urn:microsoft.com/office/officeart/2005/8/layout/chevron2"/>
    <dgm:cxn modelId="{90996EDA-706D-4864-BEF2-2251B545FF18}" type="presParOf" srcId="{5F939B1F-7CA1-4FB7-BE08-5C85815CD713}" destId="{B6551FEE-3A50-4B9D-909B-B0608320808D}" srcOrd="0" destOrd="0" presId="urn:microsoft.com/office/officeart/2005/8/layout/chevron2"/>
    <dgm:cxn modelId="{CCC74B5E-24EE-4119-8F38-91E22ADA6E50}" type="presParOf" srcId="{5F939B1F-7CA1-4FB7-BE08-5C85815CD713}" destId="{02F04CFC-8E07-4E34-B768-8724E7107FFC}"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C5F8A216-D85B-4608-BFEB-FBBE5E118CF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d-ID"/>
        </a:p>
      </dgm:t>
    </dgm:pt>
    <dgm:pt modelId="{8774360F-4AD4-4068-B65D-25117BE11A42}">
      <dgm:prSet phldrT="[Text]"/>
      <dgm:spPr/>
      <dgm:t>
        <a:bodyPr/>
        <a:lstStyle/>
        <a:p>
          <a:r>
            <a:rPr lang="id-ID" dirty="0" smtClean="0"/>
            <a:t>a</a:t>
          </a:r>
          <a:endParaRPr lang="id-ID" dirty="0"/>
        </a:p>
      </dgm:t>
    </dgm:pt>
    <dgm:pt modelId="{5D23AF7A-55A5-4398-9DA2-329A6352EE5A}" type="parTrans" cxnId="{5097800D-624D-42F1-BF0F-76F7610C0093}">
      <dgm:prSet/>
      <dgm:spPr/>
      <dgm:t>
        <a:bodyPr/>
        <a:lstStyle/>
        <a:p>
          <a:endParaRPr lang="id-ID"/>
        </a:p>
      </dgm:t>
    </dgm:pt>
    <dgm:pt modelId="{1D6E88CD-7B91-4EFA-B671-7327CB8B20D0}" type="sibTrans" cxnId="{5097800D-624D-42F1-BF0F-76F7610C0093}">
      <dgm:prSet/>
      <dgm:spPr/>
      <dgm:t>
        <a:bodyPr/>
        <a:lstStyle/>
        <a:p>
          <a:endParaRPr lang="id-ID"/>
        </a:p>
      </dgm:t>
    </dgm:pt>
    <dgm:pt modelId="{EB9ECBD5-58CB-4C19-96DD-78E6CC63849A}">
      <dgm:prSet phldrT="[Text]" custT="1"/>
      <dgm:spPr/>
      <dgm:t>
        <a:bodyPr/>
        <a:lstStyle/>
        <a:p>
          <a:r>
            <a:rPr lang="id-ID" sz="2400" dirty="0" smtClean="0"/>
            <a:t>merupakan hasil daripada perencanaan dan persiapan yang telah dilaksanakan oleh Kantor Pertanahan Kabupaten/Kota</a:t>
          </a:r>
          <a:endParaRPr lang="id-ID" sz="2400" dirty="0"/>
        </a:p>
      </dgm:t>
    </dgm:pt>
    <dgm:pt modelId="{D35C4AB2-6D52-4BB3-B235-BC84F3136738}" type="parTrans" cxnId="{E3702078-FD2C-4213-8823-A7CA90761D60}">
      <dgm:prSet/>
      <dgm:spPr/>
      <dgm:t>
        <a:bodyPr/>
        <a:lstStyle/>
        <a:p>
          <a:endParaRPr lang="id-ID"/>
        </a:p>
      </dgm:t>
    </dgm:pt>
    <dgm:pt modelId="{B4037718-2B5B-425C-94A9-AC4DCD78C031}" type="sibTrans" cxnId="{E3702078-FD2C-4213-8823-A7CA90761D60}">
      <dgm:prSet/>
      <dgm:spPr/>
      <dgm:t>
        <a:bodyPr/>
        <a:lstStyle/>
        <a:p>
          <a:endParaRPr lang="id-ID"/>
        </a:p>
      </dgm:t>
    </dgm:pt>
    <dgm:pt modelId="{66C1F81E-3F80-41B3-B7CE-57A2FF7D8369}">
      <dgm:prSet phldrT="[Text]"/>
      <dgm:spPr/>
      <dgm:t>
        <a:bodyPr/>
        <a:lstStyle/>
        <a:p>
          <a:r>
            <a:rPr lang="id-ID" dirty="0" smtClean="0"/>
            <a:t>b</a:t>
          </a:r>
          <a:endParaRPr lang="id-ID" dirty="0"/>
        </a:p>
      </dgm:t>
    </dgm:pt>
    <dgm:pt modelId="{3008085D-7BD0-46EC-87B9-71FA2C958B3A}" type="parTrans" cxnId="{D0BEE706-BBE6-441E-A0A6-BB3A9282B112}">
      <dgm:prSet/>
      <dgm:spPr/>
      <dgm:t>
        <a:bodyPr/>
        <a:lstStyle/>
        <a:p>
          <a:endParaRPr lang="id-ID"/>
        </a:p>
      </dgm:t>
    </dgm:pt>
    <dgm:pt modelId="{5DD9A3A8-58F4-45DF-8919-81BC56434982}" type="sibTrans" cxnId="{D0BEE706-BBE6-441E-A0A6-BB3A9282B112}">
      <dgm:prSet/>
      <dgm:spPr/>
      <dgm:t>
        <a:bodyPr/>
        <a:lstStyle/>
        <a:p>
          <a:endParaRPr lang="id-ID"/>
        </a:p>
      </dgm:t>
    </dgm:pt>
    <dgm:pt modelId="{A6EE5D95-A2D9-4CD6-A3BB-183CBDBA1BFE}">
      <dgm:prSet phldrT="[Text]" custT="1"/>
      <dgm:spPr/>
      <dgm:t>
        <a:bodyPr/>
        <a:lstStyle/>
        <a:p>
          <a:r>
            <a:rPr lang="id-ID" sz="2400" dirty="0" smtClean="0"/>
            <a:t>Lokasi kegiatan PTSL ditetapkan oleh Kepala Kantor Pertanahan</a:t>
          </a:r>
          <a:endParaRPr lang="id-ID" sz="2400" dirty="0"/>
        </a:p>
      </dgm:t>
    </dgm:pt>
    <dgm:pt modelId="{99EBB724-D928-4450-A83A-6981EC673215}" type="parTrans" cxnId="{174B2576-9611-426B-BBFE-07F7DA3912CD}">
      <dgm:prSet/>
      <dgm:spPr/>
      <dgm:t>
        <a:bodyPr/>
        <a:lstStyle/>
        <a:p>
          <a:endParaRPr lang="id-ID"/>
        </a:p>
      </dgm:t>
    </dgm:pt>
    <dgm:pt modelId="{47DCD662-D84D-41B5-B945-180C102E8F7F}" type="sibTrans" cxnId="{174B2576-9611-426B-BBFE-07F7DA3912CD}">
      <dgm:prSet/>
      <dgm:spPr/>
      <dgm:t>
        <a:bodyPr/>
        <a:lstStyle/>
        <a:p>
          <a:endParaRPr lang="id-ID"/>
        </a:p>
      </dgm:t>
    </dgm:pt>
    <dgm:pt modelId="{2C6DC7BB-D993-47DB-8342-F050187C7DCB}" type="pres">
      <dgm:prSet presAssocID="{C5F8A216-D85B-4608-BFEB-FBBE5E118CF3}" presName="linearFlow" presStyleCnt="0">
        <dgm:presLayoutVars>
          <dgm:dir/>
          <dgm:animLvl val="lvl"/>
          <dgm:resizeHandles val="exact"/>
        </dgm:presLayoutVars>
      </dgm:prSet>
      <dgm:spPr/>
      <dgm:t>
        <a:bodyPr/>
        <a:lstStyle/>
        <a:p>
          <a:endParaRPr lang="id-ID"/>
        </a:p>
      </dgm:t>
    </dgm:pt>
    <dgm:pt modelId="{DA423A21-C850-4315-807D-208453440811}" type="pres">
      <dgm:prSet presAssocID="{8774360F-4AD4-4068-B65D-25117BE11A42}" presName="composite" presStyleCnt="0"/>
      <dgm:spPr/>
    </dgm:pt>
    <dgm:pt modelId="{51A0C323-9BA6-4C72-BFAF-96AD5145E701}" type="pres">
      <dgm:prSet presAssocID="{8774360F-4AD4-4068-B65D-25117BE11A42}" presName="parentText" presStyleLbl="alignNode1" presStyleIdx="0" presStyleCnt="2">
        <dgm:presLayoutVars>
          <dgm:chMax val="1"/>
          <dgm:bulletEnabled val="1"/>
        </dgm:presLayoutVars>
      </dgm:prSet>
      <dgm:spPr/>
      <dgm:t>
        <a:bodyPr/>
        <a:lstStyle/>
        <a:p>
          <a:endParaRPr lang="id-ID"/>
        </a:p>
      </dgm:t>
    </dgm:pt>
    <dgm:pt modelId="{788CA499-A1DB-4A35-82DB-8AE13FFDE248}" type="pres">
      <dgm:prSet presAssocID="{8774360F-4AD4-4068-B65D-25117BE11A42}" presName="descendantText" presStyleLbl="alignAcc1" presStyleIdx="0" presStyleCnt="2">
        <dgm:presLayoutVars>
          <dgm:bulletEnabled val="1"/>
        </dgm:presLayoutVars>
      </dgm:prSet>
      <dgm:spPr/>
      <dgm:t>
        <a:bodyPr/>
        <a:lstStyle/>
        <a:p>
          <a:endParaRPr lang="id-ID"/>
        </a:p>
      </dgm:t>
    </dgm:pt>
    <dgm:pt modelId="{47407DD0-33A7-4DA3-81C3-2DB763FE3497}" type="pres">
      <dgm:prSet presAssocID="{1D6E88CD-7B91-4EFA-B671-7327CB8B20D0}" presName="sp" presStyleCnt="0"/>
      <dgm:spPr/>
    </dgm:pt>
    <dgm:pt modelId="{B3CC51E6-ABD8-4260-A639-221B37F9A198}" type="pres">
      <dgm:prSet presAssocID="{66C1F81E-3F80-41B3-B7CE-57A2FF7D8369}" presName="composite" presStyleCnt="0"/>
      <dgm:spPr/>
    </dgm:pt>
    <dgm:pt modelId="{FF181532-874B-46F0-8999-6C7B8A522EDF}" type="pres">
      <dgm:prSet presAssocID="{66C1F81E-3F80-41B3-B7CE-57A2FF7D8369}" presName="parentText" presStyleLbl="alignNode1" presStyleIdx="1" presStyleCnt="2">
        <dgm:presLayoutVars>
          <dgm:chMax val="1"/>
          <dgm:bulletEnabled val="1"/>
        </dgm:presLayoutVars>
      </dgm:prSet>
      <dgm:spPr/>
      <dgm:t>
        <a:bodyPr/>
        <a:lstStyle/>
        <a:p>
          <a:endParaRPr lang="id-ID"/>
        </a:p>
      </dgm:t>
    </dgm:pt>
    <dgm:pt modelId="{109AE47E-FEAA-4855-9775-9B2472A19572}" type="pres">
      <dgm:prSet presAssocID="{66C1F81E-3F80-41B3-B7CE-57A2FF7D8369}" presName="descendantText" presStyleLbl="alignAcc1" presStyleIdx="1" presStyleCnt="2" custScaleY="125124" custLinFactNeighborY="-13405">
        <dgm:presLayoutVars>
          <dgm:bulletEnabled val="1"/>
        </dgm:presLayoutVars>
      </dgm:prSet>
      <dgm:spPr/>
      <dgm:t>
        <a:bodyPr/>
        <a:lstStyle/>
        <a:p>
          <a:endParaRPr lang="id-ID"/>
        </a:p>
      </dgm:t>
    </dgm:pt>
  </dgm:ptLst>
  <dgm:cxnLst>
    <dgm:cxn modelId="{702D4CA1-19C5-437B-9939-275459DFB71B}" type="presOf" srcId="{C5F8A216-D85B-4608-BFEB-FBBE5E118CF3}" destId="{2C6DC7BB-D993-47DB-8342-F050187C7DCB}" srcOrd="0" destOrd="0" presId="urn:microsoft.com/office/officeart/2005/8/layout/chevron2"/>
    <dgm:cxn modelId="{947FDDF8-F743-49C8-8D58-802A3D926B6B}" type="presOf" srcId="{8774360F-4AD4-4068-B65D-25117BE11A42}" destId="{51A0C323-9BA6-4C72-BFAF-96AD5145E701}" srcOrd="0" destOrd="0" presId="urn:microsoft.com/office/officeart/2005/8/layout/chevron2"/>
    <dgm:cxn modelId="{79409C54-73F5-479B-B392-635E66DD4606}" type="presOf" srcId="{66C1F81E-3F80-41B3-B7CE-57A2FF7D8369}" destId="{FF181532-874B-46F0-8999-6C7B8A522EDF}" srcOrd="0" destOrd="0" presId="urn:microsoft.com/office/officeart/2005/8/layout/chevron2"/>
    <dgm:cxn modelId="{63F76B36-9B8C-44AC-A53D-7C839F4D9DA9}" type="presOf" srcId="{EB9ECBD5-58CB-4C19-96DD-78E6CC63849A}" destId="{788CA499-A1DB-4A35-82DB-8AE13FFDE248}" srcOrd="0" destOrd="0" presId="urn:microsoft.com/office/officeart/2005/8/layout/chevron2"/>
    <dgm:cxn modelId="{5097800D-624D-42F1-BF0F-76F7610C0093}" srcId="{C5F8A216-D85B-4608-BFEB-FBBE5E118CF3}" destId="{8774360F-4AD4-4068-B65D-25117BE11A42}" srcOrd="0" destOrd="0" parTransId="{5D23AF7A-55A5-4398-9DA2-329A6352EE5A}" sibTransId="{1D6E88CD-7B91-4EFA-B671-7327CB8B20D0}"/>
    <dgm:cxn modelId="{174B2576-9611-426B-BBFE-07F7DA3912CD}" srcId="{66C1F81E-3F80-41B3-B7CE-57A2FF7D8369}" destId="{A6EE5D95-A2D9-4CD6-A3BB-183CBDBA1BFE}" srcOrd="0" destOrd="0" parTransId="{99EBB724-D928-4450-A83A-6981EC673215}" sibTransId="{47DCD662-D84D-41B5-B945-180C102E8F7F}"/>
    <dgm:cxn modelId="{E3702078-FD2C-4213-8823-A7CA90761D60}" srcId="{8774360F-4AD4-4068-B65D-25117BE11A42}" destId="{EB9ECBD5-58CB-4C19-96DD-78E6CC63849A}" srcOrd="0" destOrd="0" parTransId="{D35C4AB2-6D52-4BB3-B235-BC84F3136738}" sibTransId="{B4037718-2B5B-425C-94A9-AC4DCD78C031}"/>
    <dgm:cxn modelId="{5BB5E188-39A9-4047-9309-6C7B602F0354}" type="presOf" srcId="{A6EE5D95-A2D9-4CD6-A3BB-183CBDBA1BFE}" destId="{109AE47E-FEAA-4855-9775-9B2472A19572}" srcOrd="0" destOrd="0" presId="urn:microsoft.com/office/officeart/2005/8/layout/chevron2"/>
    <dgm:cxn modelId="{D0BEE706-BBE6-441E-A0A6-BB3A9282B112}" srcId="{C5F8A216-D85B-4608-BFEB-FBBE5E118CF3}" destId="{66C1F81E-3F80-41B3-B7CE-57A2FF7D8369}" srcOrd="1" destOrd="0" parTransId="{3008085D-7BD0-46EC-87B9-71FA2C958B3A}" sibTransId="{5DD9A3A8-58F4-45DF-8919-81BC56434982}"/>
    <dgm:cxn modelId="{F3EA36F9-D1DE-4A28-A952-C16ECE9638FA}" type="presParOf" srcId="{2C6DC7BB-D993-47DB-8342-F050187C7DCB}" destId="{DA423A21-C850-4315-807D-208453440811}" srcOrd="0" destOrd="0" presId="urn:microsoft.com/office/officeart/2005/8/layout/chevron2"/>
    <dgm:cxn modelId="{46620702-2CB2-4BBA-A9A3-9DA2EFD9F3FE}" type="presParOf" srcId="{DA423A21-C850-4315-807D-208453440811}" destId="{51A0C323-9BA6-4C72-BFAF-96AD5145E701}" srcOrd="0" destOrd="0" presId="urn:microsoft.com/office/officeart/2005/8/layout/chevron2"/>
    <dgm:cxn modelId="{2236F91C-B5EB-4585-ACE3-23556078F987}" type="presParOf" srcId="{DA423A21-C850-4315-807D-208453440811}" destId="{788CA499-A1DB-4A35-82DB-8AE13FFDE248}" srcOrd="1" destOrd="0" presId="urn:microsoft.com/office/officeart/2005/8/layout/chevron2"/>
    <dgm:cxn modelId="{F5F26819-AB76-43FC-A0BE-3AF08D67C871}" type="presParOf" srcId="{2C6DC7BB-D993-47DB-8342-F050187C7DCB}" destId="{47407DD0-33A7-4DA3-81C3-2DB763FE3497}" srcOrd="1" destOrd="0" presId="urn:microsoft.com/office/officeart/2005/8/layout/chevron2"/>
    <dgm:cxn modelId="{F69B38B1-2955-461C-954C-3A46E5D5E29F}" type="presParOf" srcId="{2C6DC7BB-D993-47DB-8342-F050187C7DCB}" destId="{B3CC51E6-ABD8-4260-A639-221B37F9A198}" srcOrd="2" destOrd="0" presId="urn:microsoft.com/office/officeart/2005/8/layout/chevron2"/>
    <dgm:cxn modelId="{CCA5254C-5875-4710-8DFE-2990FF24E8C7}" type="presParOf" srcId="{B3CC51E6-ABD8-4260-A639-221B37F9A198}" destId="{FF181532-874B-46F0-8999-6C7B8A522EDF}" srcOrd="0" destOrd="0" presId="urn:microsoft.com/office/officeart/2005/8/layout/chevron2"/>
    <dgm:cxn modelId="{371F6BB3-4960-4ABA-8FE9-256B5494C0EE}" type="presParOf" srcId="{B3CC51E6-ABD8-4260-A639-221B37F9A198}" destId="{109AE47E-FEAA-4855-9775-9B2472A19572}" srcOrd="1" destOrd="0" presId="urn:microsoft.com/office/officeart/2005/8/layout/chevron2"/>
  </dgm:cxnLst>
  <dgm:bg/>
  <dgm:whole/>
</dgm:dataModel>
</file>

<file path=ppt/diagrams/data3.xml><?xml version="1.0" encoding="utf-8"?>
<dgm:dataModel xmlns:dgm="http://schemas.openxmlformats.org/drawingml/2006/diagram" xmlns:a="http://schemas.openxmlformats.org/drawingml/2006/main">
  <dgm:ptLst>
    <dgm:pt modelId="{C5F8A216-D85B-4608-BFEB-FBBE5E118CF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d-ID"/>
        </a:p>
      </dgm:t>
    </dgm:pt>
    <dgm:pt modelId="{8774360F-4AD4-4068-B65D-25117BE11A42}">
      <dgm:prSet phldrT="[Text]"/>
      <dgm:spPr/>
      <dgm:t>
        <a:bodyPr/>
        <a:lstStyle/>
        <a:p>
          <a:r>
            <a:rPr lang="id-ID" dirty="0" smtClean="0"/>
            <a:t>a</a:t>
          </a:r>
          <a:endParaRPr lang="id-ID" dirty="0"/>
        </a:p>
      </dgm:t>
    </dgm:pt>
    <dgm:pt modelId="{5D23AF7A-55A5-4398-9DA2-329A6352EE5A}" type="parTrans" cxnId="{5097800D-624D-42F1-BF0F-76F7610C0093}">
      <dgm:prSet/>
      <dgm:spPr/>
      <dgm:t>
        <a:bodyPr/>
        <a:lstStyle/>
        <a:p>
          <a:endParaRPr lang="id-ID"/>
        </a:p>
      </dgm:t>
    </dgm:pt>
    <dgm:pt modelId="{1D6E88CD-7B91-4EFA-B671-7327CB8B20D0}" type="sibTrans" cxnId="{5097800D-624D-42F1-BF0F-76F7610C0093}">
      <dgm:prSet/>
      <dgm:spPr/>
      <dgm:t>
        <a:bodyPr/>
        <a:lstStyle/>
        <a:p>
          <a:endParaRPr lang="id-ID"/>
        </a:p>
      </dgm:t>
    </dgm:pt>
    <dgm:pt modelId="{EB9ECBD5-58CB-4C19-96DD-78E6CC63849A}">
      <dgm:prSet phldrT="[Text]" custT="1"/>
      <dgm:spPr/>
      <dgm:t>
        <a:bodyPr/>
        <a:lstStyle/>
        <a:p>
          <a:r>
            <a:rPr lang="id-ID" sz="2400" dirty="0" smtClean="0"/>
            <a:t>Kepala Kantor Pertanahan membentuk dan menetapkan panitia ajudikasi dan satu atau lebih satuan kerja pengumpul data yuridis (Satgas Puldadis) dan satuan tugas pengukuran dan pemetaan (Satgas Puldasik)</a:t>
          </a:r>
          <a:endParaRPr lang="id-ID" sz="2400" dirty="0"/>
        </a:p>
      </dgm:t>
    </dgm:pt>
    <dgm:pt modelId="{D35C4AB2-6D52-4BB3-B235-BC84F3136738}" type="parTrans" cxnId="{E3702078-FD2C-4213-8823-A7CA90761D60}">
      <dgm:prSet/>
      <dgm:spPr/>
      <dgm:t>
        <a:bodyPr/>
        <a:lstStyle/>
        <a:p>
          <a:endParaRPr lang="id-ID"/>
        </a:p>
      </dgm:t>
    </dgm:pt>
    <dgm:pt modelId="{B4037718-2B5B-425C-94A9-AC4DCD78C031}" type="sibTrans" cxnId="{E3702078-FD2C-4213-8823-A7CA90761D60}">
      <dgm:prSet/>
      <dgm:spPr/>
      <dgm:t>
        <a:bodyPr/>
        <a:lstStyle/>
        <a:p>
          <a:endParaRPr lang="id-ID"/>
        </a:p>
      </dgm:t>
    </dgm:pt>
    <dgm:pt modelId="{66C1F81E-3F80-41B3-B7CE-57A2FF7D8369}">
      <dgm:prSet phldrT="[Text]"/>
      <dgm:spPr/>
      <dgm:t>
        <a:bodyPr/>
        <a:lstStyle/>
        <a:p>
          <a:r>
            <a:rPr lang="id-ID" dirty="0" smtClean="0"/>
            <a:t>b</a:t>
          </a:r>
          <a:endParaRPr lang="id-ID" dirty="0"/>
        </a:p>
      </dgm:t>
    </dgm:pt>
    <dgm:pt modelId="{3008085D-7BD0-46EC-87B9-71FA2C958B3A}" type="parTrans" cxnId="{D0BEE706-BBE6-441E-A0A6-BB3A9282B112}">
      <dgm:prSet/>
      <dgm:spPr/>
      <dgm:t>
        <a:bodyPr/>
        <a:lstStyle/>
        <a:p>
          <a:endParaRPr lang="id-ID"/>
        </a:p>
      </dgm:t>
    </dgm:pt>
    <dgm:pt modelId="{5DD9A3A8-58F4-45DF-8919-81BC56434982}" type="sibTrans" cxnId="{D0BEE706-BBE6-441E-A0A6-BB3A9282B112}">
      <dgm:prSet/>
      <dgm:spPr/>
      <dgm:t>
        <a:bodyPr/>
        <a:lstStyle/>
        <a:p>
          <a:endParaRPr lang="id-ID"/>
        </a:p>
      </dgm:t>
    </dgm:pt>
    <dgm:pt modelId="{A6EE5D95-A2D9-4CD6-A3BB-183CBDBA1BFE}">
      <dgm:prSet phldrT="[Text]" custT="1"/>
      <dgm:spPr/>
      <dgm:t>
        <a:bodyPr/>
        <a:lstStyle/>
        <a:p>
          <a:r>
            <a:rPr lang="id-ID" sz="2400" dirty="0" smtClean="0"/>
            <a:t>Kepala kantor dapat menentukan wilayah kerja Panitia Ajudikasi PTSL, Satgas Puldasik dan Satgas Puldadis apakah meliputi hanya dalam satu atau lebih wilayah desa/kelurahan.</a:t>
          </a:r>
          <a:endParaRPr lang="id-ID" sz="2400" dirty="0"/>
        </a:p>
      </dgm:t>
    </dgm:pt>
    <dgm:pt modelId="{99EBB724-D928-4450-A83A-6981EC673215}" type="parTrans" cxnId="{174B2576-9611-426B-BBFE-07F7DA3912CD}">
      <dgm:prSet/>
      <dgm:spPr/>
      <dgm:t>
        <a:bodyPr/>
        <a:lstStyle/>
        <a:p>
          <a:endParaRPr lang="id-ID"/>
        </a:p>
      </dgm:t>
    </dgm:pt>
    <dgm:pt modelId="{47DCD662-D84D-41B5-B945-180C102E8F7F}" type="sibTrans" cxnId="{174B2576-9611-426B-BBFE-07F7DA3912CD}">
      <dgm:prSet/>
      <dgm:spPr/>
      <dgm:t>
        <a:bodyPr/>
        <a:lstStyle/>
        <a:p>
          <a:endParaRPr lang="id-ID"/>
        </a:p>
      </dgm:t>
    </dgm:pt>
    <dgm:pt modelId="{CC5B73C4-93A6-483A-A12F-C9493E4E42BD}">
      <dgm:prSet phldrT="[Text]"/>
      <dgm:spPr/>
      <dgm:t>
        <a:bodyPr/>
        <a:lstStyle/>
        <a:p>
          <a:r>
            <a:rPr lang="id-ID" dirty="0" smtClean="0"/>
            <a:t>c</a:t>
          </a:r>
          <a:endParaRPr lang="id-ID" dirty="0"/>
        </a:p>
      </dgm:t>
    </dgm:pt>
    <dgm:pt modelId="{D66B4119-53F5-44BA-A271-9FFB4636B2B1}" type="parTrans" cxnId="{8AC656C7-736D-4FF8-AAA0-C542BBFDD544}">
      <dgm:prSet/>
      <dgm:spPr/>
      <dgm:t>
        <a:bodyPr/>
        <a:lstStyle/>
        <a:p>
          <a:endParaRPr lang="id-ID"/>
        </a:p>
      </dgm:t>
    </dgm:pt>
    <dgm:pt modelId="{37ACCBEC-635E-4945-8BA6-23AD0F00AC0D}" type="sibTrans" cxnId="{8AC656C7-736D-4FF8-AAA0-C542BBFDD544}">
      <dgm:prSet/>
      <dgm:spPr/>
      <dgm:t>
        <a:bodyPr/>
        <a:lstStyle/>
        <a:p>
          <a:endParaRPr lang="id-ID"/>
        </a:p>
      </dgm:t>
    </dgm:pt>
    <dgm:pt modelId="{CBFFD372-7266-4D0D-8FCE-DBBDC3F15982}">
      <dgm:prSet phldrT="[Text]" custT="1"/>
      <dgm:spPr/>
      <dgm:t>
        <a:bodyPr/>
        <a:lstStyle/>
        <a:p>
          <a:r>
            <a:rPr lang="id-ID" sz="2400" dirty="0" smtClean="0"/>
            <a:t>Panitia ajudikasi harus memahami: (1). Hukum pertanahan; (2). Infrastruktur pertanahan (pengukuran dan pemetaan) </a:t>
          </a:r>
          <a:endParaRPr lang="id-ID" sz="2400" dirty="0"/>
        </a:p>
      </dgm:t>
    </dgm:pt>
    <dgm:pt modelId="{1378348F-9B36-4F83-A993-EA21B75F4424}" type="parTrans" cxnId="{8B13AAE2-CE1A-4A83-BA7D-2C583E86A29C}">
      <dgm:prSet/>
      <dgm:spPr/>
      <dgm:t>
        <a:bodyPr/>
        <a:lstStyle/>
        <a:p>
          <a:endParaRPr lang="id-ID"/>
        </a:p>
      </dgm:t>
    </dgm:pt>
    <dgm:pt modelId="{76B01DCA-845E-4B8E-AEDA-91A978EDA6C6}" type="sibTrans" cxnId="{8B13AAE2-CE1A-4A83-BA7D-2C583E86A29C}">
      <dgm:prSet/>
      <dgm:spPr/>
      <dgm:t>
        <a:bodyPr/>
        <a:lstStyle/>
        <a:p>
          <a:endParaRPr lang="id-ID"/>
        </a:p>
      </dgm:t>
    </dgm:pt>
    <dgm:pt modelId="{2C6DC7BB-D993-47DB-8342-F050187C7DCB}" type="pres">
      <dgm:prSet presAssocID="{C5F8A216-D85B-4608-BFEB-FBBE5E118CF3}" presName="linearFlow" presStyleCnt="0">
        <dgm:presLayoutVars>
          <dgm:dir/>
          <dgm:animLvl val="lvl"/>
          <dgm:resizeHandles val="exact"/>
        </dgm:presLayoutVars>
      </dgm:prSet>
      <dgm:spPr/>
      <dgm:t>
        <a:bodyPr/>
        <a:lstStyle/>
        <a:p>
          <a:endParaRPr lang="id-ID"/>
        </a:p>
      </dgm:t>
    </dgm:pt>
    <dgm:pt modelId="{DA423A21-C850-4315-807D-208453440811}" type="pres">
      <dgm:prSet presAssocID="{8774360F-4AD4-4068-B65D-25117BE11A42}" presName="composite" presStyleCnt="0"/>
      <dgm:spPr/>
    </dgm:pt>
    <dgm:pt modelId="{51A0C323-9BA6-4C72-BFAF-96AD5145E701}" type="pres">
      <dgm:prSet presAssocID="{8774360F-4AD4-4068-B65D-25117BE11A42}" presName="parentText" presStyleLbl="alignNode1" presStyleIdx="0" presStyleCnt="3">
        <dgm:presLayoutVars>
          <dgm:chMax val="1"/>
          <dgm:bulletEnabled val="1"/>
        </dgm:presLayoutVars>
      </dgm:prSet>
      <dgm:spPr/>
      <dgm:t>
        <a:bodyPr/>
        <a:lstStyle/>
        <a:p>
          <a:endParaRPr lang="id-ID"/>
        </a:p>
      </dgm:t>
    </dgm:pt>
    <dgm:pt modelId="{788CA499-A1DB-4A35-82DB-8AE13FFDE248}" type="pres">
      <dgm:prSet presAssocID="{8774360F-4AD4-4068-B65D-25117BE11A42}" presName="descendantText" presStyleLbl="alignAcc1" presStyleIdx="0" presStyleCnt="3" custScaleY="160314" custLinFactNeighborY="10788">
        <dgm:presLayoutVars>
          <dgm:bulletEnabled val="1"/>
        </dgm:presLayoutVars>
      </dgm:prSet>
      <dgm:spPr/>
      <dgm:t>
        <a:bodyPr/>
        <a:lstStyle/>
        <a:p>
          <a:endParaRPr lang="id-ID"/>
        </a:p>
      </dgm:t>
    </dgm:pt>
    <dgm:pt modelId="{47407DD0-33A7-4DA3-81C3-2DB763FE3497}" type="pres">
      <dgm:prSet presAssocID="{1D6E88CD-7B91-4EFA-B671-7327CB8B20D0}" presName="sp" presStyleCnt="0"/>
      <dgm:spPr/>
    </dgm:pt>
    <dgm:pt modelId="{B3CC51E6-ABD8-4260-A639-221B37F9A198}" type="pres">
      <dgm:prSet presAssocID="{66C1F81E-3F80-41B3-B7CE-57A2FF7D8369}" presName="composite" presStyleCnt="0"/>
      <dgm:spPr/>
    </dgm:pt>
    <dgm:pt modelId="{FF181532-874B-46F0-8999-6C7B8A522EDF}" type="pres">
      <dgm:prSet presAssocID="{66C1F81E-3F80-41B3-B7CE-57A2FF7D8369}" presName="parentText" presStyleLbl="alignNode1" presStyleIdx="1" presStyleCnt="3">
        <dgm:presLayoutVars>
          <dgm:chMax val="1"/>
          <dgm:bulletEnabled val="1"/>
        </dgm:presLayoutVars>
      </dgm:prSet>
      <dgm:spPr/>
      <dgm:t>
        <a:bodyPr/>
        <a:lstStyle/>
        <a:p>
          <a:endParaRPr lang="id-ID"/>
        </a:p>
      </dgm:t>
    </dgm:pt>
    <dgm:pt modelId="{109AE47E-FEAA-4855-9775-9B2472A19572}" type="pres">
      <dgm:prSet presAssocID="{66C1F81E-3F80-41B3-B7CE-57A2FF7D8369}" presName="descendantText" presStyleLbl="alignAcc1" presStyleIdx="1" presStyleCnt="3" custScaleY="158499" custLinFactNeighborY="18611">
        <dgm:presLayoutVars>
          <dgm:bulletEnabled val="1"/>
        </dgm:presLayoutVars>
      </dgm:prSet>
      <dgm:spPr/>
      <dgm:t>
        <a:bodyPr/>
        <a:lstStyle/>
        <a:p>
          <a:endParaRPr lang="id-ID"/>
        </a:p>
      </dgm:t>
    </dgm:pt>
    <dgm:pt modelId="{EBD776B1-B32F-47E2-B353-39EC16D5D57E}" type="pres">
      <dgm:prSet presAssocID="{5DD9A3A8-58F4-45DF-8919-81BC56434982}" presName="sp" presStyleCnt="0"/>
      <dgm:spPr/>
    </dgm:pt>
    <dgm:pt modelId="{5F939B1F-7CA1-4FB7-BE08-5C85815CD713}" type="pres">
      <dgm:prSet presAssocID="{CC5B73C4-93A6-483A-A12F-C9493E4E42BD}" presName="composite" presStyleCnt="0"/>
      <dgm:spPr/>
    </dgm:pt>
    <dgm:pt modelId="{B6551FEE-3A50-4B9D-909B-B0608320808D}" type="pres">
      <dgm:prSet presAssocID="{CC5B73C4-93A6-483A-A12F-C9493E4E42BD}" presName="parentText" presStyleLbl="alignNode1" presStyleIdx="2" presStyleCnt="3">
        <dgm:presLayoutVars>
          <dgm:chMax val="1"/>
          <dgm:bulletEnabled val="1"/>
        </dgm:presLayoutVars>
      </dgm:prSet>
      <dgm:spPr/>
      <dgm:t>
        <a:bodyPr/>
        <a:lstStyle/>
        <a:p>
          <a:endParaRPr lang="id-ID"/>
        </a:p>
      </dgm:t>
    </dgm:pt>
    <dgm:pt modelId="{02F04CFC-8E07-4E34-B768-8724E7107FFC}" type="pres">
      <dgm:prSet presAssocID="{CC5B73C4-93A6-483A-A12F-C9493E4E42BD}" presName="descendantText" presStyleLbl="alignAcc1" presStyleIdx="2" presStyleCnt="3" custScaleY="109788" custLinFactNeighborY="23748">
        <dgm:presLayoutVars>
          <dgm:bulletEnabled val="1"/>
        </dgm:presLayoutVars>
      </dgm:prSet>
      <dgm:spPr/>
      <dgm:t>
        <a:bodyPr/>
        <a:lstStyle/>
        <a:p>
          <a:endParaRPr lang="id-ID"/>
        </a:p>
      </dgm:t>
    </dgm:pt>
  </dgm:ptLst>
  <dgm:cxnLst>
    <dgm:cxn modelId="{C784394C-C4E5-499A-9446-345BD063779F}" type="presOf" srcId="{8774360F-4AD4-4068-B65D-25117BE11A42}" destId="{51A0C323-9BA6-4C72-BFAF-96AD5145E701}" srcOrd="0" destOrd="0" presId="urn:microsoft.com/office/officeart/2005/8/layout/chevron2"/>
    <dgm:cxn modelId="{2C579096-2DF9-4D30-8CC1-838BE5A3681E}" type="presOf" srcId="{A6EE5D95-A2D9-4CD6-A3BB-183CBDBA1BFE}" destId="{109AE47E-FEAA-4855-9775-9B2472A19572}" srcOrd="0" destOrd="0" presId="urn:microsoft.com/office/officeart/2005/8/layout/chevron2"/>
    <dgm:cxn modelId="{5097800D-624D-42F1-BF0F-76F7610C0093}" srcId="{C5F8A216-D85B-4608-BFEB-FBBE5E118CF3}" destId="{8774360F-4AD4-4068-B65D-25117BE11A42}" srcOrd="0" destOrd="0" parTransId="{5D23AF7A-55A5-4398-9DA2-329A6352EE5A}" sibTransId="{1D6E88CD-7B91-4EFA-B671-7327CB8B20D0}"/>
    <dgm:cxn modelId="{1C5A7851-FA09-4410-A34B-720C6446779D}" type="presOf" srcId="{C5F8A216-D85B-4608-BFEB-FBBE5E118CF3}" destId="{2C6DC7BB-D993-47DB-8342-F050187C7DCB}" srcOrd="0" destOrd="0" presId="urn:microsoft.com/office/officeart/2005/8/layout/chevron2"/>
    <dgm:cxn modelId="{6FE0B669-467E-4289-8066-78C9194A77C7}" type="presOf" srcId="{CBFFD372-7266-4D0D-8FCE-DBBDC3F15982}" destId="{02F04CFC-8E07-4E34-B768-8724E7107FFC}" srcOrd="0" destOrd="0" presId="urn:microsoft.com/office/officeart/2005/8/layout/chevron2"/>
    <dgm:cxn modelId="{174B2576-9611-426B-BBFE-07F7DA3912CD}" srcId="{66C1F81E-3F80-41B3-B7CE-57A2FF7D8369}" destId="{A6EE5D95-A2D9-4CD6-A3BB-183CBDBA1BFE}" srcOrd="0" destOrd="0" parTransId="{99EBB724-D928-4450-A83A-6981EC673215}" sibTransId="{47DCD662-D84D-41B5-B945-180C102E8F7F}"/>
    <dgm:cxn modelId="{8AC656C7-736D-4FF8-AAA0-C542BBFDD544}" srcId="{C5F8A216-D85B-4608-BFEB-FBBE5E118CF3}" destId="{CC5B73C4-93A6-483A-A12F-C9493E4E42BD}" srcOrd="2" destOrd="0" parTransId="{D66B4119-53F5-44BA-A271-9FFB4636B2B1}" sibTransId="{37ACCBEC-635E-4945-8BA6-23AD0F00AC0D}"/>
    <dgm:cxn modelId="{90B691A6-B09C-4DA1-BB59-1F7D47D0AAC0}" type="presOf" srcId="{CC5B73C4-93A6-483A-A12F-C9493E4E42BD}" destId="{B6551FEE-3A50-4B9D-909B-B0608320808D}" srcOrd="0" destOrd="0" presId="urn:microsoft.com/office/officeart/2005/8/layout/chevron2"/>
    <dgm:cxn modelId="{8B13AAE2-CE1A-4A83-BA7D-2C583E86A29C}" srcId="{CC5B73C4-93A6-483A-A12F-C9493E4E42BD}" destId="{CBFFD372-7266-4D0D-8FCE-DBBDC3F15982}" srcOrd="0" destOrd="0" parTransId="{1378348F-9B36-4F83-A993-EA21B75F4424}" sibTransId="{76B01DCA-845E-4B8E-AEDA-91A978EDA6C6}"/>
    <dgm:cxn modelId="{EC2B404F-B1F8-4837-B3D5-45E4D74559BC}" type="presOf" srcId="{66C1F81E-3F80-41B3-B7CE-57A2FF7D8369}" destId="{FF181532-874B-46F0-8999-6C7B8A522EDF}" srcOrd="0" destOrd="0" presId="urn:microsoft.com/office/officeart/2005/8/layout/chevron2"/>
    <dgm:cxn modelId="{E3702078-FD2C-4213-8823-A7CA90761D60}" srcId="{8774360F-4AD4-4068-B65D-25117BE11A42}" destId="{EB9ECBD5-58CB-4C19-96DD-78E6CC63849A}" srcOrd="0" destOrd="0" parTransId="{D35C4AB2-6D52-4BB3-B235-BC84F3136738}" sibTransId="{B4037718-2B5B-425C-94A9-AC4DCD78C031}"/>
    <dgm:cxn modelId="{B1B733C7-8CA7-441B-93C4-5589A6CA78FD}" type="presOf" srcId="{EB9ECBD5-58CB-4C19-96DD-78E6CC63849A}" destId="{788CA499-A1DB-4A35-82DB-8AE13FFDE248}" srcOrd="0" destOrd="0" presId="urn:microsoft.com/office/officeart/2005/8/layout/chevron2"/>
    <dgm:cxn modelId="{D0BEE706-BBE6-441E-A0A6-BB3A9282B112}" srcId="{C5F8A216-D85B-4608-BFEB-FBBE5E118CF3}" destId="{66C1F81E-3F80-41B3-B7CE-57A2FF7D8369}" srcOrd="1" destOrd="0" parTransId="{3008085D-7BD0-46EC-87B9-71FA2C958B3A}" sibTransId="{5DD9A3A8-58F4-45DF-8919-81BC56434982}"/>
    <dgm:cxn modelId="{DAC6A93D-3B5C-410F-AA38-10B32225F351}" type="presParOf" srcId="{2C6DC7BB-D993-47DB-8342-F050187C7DCB}" destId="{DA423A21-C850-4315-807D-208453440811}" srcOrd="0" destOrd="0" presId="urn:microsoft.com/office/officeart/2005/8/layout/chevron2"/>
    <dgm:cxn modelId="{7C58F057-8152-4948-979C-DE0E09BF25F2}" type="presParOf" srcId="{DA423A21-C850-4315-807D-208453440811}" destId="{51A0C323-9BA6-4C72-BFAF-96AD5145E701}" srcOrd="0" destOrd="0" presId="urn:microsoft.com/office/officeart/2005/8/layout/chevron2"/>
    <dgm:cxn modelId="{187504DA-2AEC-43B0-97A4-9A2F00756822}" type="presParOf" srcId="{DA423A21-C850-4315-807D-208453440811}" destId="{788CA499-A1DB-4A35-82DB-8AE13FFDE248}" srcOrd="1" destOrd="0" presId="urn:microsoft.com/office/officeart/2005/8/layout/chevron2"/>
    <dgm:cxn modelId="{786CE57F-1EF7-413D-B7AE-20AE954329DB}" type="presParOf" srcId="{2C6DC7BB-D993-47DB-8342-F050187C7DCB}" destId="{47407DD0-33A7-4DA3-81C3-2DB763FE3497}" srcOrd="1" destOrd="0" presId="urn:microsoft.com/office/officeart/2005/8/layout/chevron2"/>
    <dgm:cxn modelId="{EE54B977-9C58-4BEC-BB39-723E0D94FC1F}" type="presParOf" srcId="{2C6DC7BB-D993-47DB-8342-F050187C7DCB}" destId="{B3CC51E6-ABD8-4260-A639-221B37F9A198}" srcOrd="2" destOrd="0" presId="urn:microsoft.com/office/officeart/2005/8/layout/chevron2"/>
    <dgm:cxn modelId="{370664B6-1B74-45CB-8C87-E7761FBEF081}" type="presParOf" srcId="{B3CC51E6-ABD8-4260-A639-221B37F9A198}" destId="{FF181532-874B-46F0-8999-6C7B8A522EDF}" srcOrd="0" destOrd="0" presId="urn:microsoft.com/office/officeart/2005/8/layout/chevron2"/>
    <dgm:cxn modelId="{F2A5B7C6-6882-4084-8FDB-4DADA00DD30F}" type="presParOf" srcId="{B3CC51E6-ABD8-4260-A639-221B37F9A198}" destId="{109AE47E-FEAA-4855-9775-9B2472A19572}" srcOrd="1" destOrd="0" presId="urn:microsoft.com/office/officeart/2005/8/layout/chevron2"/>
    <dgm:cxn modelId="{DF633871-11CC-494F-8E7C-8B3355884CD3}" type="presParOf" srcId="{2C6DC7BB-D993-47DB-8342-F050187C7DCB}" destId="{EBD776B1-B32F-47E2-B353-39EC16D5D57E}" srcOrd="3" destOrd="0" presId="urn:microsoft.com/office/officeart/2005/8/layout/chevron2"/>
    <dgm:cxn modelId="{C0EBE62C-62EA-4E1B-B350-B06CCB0FC4BD}" type="presParOf" srcId="{2C6DC7BB-D993-47DB-8342-F050187C7DCB}" destId="{5F939B1F-7CA1-4FB7-BE08-5C85815CD713}" srcOrd="4" destOrd="0" presId="urn:microsoft.com/office/officeart/2005/8/layout/chevron2"/>
    <dgm:cxn modelId="{5D39B6A5-BE04-447F-8657-3D4E04496A4A}" type="presParOf" srcId="{5F939B1F-7CA1-4FB7-BE08-5C85815CD713}" destId="{B6551FEE-3A50-4B9D-909B-B0608320808D}" srcOrd="0" destOrd="0" presId="urn:microsoft.com/office/officeart/2005/8/layout/chevron2"/>
    <dgm:cxn modelId="{0A54DEA2-D87D-4E01-8250-0FF0B0F15F50}" type="presParOf" srcId="{5F939B1F-7CA1-4FB7-BE08-5C85815CD713}" destId="{02F04CFC-8E07-4E34-B768-8724E7107FFC}" srcOrd="1" destOrd="0" presId="urn:microsoft.com/office/officeart/2005/8/layout/chevron2"/>
  </dgm:cxnLst>
  <dgm:bg/>
  <dgm:whole/>
</dgm:dataModel>
</file>

<file path=ppt/diagrams/data4.xml><?xml version="1.0" encoding="utf-8"?>
<dgm:dataModel xmlns:dgm="http://schemas.openxmlformats.org/drawingml/2006/diagram" xmlns:a="http://schemas.openxmlformats.org/drawingml/2006/main">
  <dgm:ptLst>
    <dgm:pt modelId="{C5F8A216-D85B-4608-BFEB-FBBE5E118CF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d-ID"/>
        </a:p>
      </dgm:t>
    </dgm:pt>
    <dgm:pt modelId="{8774360F-4AD4-4068-B65D-25117BE11A42}">
      <dgm:prSet phldrT="[Text]"/>
      <dgm:spPr/>
      <dgm:t>
        <a:bodyPr/>
        <a:lstStyle/>
        <a:p>
          <a:r>
            <a:rPr lang="id-ID" dirty="0" smtClean="0"/>
            <a:t>a</a:t>
          </a:r>
          <a:endParaRPr lang="id-ID" dirty="0"/>
        </a:p>
      </dgm:t>
    </dgm:pt>
    <dgm:pt modelId="{5D23AF7A-55A5-4398-9DA2-329A6352EE5A}" type="parTrans" cxnId="{5097800D-624D-42F1-BF0F-76F7610C0093}">
      <dgm:prSet/>
      <dgm:spPr/>
      <dgm:t>
        <a:bodyPr/>
        <a:lstStyle/>
        <a:p>
          <a:endParaRPr lang="id-ID"/>
        </a:p>
      </dgm:t>
    </dgm:pt>
    <dgm:pt modelId="{1D6E88CD-7B91-4EFA-B671-7327CB8B20D0}" type="sibTrans" cxnId="{5097800D-624D-42F1-BF0F-76F7610C0093}">
      <dgm:prSet/>
      <dgm:spPr/>
      <dgm:t>
        <a:bodyPr/>
        <a:lstStyle/>
        <a:p>
          <a:endParaRPr lang="id-ID"/>
        </a:p>
      </dgm:t>
    </dgm:pt>
    <dgm:pt modelId="{EB9ECBD5-58CB-4C19-96DD-78E6CC63849A}">
      <dgm:prSet phldrT="[Text]" custT="1"/>
      <dgm:spPr/>
      <dgm:t>
        <a:bodyPr/>
        <a:lstStyle/>
        <a:p>
          <a:r>
            <a:rPr lang="id-ID" sz="2400" dirty="0" smtClean="0">
              <a:latin typeface="Tw Cen MT" pitchFamily="34" charset="0"/>
            </a:rPr>
            <a:t>Kegiatan yang dilakukan oleh Kantor Pertanahan bersama instansi terkait untuk menjelaskan kepada seluruh warga masyarakat yang mempunyai bidang tanah di wilayah kelurahan/desa mengenai kegiatan PTSL</a:t>
          </a:r>
          <a:endParaRPr lang="id-ID" sz="2400" dirty="0"/>
        </a:p>
      </dgm:t>
    </dgm:pt>
    <dgm:pt modelId="{D35C4AB2-6D52-4BB3-B235-BC84F3136738}" type="parTrans" cxnId="{E3702078-FD2C-4213-8823-A7CA90761D60}">
      <dgm:prSet/>
      <dgm:spPr/>
      <dgm:t>
        <a:bodyPr/>
        <a:lstStyle/>
        <a:p>
          <a:endParaRPr lang="id-ID"/>
        </a:p>
      </dgm:t>
    </dgm:pt>
    <dgm:pt modelId="{B4037718-2B5B-425C-94A9-AC4DCD78C031}" type="sibTrans" cxnId="{E3702078-FD2C-4213-8823-A7CA90761D60}">
      <dgm:prSet/>
      <dgm:spPr/>
      <dgm:t>
        <a:bodyPr/>
        <a:lstStyle/>
        <a:p>
          <a:endParaRPr lang="id-ID"/>
        </a:p>
      </dgm:t>
    </dgm:pt>
    <dgm:pt modelId="{66C1F81E-3F80-41B3-B7CE-57A2FF7D8369}">
      <dgm:prSet phldrT="[Text]"/>
      <dgm:spPr/>
      <dgm:t>
        <a:bodyPr/>
        <a:lstStyle/>
        <a:p>
          <a:r>
            <a:rPr lang="id-ID" dirty="0" smtClean="0"/>
            <a:t>b</a:t>
          </a:r>
          <a:endParaRPr lang="id-ID" dirty="0"/>
        </a:p>
      </dgm:t>
    </dgm:pt>
    <dgm:pt modelId="{3008085D-7BD0-46EC-87B9-71FA2C958B3A}" type="parTrans" cxnId="{D0BEE706-BBE6-441E-A0A6-BB3A9282B112}">
      <dgm:prSet/>
      <dgm:spPr/>
      <dgm:t>
        <a:bodyPr/>
        <a:lstStyle/>
        <a:p>
          <a:endParaRPr lang="id-ID"/>
        </a:p>
      </dgm:t>
    </dgm:pt>
    <dgm:pt modelId="{5DD9A3A8-58F4-45DF-8919-81BC56434982}" type="sibTrans" cxnId="{D0BEE706-BBE6-441E-A0A6-BB3A9282B112}">
      <dgm:prSet/>
      <dgm:spPr/>
      <dgm:t>
        <a:bodyPr/>
        <a:lstStyle/>
        <a:p>
          <a:endParaRPr lang="id-ID"/>
        </a:p>
      </dgm:t>
    </dgm:pt>
    <dgm:pt modelId="{A6EE5D95-A2D9-4CD6-A3BB-183CBDBA1BFE}">
      <dgm:prSet phldrT="[Text]" custT="1"/>
      <dgm:spPr/>
      <dgm:t>
        <a:bodyPr/>
        <a:lstStyle/>
        <a:p>
          <a:r>
            <a:rPr lang="id-ID" sz="2400" dirty="0" smtClean="0"/>
            <a:t>Dilakukan koordinasi dengan instansi terkait utamanya Kelurahan/Desa, Kecamatan, KUA, Dinas Pendapatan, dll, untuk memberi kesempatan apakah instansi terkait akan menugaskan petugasnya ikut dalam pelaksanaan penyuluhan PTSL.</a:t>
          </a:r>
          <a:endParaRPr lang="id-ID" sz="2400" dirty="0"/>
        </a:p>
      </dgm:t>
    </dgm:pt>
    <dgm:pt modelId="{99EBB724-D928-4450-A83A-6981EC673215}" type="parTrans" cxnId="{174B2576-9611-426B-BBFE-07F7DA3912CD}">
      <dgm:prSet/>
      <dgm:spPr/>
      <dgm:t>
        <a:bodyPr/>
        <a:lstStyle/>
        <a:p>
          <a:endParaRPr lang="id-ID"/>
        </a:p>
      </dgm:t>
    </dgm:pt>
    <dgm:pt modelId="{47DCD662-D84D-41B5-B945-180C102E8F7F}" type="sibTrans" cxnId="{174B2576-9611-426B-BBFE-07F7DA3912CD}">
      <dgm:prSet/>
      <dgm:spPr/>
      <dgm:t>
        <a:bodyPr/>
        <a:lstStyle/>
        <a:p>
          <a:endParaRPr lang="id-ID"/>
        </a:p>
      </dgm:t>
    </dgm:pt>
    <dgm:pt modelId="{2C6DC7BB-D993-47DB-8342-F050187C7DCB}" type="pres">
      <dgm:prSet presAssocID="{C5F8A216-D85B-4608-BFEB-FBBE5E118CF3}" presName="linearFlow" presStyleCnt="0">
        <dgm:presLayoutVars>
          <dgm:dir/>
          <dgm:animLvl val="lvl"/>
          <dgm:resizeHandles val="exact"/>
        </dgm:presLayoutVars>
      </dgm:prSet>
      <dgm:spPr/>
      <dgm:t>
        <a:bodyPr/>
        <a:lstStyle/>
        <a:p>
          <a:endParaRPr lang="id-ID"/>
        </a:p>
      </dgm:t>
    </dgm:pt>
    <dgm:pt modelId="{DA423A21-C850-4315-807D-208453440811}" type="pres">
      <dgm:prSet presAssocID="{8774360F-4AD4-4068-B65D-25117BE11A42}" presName="composite" presStyleCnt="0"/>
      <dgm:spPr/>
    </dgm:pt>
    <dgm:pt modelId="{51A0C323-9BA6-4C72-BFAF-96AD5145E701}" type="pres">
      <dgm:prSet presAssocID="{8774360F-4AD4-4068-B65D-25117BE11A42}" presName="parentText" presStyleLbl="alignNode1" presStyleIdx="0" presStyleCnt="2">
        <dgm:presLayoutVars>
          <dgm:chMax val="1"/>
          <dgm:bulletEnabled val="1"/>
        </dgm:presLayoutVars>
      </dgm:prSet>
      <dgm:spPr/>
      <dgm:t>
        <a:bodyPr/>
        <a:lstStyle/>
        <a:p>
          <a:endParaRPr lang="id-ID"/>
        </a:p>
      </dgm:t>
    </dgm:pt>
    <dgm:pt modelId="{788CA499-A1DB-4A35-82DB-8AE13FFDE248}" type="pres">
      <dgm:prSet presAssocID="{8774360F-4AD4-4068-B65D-25117BE11A42}" presName="descendantText" presStyleLbl="alignAcc1" presStyleIdx="0" presStyleCnt="2">
        <dgm:presLayoutVars>
          <dgm:bulletEnabled val="1"/>
        </dgm:presLayoutVars>
      </dgm:prSet>
      <dgm:spPr/>
      <dgm:t>
        <a:bodyPr/>
        <a:lstStyle/>
        <a:p>
          <a:endParaRPr lang="id-ID"/>
        </a:p>
      </dgm:t>
    </dgm:pt>
    <dgm:pt modelId="{47407DD0-33A7-4DA3-81C3-2DB763FE3497}" type="pres">
      <dgm:prSet presAssocID="{1D6E88CD-7B91-4EFA-B671-7327CB8B20D0}" presName="sp" presStyleCnt="0"/>
      <dgm:spPr/>
    </dgm:pt>
    <dgm:pt modelId="{B3CC51E6-ABD8-4260-A639-221B37F9A198}" type="pres">
      <dgm:prSet presAssocID="{66C1F81E-3F80-41B3-B7CE-57A2FF7D8369}" presName="composite" presStyleCnt="0"/>
      <dgm:spPr/>
    </dgm:pt>
    <dgm:pt modelId="{FF181532-874B-46F0-8999-6C7B8A522EDF}" type="pres">
      <dgm:prSet presAssocID="{66C1F81E-3F80-41B3-B7CE-57A2FF7D8369}" presName="parentText" presStyleLbl="alignNode1" presStyleIdx="1" presStyleCnt="2">
        <dgm:presLayoutVars>
          <dgm:chMax val="1"/>
          <dgm:bulletEnabled val="1"/>
        </dgm:presLayoutVars>
      </dgm:prSet>
      <dgm:spPr/>
      <dgm:t>
        <a:bodyPr/>
        <a:lstStyle/>
        <a:p>
          <a:endParaRPr lang="id-ID"/>
        </a:p>
      </dgm:t>
    </dgm:pt>
    <dgm:pt modelId="{109AE47E-FEAA-4855-9775-9B2472A19572}" type="pres">
      <dgm:prSet presAssocID="{66C1F81E-3F80-41B3-B7CE-57A2FF7D8369}" presName="descendantText" presStyleLbl="alignAcc1" presStyleIdx="1" presStyleCnt="2" custScaleY="125124" custLinFactNeighborY="-13405">
        <dgm:presLayoutVars>
          <dgm:bulletEnabled val="1"/>
        </dgm:presLayoutVars>
      </dgm:prSet>
      <dgm:spPr/>
      <dgm:t>
        <a:bodyPr/>
        <a:lstStyle/>
        <a:p>
          <a:endParaRPr lang="id-ID"/>
        </a:p>
      </dgm:t>
    </dgm:pt>
  </dgm:ptLst>
  <dgm:cxnLst>
    <dgm:cxn modelId="{A928E323-F346-476F-AFA0-BEBED5F3F0A6}" type="presOf" srcId="{66C1F81E-3F80-41B3-B7CE-57A2FF7D8369}" destId="{FF181532-874B-46F0-8999-6C7B8A522EDF}" srcOrd="0" destOrd="0" presId="urn:microsoft.com/office/officeart/2005/8/layout/chevron2"/>
    <dgm:cxn modelId="{5097800D-624D-42F1-BF0F-76F7610C0093}" srcId="{C5F8A216-D85B-4608-BFEB-FBBE5E118CF3}" destId="{8774360F-4AD4-4068-B65D-25117BE11A42}" srcOrd="0" destOrd="0" parTransId="{5D23AF7A-55A5-4398-9DA2-329A6352EE5A}" sibTransId="{1D6E88CD-7B91-4EFA-B671-7327CB8B20D0}"/>
    <dgm:cxn modelId="{174B2576-9611-426B-BBFE-07F7DA3912CD}" srcId="{66C1F81E-3F80-41B3-B7CE-57A2FF7D8369}" destId="{A6EE5D95-A2D9-4CD6-A3BB-183CBDBA1BFE}" srcOrd="0" destOrd="0" parTransId="{99EBB724-D928-4450-A83A-6981EC673215}" sibTransId="{47DCD662-D84D-41B5-B945-180C102E8F7F}"/>
    <dgm:cxn modelId="{74CCED0D-A876-4C13-B742-2233803CF75F}" type="presOf" srcId="{8774360F-4AD4-4068-B65D-25117BE11A42}" destId="{51A0C323-9BA6-4C72-BFAF-96AD5145E701}" srcOrd="0" destOrd="0" presId="urn:microsoft.com/office/officeart/2005/8/layout/chevron2"/>
    <dgm:cxn modelId="{257677C1-AC58-4377-92A9-F267E1718AD4}" type="presOf" srcId="{A6EE5D95-A2D9-4CD6-A3BB-183CBDBA1BFE}" destId="{109AE47E-FEAA-4855-9775-9B2472A19572}" srcOrd="0" destOrd="0" presId="urn:microsoft.com/office/officeart/2005/8/layout/chevron2"/>
    <dgm:cxn modelId="{1AEF9A0A-8AE9-452F-86B6-CBC5235652DF}" type="presOf" srcId="{EB9ECBD5-58CB-4C19-96DD-78E6CC63849A}" destId="{788CA499-A1DB-4A35-82DB-8AE13FFDE248}" srcOrd="0" destOrd="0" presId="urn:microsoft.com/office/officeart/2005/8/layout/chevron2"/>
    <dgm:cxn modelId="{E3702078-FD2C-4213-8823-A7CA90761D60}" srcId="{8774360F-4AD4-4068-B65D-25117BE11A42}" destId="{EB9ECBD5-58CB-4C19-96DD-78E6CC63849A}" srcOrd="0" destOrd="0" parTransId="{D35C4AB2-6D52-4BB3-B235-BC84F3136738}" sibTransId="{B4037718-2B5B-425C-94A9-AC4DCD78C031}"/>
    <dgm:cxn modelId="{1CCC3113-DF46-4D27-B7B2-E5F2272061A1}" type="presOf" srcId="{C5F8A216-D85B-4608-BFEB-FBBE5E118CF3}" destId="{2C6DC7BB-D993-47DB-8342-F050187C7DCB}" srcOrd="0" destOrd="0" presId="urn:microsoft.com/office/officeart/2005/8/layout/chevron2"/>
    <dgm:cxn modelId="{D0BEE706-BBE6-441E-A0A6-BB3A9282B112}" srcId="{C5F8A216-D85B-4608-BFEB-FBBE5E118CF3}" destId="{66C1F81E-3F80-41B3-B7CE-57A2FF7D8369}" srcOrd="1" destOrd="0" parTransId="{3008085D-7BD0-46EC-87B9-71FA2C958B3A}" sibTransId="{5DD9A3A8-58F4-45DF-8919-81BC56434982}"/>
    <dgm:cxn modelId="{3A28EC4E-FDD8-4399-A7D9-453942AC312F}" type="presParOf" srcId="{2C6DC7BB-D993-47DB-8342-F050187C7DCB}" destId="{DA423A21-C850-4315-807D-208453440811}" srcOrd="0" destOrd="0" presId="urn:microsoft.com/office/officeart/2005/8/layout/chevron2"/>
    <dgm:cxn modelId="{FBD32EC4-99D6-4AFF-B278-3E8868CF605F}" type="presParOf" srcId="{DA423A21-C850-4315-807D-208453440811}" destId="{51A0C323-9BA6-4C72-BFAF-96AD5145E701}" srcOrd="0" destOrd="0" presId="urn:microsoft.com/office/officeart/2005/8/layout/chevron2"/>
    <dgm:cxn modelId="{2CB713A0-652B-4971-AC0D-C4F06E577B8B}" type="presParOf" srcId="{DA423A21-C850-4315-807D-208453440811}" destId="{788CA499-A1DB-4A35-82DB-8AE13FFDE248}" srcOrd="1" destOrd="0" presId="urn:microsoft.com/office/officeart/2005/8/layout/chevron2"/>
    <dgm:cxn modelId="{08874142-8E4E-4BEF-ABD2-32FF12407410}" type="presParOf" srcId="{2C6DC7BB-D993-47DB-8342-F050187C7DCB}" destId="{47407DD0-33A7-4DA3-81C3-2DB763FE3497}" srcOrd="1" destOrd="0" presId="urn:microsoft.com/office/officeart/2005/8/layout/chevron2"/>
    <dgm:cxn modelId="{E6612A08-45BA-4D15-B467-7A7E9816534A}" type="presParOf" srcId="{2C6DC7BB-D993-47DB-8342-F050187C7DCB}" destId="{B3CC51E6-ABD8-4260-A639-221B37F9A198}" srcOrd="2" destOrd="0" presId="urn:microsoft.com/office/officeart/2005/8/layout/chevron2"/>
    <dgm:cxn modelId="{6BEF3B65-F0E8-471C-87E1-7166BA1653A4}" type="presParOf" srcId="{B3CC51E6-ABD8-4260-A639-221B37F9A198}" destId="{FF181532-874B-46F0-8999-6C7B8A522EDF}" srcOrd="0" destOrd="0" presId="urn:microsoft.com/office/officeart/2005/8/layout/chevron2"/>
    <dgm:cxn modelId="{DFF2EB1C-57DD-402B-81AA-BE7FEACD25AB}" type="presParOf" srcId="{B3CC51E6-ABD8-4260-A639-221B37F9A198}" destId="{109AE47E-FEAA-4855-9775-9B2472A19572}" srcOrd="1" destOrd="0" presId="urn:microsoft.com/office/officeart/2005/8/layout/chevron2"/>
  </dgm:cxnLst>
  <dgm:bg/>
  <dgm:whole/>
</dgm:dataModel>
</file>

<file path=ppt/diagrams/data5.xml><?xml version="1.0" encoding="utf-8"?>
<dgm:dataModel xmlns:dgm="http://schemas.openxmlformats.org/drawingml/2006/diagram" xmlns:a="http://schemas.openxmlformats.org/drawingml/2006/main">
  <dgm:ptLst>
    <dgm:pt modelId="{C5F8A216-D85B-4608-BFEB-FBBE5E118CF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d-ID"/>
        </a:p>
      </dgm:t>
    </dgm:pt>
    <dgm:pt modelId="{8774360F-4AD4-4068-B65D-25117BE11A42}">
      <dgm:prSet phldrT="[Text]"/>
      <dgm:spPr/>
      <dgm:t>
        <a:bodyPr/>
        <a:lstStyle/>
        <a:p>
          <a:r>
            <a:rPr lang="id-ID" dirty="0" smtClean="0"/>
            <a:t>a</a:t>
          </a:r>
          <a:endParaRPr lang="id-ID" dirty="0"/>
        </a:p>
      </dgm:t>
    </dgm:pt>
    <dgm:pt modelId="{5D23AF7A-55A5-4398-9DA2-329A6352EE5A}" type="parTrans" cxnId="{5097800D-624D-42F1-BF0F-76F7610C0093}">
      <dgm:prSet/>
      <dgm:spPr/>
      <dgm:t>
        <a:bodyPr/>
        <a:lstStyle/>
        <a:p>
          <a:endParaRPr lang="id-ID"/>
        </a:p>
      </dgm:t>
    </dgm:pt>
    <dgm:pt modelId="{1D6E88CD-7B91-4EFA-B671-7327CB8B20D0}" type="sibTrans" cxnId="{5097800D-624D-42F1-BF0F-76F7610C0093}">
      <dgm:prSet/>
      <dgm:spPr/>
      <dgm:t>
        <a:bodyPr/>
        <a:lstStyle/>
        <a:p>
          <a:endParaRPr lang="id-ID"/>
        </a:p>
      </dgm:t>
    </dgm:pt>
    <dgm:pt modelId="{EB9ECBD5-58CB-4C19-96DD-78E6CC63849A}">
      <dgm:prSet phldrT="[Text]" custT="1"/>
      <dgm:spPr/>
      <dgm:t>
        <a:bodyPr/>
        <a:lstStyle/>
        <a:p>
          <a:r>
            <a:rPr lang="id-ID" sz="2400" dirty="0" smtClean="0"/>
            <a:t>Data fisik adalah keterangan mengenai letak, batas dan luas bidang tanah dan satuan rumah susun yang didaftar, termasuk keterangan mengenai adanya bangunan atau bagian bangunan di atasnya</a:t>
          </a:r>
          <a:endParaRPr lang="id-ID" sz="2400" dirty="0"/>
        </a:p>
      </dgm:t>
    </dgm:pt>
    <dgm:pt modelId="{D35C4AB2-6D52-4BB3-B235-BC84F3136738}" type="parTrans" cxnId="{E3702078-FD2C-4213-8823-A7CA90761D60}">
      <dgm:prSet/>
      <dgm:spPr/>
      <dgm:t>
        <a:bodyPr/>
        <a:lstStyle/>
        <a:p>
          <a:endParaRPr lang="id-ID"/>
        </a:p>
      </dgm:t>
    </dgm:pt>
    <dgm:pt modelId="{B4037718-2B5B-425C-94A9-AC4DCD78C031}" type="sibTrans" cxnId="{E3702078-FD2C-4213-8823-A7CA90761D60}">
      <dgm:prSet/>
      <dgm:spPr/>
      <dgm:t>
        <a:bodyPr/>
        <a:lstStyle/>
        <a:p>
          <a:endParaRPr lang="id-ID"/>
        </a:p>
      </dgm:t>
    </dgm:pt>
    <dgm:pt modelId="{66C1F81E-3F80-41B3-B7CE-57A2FF7D8369}">
      <dgm:prSet phldrT="[Text]"/>
      <dgm:spPr/>
      <dgm:t>
        <a:bodyPr/>
        <a:lstStyle/>
        <a:p>
          <a:r>
            <a:rPr lang="id-ID" dirty="0" smtClean="0"/>
            <a:t>b</a:t>
          </a:r>
          <a:endParaRPr lang="id-ID" dirty="0"/>
        </a:p>
      </dgm:t>
    </dgm:pt>
    <dgm:pt modelId="{3008085D-7BD0-46EC-87B9-71FA2C958B3A}" type="parTrans" cxnId="{D0BEE706-BBE6-441E-A0A6-BB3A9282B112}">
      <dgm:prSet/>
      <dgm:spPr/>
      <dgm:t>
        <a:bodyPr/>
        <a:lstStyle/>
        <a:p>
          <a:endParaRPr lang="id-ID"/>
        </a:p>
      </dgm:t>
    </dgm:pt>
    <dgm:pt modelId="{5DD9A3A8-58F4-45DF-8919-81BC56434982}" type="sibTrans" cxnId="{D0BEE706-BBE6-441E-A0A6-BB3A9282B112}">
      <dgm:prSet/>
      <dgm:spPr/>
      <dgm:t>
        <a:bodyPr/>
        <a:lstStyle/>
        <a:p>
          <a:endParaRPr lang="id-ID"/>
        </a:p>
      </dgm:t>
    </dgm:pt>
    <dgm:pt modelId="{A6EE5D95-A2D9-4CD6-A3BB-183CBDBA1BFE}">
      <dgm:prSet phldrT="[Text]" custT="1"/>
      <dgm:spPr/>
      <dgm:t>
        <a:bodyPr/>
        <a:lstStyle/>
        <a:p>
          <a:r>
            <a:rPr lang="id-ID" sz="2400" dirty="0" smtClean="0"/>
            <a:t>Data yuridis adalah keterangan mengenai status </a:t>
          </a:r>
          <a:r>
            <a:rPr lang="id-ID" sz="2400" smtClean="0"/>
            <a:t>hukum bidang tanah dan satuan rumuh susun yang didaftar, pemegang haknya dan hak pihak lain serta beban-beban lain yang membebaninya.</a:t>
          </a:r>
          <a:endParaRPr lang="id-ID" sz="2400" dirty="0"/>
        </a:p>
      </dgm:t>
    </dgm:pt>
    <dgm:pt modelId="{99EBB724-D928-4450-A83A-6981EC673215}" type="parTrans" cxnId="{174B2576-9611-426B-BBFE-07F7DA3912CD}">
      <dgm:prSet/>
      <dgm:spPr/>
      <dgm:t>
        <a:bodyPr/>
        <a:lstStyle/>
        <a:p>
          <a:endParaRPr lang="id-ID"/>
        </a:p>
      </dgm:t>
    </dgm:pt>
    <dgm:pt modelId="{47DCD662-D84D-41B5-B945-180C102E8F7F}" type="sibTrans" cxnId="{174B2576-9611-426B-BBFE-07F7DA3912CD}">
      <dgm:prSet/>
      <dgm:spPr/>
      <dgm:t>
        <a:bodyPr/>
        <a:lstStyle/>
        <a:p>
          <a:endParaRPr lang="id-ID"/>
        </a:p>
      </dgm:t>
    </dgm:pt>
    <dgm:pt modelId="{2C6DC7BB-D993-47DB-8342-F050187C7DCB}" type="pres">
      <dgm:prSet presAssocID="{C5F8A216-D85B-4608-BFEB-FBBE5E118CF3}" presName="linearFlow" presStyleCnt="0">
        <dgm:presLayoutVars>
          <dgm:dir/>
          <dgm:animLvl val="lvl"/>
          <dgm:resizeHandles val="exact"/>
        </dgm:presLayoutVars>
      </dgm:prSet>
      <dgm:spPr/>
      <dgm:t>
        <a:bodyPr/>
        <a:lstStyle/>
        <a:p>
          <a:endParaRPr lang="id-ID"/>
        </a:p>
      </dgm:t>
    </dgm:pt>
    <dgm:pt modelId="{DA423A21-C850-4315-807D-208453440811}" type="pres">
      <dgm:prSet presAssocID="{8774360F-4AD4-4068-B65D-25117BE11A42}" presName="composite" presStyleCnt="0"/>
      <dgm:spPr/>
    </dgm:pt>
    <dgm:pt modelId="{51A0C323-9BA6-4C72-BFAF-96AD5145E701}" type="pres">
      <dgm:prSet presAssocID="{8774360F-4AD4-4068-B65D-25117BE11A42}" presName="parentText" presStyleLbl="alignNode1" presStyleIdx="0" presStyleCnt="2">
        <dgm:presLayoutVars>
          <dgm:chMax val="1"/>
          <dgm:bulletEnabled val="1"/>
        </dgm:presLayoutVars>
      </dgm:prSet>
      <dgm:spPr/>
      <dgm:t>
        <a:bodyPr/>
        <a:lstStyle/>
        <a:p>
          <a:endParaRPr lang="id-ID"/>
        </a:p>
      </dgm:t>
    </dgm:pt>
    <dgm:pt modelId="{788CA499-A1DB-4A35-82DB-8AE13FFDE248}" type="pres">
      <dgm:prSet presAssocID="{8774360F-4AD4-4068-B65D-25117BE11A42}" presName="descendantText" presStyleLbl="alignAcc1" presStyleIdx="0" presStyleCnt="2">
        <dgm:presLayoutVars>
          <dgm:bulletEnabled val="1"/>
        </dgm:presLayoutVars>
      </dgm:prSet>
      <dgm:spPr/>
      <dgm:t>
        <a:bodyPr/>
        <a:lstStyle/>
        <a:p>
          <a:endParaRPr lang="id-ID"/>
        </a:p>
      </dgm:t>
    </dgm:pt>
    <dgm:pt modelId="{47407DD0-33A7-4DA3-81C3-2DB763FE3497}" type="pres">
      <dgm:prSet presAssocID="{1D6E88CD-7B91-4EFA-B671-7327CB8B20D0}" presName="sp" presStyleCnt="0"/>
      <dgm:spPr/>
    </dgm:pt>
    <dgm:pt modelId="{B3CC51E6-ABD8-4260-A639-221B37F9A198}" type="pres">
      <dgm:prSet presAssocID="{66C1F81E-3F80-41B3-B7CE-57A2FF7D8369}" presName="composite" presStyleCnt="0"/>
      <dgm:spPr/>
    </dgm:pt>
    <dgm:pt modelId="{FF181532-874B-46F0-8999-6C7B8A522EDF}" type="pres">
      <dgm:prSet presAssocID="{66C1F81E-3F80-41B3-B7CE-57A2FF7D8369}" presName="parentText" presStyleLbl="alignNode1" presStyleIdx="1" presStyleCnt="2">
        <dgm:presLayoutVars>
          <dgm:chMax val="1"/>
          <dgm:bulletEnabled val="1"/>
        </dgm:presLayoutVars>
      </dgm:prSet>
      <dgm:spPr/>
      <dgm:t>
        <a:bodyPr/>
        <a:lstStyle/>
        <a:p>
          <a:endParaRPr lang="id-ID"/>
        </a:p>
      </dgm:t>
    </dgm:pt>
    <dgm:pt modelId="{109AE47E-FEAA-4855-9775-9B2472A19572}" type="pres">
      <dgm:prSet presAssocID="{66C1F81E-3F80-41B3-B7CE-57A2FF7D8369}" presName="descendantText" presStyleLbl="alignAcc1" presStyleIdx="1" presStyleCnt="2" custScaleY="125124" custLinFactNeighborY="-13405">
        <dgm:presLayoutVars>
          <dgm:bulletEnabled val="1"/>
        </dgm:presLayoutVars>
      </dgm:prSet>
      <dgm:spPr/>
      <dgm:t>
        <a:bodyPr/>
        <a:lstStyle/>
        <a:p>
          <a:endParaRPr lang="id-ID"/>
        </a:p>
      </dgm:t>
    </dgm:pt>
  </dgm:ptLst>
  <dgm:cxnLst>
    <dgm:cxn modelId="{79944129-3B74-4070-A8BE-9372F613A498}" type="presOf" srcId="{EB9ECBD5-58CB-4C19-96DD-78E6CC63849A}" destId="{788CA499-A1DB-4A35-82DB-8AE13FFDE248}" srcOrd="0" destOrd="0" presId="urn:microsoft.com/office/officeart/2005/8/layout/chevron2"/>
    <dgm:cxn modelId="{5097800D-624D-42F1-BF0F-76F7610C0093}" srcId="{C5F8A216-D85B-4608-BFEB-FBBE5E118CF3}" destId="{8774360F-4AD4-4068-B65D-25117BE11A42}" srcOrd="0" destOrd="0" parTransId="{5D23AF7A-55A5-4398-9DA2-329A6352EE5A}" sibTransId="{1D6E88CD-7B91-4EFA-B671-7327CB8B20D0}"/>
    <dgm:cxn modelId="{E45053AD-082E-4372-B28E-AA677BE81605}" type="presOf" srcId="{8774360F-4AD4-4068-B65D-25117BE11A42}" destId="{51A0C323-9BA6-4C72-BFAF-96AD5145E701}" srcOrd="0" destOrd="0" presId="urn:microsoft.com/office/officeart/2005/8/layout/chevron2"/>
    <dgm:cxn modelId="{174B2576-9611-426B-BBFE-07F7DA3912CD}" srcId="{66C1F81E-3F80-41B3-B7CE-57A2FF7D8369}" destId="{A6EE5D95-A2D9-4CD6-A3BB-183CBDBA1BFE}" srcOrd="0" destOrd="0" parTransId="{99EBB724-D928-4450-A83A-6981EC673215}" sibTransId="{47DCD662-D84D-41B5-B945-180C102E8F7F}"/>
    <dgm:cxn modelId="{6FD96477-B513-4B23-8594-878170BBFC59}" type="presOf" srcId="{A6EE5D95-A2D9-4CD6-A3BB-183CBDBA1BFE}" destId="{109AE47E-FEAA-4855-9775-9B2472A19572}" srcOrd="0" destOrd="0" presId="urn:microsoft.com/office/officeart/2005/8/layout/chevron2"/>
    <dgm:cxn modelId="{E3702078-FD2C-4213-8823-A7CA90761D60}" srcId="{8774360F-4AD4-4068-B65D-25117BE11A42}" destId="{EB9ECBD5-58CB-4C19-96DD-78E6CC63849A}" srcOrd="0" destOrd="0" parTransId="{D35C4AB2-6D52-4BB3-B235-BC84F3136738}" sibTransId="{B4037718-2B5B-425C-94A9-AC4DCD78C031}"/>
    <dgm:cxn modelId="{8B877D0A-2F2D-4BED-A7FF-2FA0281E0C14}" type="presOf" srcId="{C5F8A216-D85B-4608-BFEB-FBBE5E118CF3}" destId="{2C6DC7BB-D993-47DB-8342-F050187C7DCB}" srcOrd="0" destOrd="0" presId="urn:microsoft.com/office/officeart/2005/8/layout/chevron2"/>
    <dgm:cxn modelId="{4DB4EAC4-7AE8-471A-9B82-FA100C78E2A6}" type="presOf" srcId="{66C1F81E-3F80-41B3-B7CE-57A2FF7D8369}" destId="{FF181532-874B-46F0-8999-6C7B8A522EDF}" srcOrd="0" destOrd="0" presId="urn:microsoft.com/office/officeart/2005/8/layout/chevron2"/>
    <dgm:cxn modelId="{D0BEE706-BBE6-441E-A0A6-BB3A9282B112}" srcId="{C5F8A216-D85B-4608-BFEB-FBBE5E118CF3}" destId="{66C1F81E-3F80-41B3-B7CE-57A2FF7D8369}" srcOrd="1" destOrd="0" parTransId="{3008085D-7BD0-46EC-87B9-71FA2C958B3A}" sibTransId="{5DD9A3A8-58F4-45DF-8919-81BC56434982}"/>
    <dgm:cxn modelId="{D29CF0D5-3581-4B42-9D83-C9ADA22DF6B0}" type="presParOf" srcId="{2C6DC7BB-D993-47DB-8342-F050187C7DCB}" destId="{DA423A21-C850-4315-807D-208453440811}" srcOrd="0" destOrd="0" presId="urn:microsoft.com/office/officeart/2005/8/layout/chevron2"/>
    <dgm:cxn modelId="{93A3F254-D9F3-4202-863A-68E1FD2C7052}" type="presParOf" srcId="{DA423A21-C850-4315-807D-208453440811}" destId="{51A0C323-9BA6-4C72-BFAF-96AD5145E701}" srcOrd="0" destOrd="0" presId="urn:microsoft.com/office/officeart/2005/8/layout/chevron2"/>
    <dgm:cxn modelId="{E0625361-E66E-43A1-A7F5-8BB32F3DE2D3}" type="presParOf" srcId="{DA423A21-C850-4315-807D-208453440811}" destId="{788CA499-A1DB-4A35-82DB-8AE13FFDE248}" srcOrd="1" destOrd="0" presId="urn:microsoft.com/office/officeart/2005/8/layout/chevron2"/>
    <dgm:cxn modelId="{25CC16D3-7C38-4199-9B74-41679FD71EDE}" type="presParOf" srcId="{2C6DC7BB-D993-47DB-8342-F050187C7DCB}" destId="{47407DD0-33A7-4DA3-81C3-2DB763FE3497}" srcOrd="1" destOrd="0" presId="urn:microsoft.com/office/officeart/2005/8/layout/chevron2"/>
    <dgm:cxn modelId="{8830E850-2D03-4A99-B32E-5DEDBFB86C03}" type="presParOf" srcId="{2C6DC7BB-D993-47DB-8342-F050187C7DCB}" destId="{B3CC51E6-ABD8-4260-A639-221B37F9A198}" srcOrd="2" destOrd="0" presId="urn:microsoft.com/office/officeart/2005/8/layout/chevron2"/>
    <dgm:cxn modelId="{C608DE1B-18B0-44E2-8C18-63904E994275}" type="presParOf" srcId="{B3CC51E6-ABD8-4260-A639-221B37F9A198}" destId="{FF181532-874B-46F0-8999-6C7B8A522EDF}" srcOrd="0" destOrd="0" presId="urn:microsoft.com/office/officeart/2005/8/layout/chevron2"/>
    <dgm:cxn modelId="{F3373F39-EE2B-4B44-99E7-19EC42AD2C7C}" type="presParOf" srcId="{B3CC51E6-ABD8-4260-A639-221B37F9A198}" destId="{109AE47E-FEAA-4855-9775-9B2472A19572}" srcOrd="1" destOrd="0" presId="urn:microsoft.com/office/officeart/2005/8/layout/chevron2"/>
  </dgm:cxnLst>
  <dgm:bg/>
  <dgm:whole/>
</dgm:dataModel>
</file>

<file path=ppt/diagrams/data6.xml><?xml version="1.0" encoding="utf-8"?>
<dgm:dataModel xmlns:dgm="http://schemas.openxmlformats.org/drawingml/2006/diagram" xmlns:a="http://schemas.openxmlformats.org/drawingml/2006/main">
  <dgm:ptLst>
    <dgm:pt modelId="{C5F8A216-D85B-4608-BFEB-FBBE5E118CF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d-ID"/>
        </a:p>
      </dgm:t>
    </dgm:pt>
    <dgm:pt modelId="{8774360F-4AD4-4068-B65D-25117BE11A42}">
      <dgm:prSet phldrT="[Text]"/>
      <dgm:spPr/>
      <dgm:t>
        <a:bodyPr/>
        <a:lstStyle/>
        <a:p>
          <a:r>
            <a:rPr lang="id-ID" dirty="0" smtClean="0"/>
            <a:t>a</a:t>
          </a:r>
          <a:endParaRPr lang="id-ID" dirty="0"/>
        </a:p>
      </dgm:t>
    </dgm:pt>
    <dgm:pt modelId="{5D23AF7A-55A5-4398-9DA2-329A6352EE5A}" type="parTrans" cxnId="{5097800D-624D-42F1-BF0F-76F7610C0093}">
      <dgm:prSet/>
      <dgm:spPr/>
      <dgm:t>
        <a:bodyPr/>
        <a:lstStyle/>
        <a:p>
          <a:endParaRPr lang="id-ID"/>
        </a:p>
      </dgm:t>
    </dgm:pt>
    <dgm:pt modelId="{1D6E88CD-7B91-4EFA-B671-7327CB8B20D0}" type="sibTrans" cxnId="{5097800D-624D-42F1-BF0F-76F7610C0093}">
      <dgm:prSet/>
      <dgm:spPr/>
      <dgm:t>
        <a:bodyPr/>
        <a:lstStyle/>
        <a:p>
          <a:endParaRPr lang="id-ID"/>
        </a:p>
      </dgm:t>
    </dgm:pt>
    <dgm:pt modelId="{EB9ECBD5-58CB-4C19-96DD-78E6CC63849A}">
      <dgm:prSet phldrT="[Text]" custT="1"/>
      <dgm:spPr/>
      <dgm:t>
        <a:bodyPr/>
        <a:lstStyle/>
        <a:p>
          <a:r>
            <a:rPr lang="id-ID" sz="2400" dirty="0" smtClean="0"/>
            <a:t>Kegiatan penyelidikan tanah dilakukan dalam rangka memperoleh kepastian tentang subyek dan hak atas tanah yang akan didaftarkan</a:t>
          </a:r>
          <a:endParaRPr lang="id-ID" sz="2400" dirty="0"/>
        </a:p>
      </dgm:t>
    </dgm:pt>
    <dgm:pt modelId="{D35C4AB2-6D52-4BB3-B235-BC84F3136738}" type="parTrans" cxnId="{E3702078-FD2C-4213-8823-A7CA90761D60}">
      <dgm:prSet/>
      <dgm:spPr/>
      <dgm:t>
        <a:bodyPr/>
        <a:lstStyle/>
        <a:p>
          <a:endParaRPr lang="id-ID"/>
        </a:p>
      </dgm:t>
    </dgm:pt>
    <dgm:pt modelId="{B4037718-2B5B-425C-94A9-AC4DCD78C031}" type="sibTrans" cxnId="{E3702078-FD2C-4213-8823-A7CA90761D60}">
      <dgm:prSet/>
      <dgm:spPr/>
      <dgm:t>
        <a:bodyPr/>
        <a:lstStyle/>
        <a:p>
          <a:endParaRPr lang="id-ID"/>
        </a:p>
      </dgm:t>
    </dgm:pt>
    <dgm:pt modelId="{66C1F81E-3F80-41B3-B7CE-57A2FF7D8369}">
      <dgm:prSet phldrT="[Text]"/>
      <dgm:spPr/>
      <dgm:t>
        <a:bodyPr/>
        <a:lstStyle/>
        <a:p>
          <a:r>
            <a:rPr lang="id-ID" dirty="0" smtClean="0"/>
            <a:t>b</a:t>
          </a:r>
          <a:endParaRPr lang="id-ID" dirty="0"/>
        </a:p>
      </dgm:t>
    </dgm:pt>
    <dgm:pt modelId="{3008085D-7BD0-46EC-87B9-71FA2C958B3A}" type="parTrans" cxnId="{D0BEE706-BBE6-441E-A0A6-BB3A9282B112}">
      <dgm:prSet/>
      <dgm:spPr/>
      <dgm:t>
        <a:bodyPr/>
        <a:lstStyle/>
        <a:p>
          <a:endParaRPr lang="id-ID"/>
        </a:p>
      </dgm:t>
    </dgm:pt>
    <dgm:pt modelId="{5DD9A3A8-58F4-45DF-8919-81BC56434982}" type="sibTrans" cxnId="{D0BEE706-BBE6-441E-A0A6-BB3A9282B112}">
      <dgm:prSet/>
      <dgm:spPr/>
      <dgm:t>
        <a:bodyPr/>
        <a:lstStyle/>
        <a:p>
          <a:endParaRPr lang="id-ID"/>
        </a:p>
      </dgm:t>
    </dgm:pt>
    <dgm:pt modelId="{A6EE5D95-A2D9-4CD6-A3BB-183CBDBA1BFE}">
      <dgm:prSet phldrT="[Text]" custT="1"/>
      <dgm:spPr/>
      <dgm:t>
        <a:bodyPr/>
        <a:lstStyle/>
        <a:p>
          <a:r>
            <a:rPr lang="id-ID" sz="2400" dirty="0" smtClean="0"/>
            <a:t>Artinya apabila tidak dibuktikan sebaliknya maka kepastian hukum hak atas tanah tersebut secara formil dijamin oleh pemerintah. </a:t>
          </a:r>
          <a:endParaRPr lang="id-ID" sz="2400" dirty="0"/>
        </a:p>
      </dgm:t>
    </dgm:pt>
    <dgm:pt modelId="{99EBB724-D928-4450-A83A-6981EC673215}" type="parTrans" cxnId="{174B2576-9611-426B-BBFE-07F7DA3912CD}">
      <dgm:prSet/>
      <dgm:spPr/>
      <dgm:t>
        <a:bodyPr/>
        <a:lstStyle/>
        <a:p>
          <a:endParaRPr lang="id-ID"/>
        </a:p>
      </dgm:t>
    </dgm:pt>
    <dgm:pt modelId="{47DCD662-D84D-41B5-B945-180C102E8F7F}" type="sibTrans" cxnId="{174B2576-9611-426B-BBFE-07F7DA3912CD}">
      <dgm:prSet/>
      <dgm:spPr/>
      <dgm:t>
        <a:bodyPr/>
        <a:lstStyle/>
        <a:p>
          <a:endParaRPr lang="id-ID"/>
        </a:p>
      </dgm:t>
    </dgm:pt>
    <dgm:pt modelId="{79492C12-9ECE-4BB8-9E83-052B6C32352E}">
      <dgm:prSet phldrT="[Text]" custT="1"/>
      <dgm:spPr/>
      <dgm:t>
        <a:bodyPr/>
        <a:lstStyle/>
        <a:p>
          <a:r>
            <a:rPr lang="id-ID" sz="2400" dirty="0" smtClean="0"/>
            <a:t>Sebaliknya apabila data dimaksud terbukti tidak benar maka pada saat itu gugurlah jaminan yang diberikan oleh pemerintah.</a:t>
          </a:r>
          <a:endParaRPr lang="id-ID" sz="2400" dirty="0"/>
        </a:p>
      </dgm:t>
    </dgm:pt>
    <dgm:pt modelId="{30132832-C7C1-4CAE-8D35-A6CCEE444502}" type="parTrans" cxnId="{EA0B8AE9-E0CC-449E-874C-D5D915D1DC0D}">
      <dgm:prSet/>
      <dgm:spPr/>
    </dgm:pt>
    <dgm:pt modelId="{7537A020-7B0E-4813-B84A-2CCBA706DE3A}" type="sibTrans" cxnId="{EA0B8AE9-E0CC-449E-874C-D5D915D1DC0D}">
      <dgm:prSet/>
      <dgm:spPr/>
    </dgm:pt>
    <dgm:pt modelId="{2C6DC7BB-D993-47DB-8342-F050187C7DCB}" type="pres">
      <dgm:prSet presAssocID="{C5F8A216-D85B-4608-BFEB-FBBE5E118CF3}" presName="linearFlow" presStyleCnt="0">
        <dgm:presLayoutVars>
          <dgm:dir/>
          <dgm:animLvl val="lvl"/>
          <dgm:resizeHandles val="exact"/>
        </dgm:presLayoutVars>
      </dgm:prSet>
      <dgm:spPr/>
      <dgm:t>
        <a:bodyPr/>
        <a:lstStyle/>
        <a:p>
          <a:endParaRPr lang="id-ID"/>
        </a:p>
      </dgm:t>
    </dgm:pt>
    <dgm:pt modelId="{DA423A21-C850-4315-807D-208453440811}" type="pres">
      <dgm:prSet presAssocID="{8774360F-4AD4-4068-B65D-25117BE11A42}" presName="composite" presStyleCnt="0"/>
      <dgm:spPr/>
    </dgm:pt>
    <dgm:pt modelId="{51A0C323-9BA6-4C72-BFAF-96AD5145E701}" type="pres">
      <dgm:prSet presAssocID="{8774360F-4AD4-4068-B65D-25117BE11A42}" presName="parentText" presStyleLbl="alignNode1" presStyleIdx="0" presStyleCnt="2">
        <dgm:presLayoutVars>
          <dgm:chMax val="1"/>
          <dgm:bulletEnabled val="1"/>
        </dgm:presLayoutVars>
      </dgm:prSet>
      <dgm:spPr/>
      <dgm:t>
        <a:bodyPr/>
        <a:lstStyle/>
        <a:p>
          <a:endParaRPr lang="id-ID"/>
        </a:p>
      </dgm:t>
    </dgm:pt>
    <dgm:pt modelId="{788CA499-A1DB-4A35-82DB-8AE13FFDE248}" type="pres">
      <dgm:prSet presAssocID="{8774360F-4AD4-4068-B65D-25117BE11A42}" presName="descendantText" presStyleLbl="alignAcc1" presStyleIdx="0" presStyleCnt="2">
        <dgm:presLayoutVars>
          <dgm:bulletEnabled val="1"/>
        </dgm:presLayoutVars>
      </dgm:prSet>
      <dgm:spPr/>
      <dgm:t>
        <a:bodyPr/>
        <a:lstStyle/>
        <a:p>
          <a:endParaRPr lang="id-ID"/>
        </a:p>
      </dgm:t>
    </dgm:pt>
    <dgm:pt modelId="{47407DD0-33A7-4DA3-81C3-2DB763FE3497}" type="pres">
      <dgm:prSet presAssocID="{1D6E88CD-7B91-4EFA-B671-7327CB8B20D0}" presName="sp" presStyleCnt="0"/>
      <dgm:spPr/>
    </dgm:pt>
    <dgm:pt modelId="{B3CC51E6-ABD8-4260-A639-221B37F9A198}" type="pres">
      <dgm:prSet presAssocID="{66C1F81E-3F80-41B3-B7CE-57A2FF7D8369}" presName="composite" presStyleCnt="0"/>
      <dgm:spPr/>
    </dgm:pt>
    <dgm:pt modelId="{FF181532-874B-46F0-8999-6C7B8A522EDF}" type="pres">
      <dgm:prSet presAssocID="{66C1F81E-3F80-41B3-B7CE-57A2FF7D8369}" presName="parentText" presStyleLbl="alignNode1" presStyleIdx="1" presStyleCnt="2">
        <dgm:presLayoutVars>
          <dgm:chMax val="1"/>
          <dgm:bulletEnabled val="1"/>
        </dgm:presLayoutVars>
      </dgm:prSet>
      <dgm:spPr/>
      <dgm:t>
        <a:bodyPr/>
        <a:lstStyle/>
        <a:p>
          <a:endParaRPr lang="id-ID"/>
        </a:p>
      </dgm:t>
    </dgm:pt>
    <dgm:pt modelId="{109AE47E-FEAA-4855-9775-9B2472A19572}" type="pres">
      <dgm:prSet presAssocID="{66C1F81E-3F80-41B3-B7CE-57A2FF7D8369}" presName="descendantText" presStyleLbl="alignAcc1" presStyleIdx="1" presStyleCnt="2" custScaleY="125124" custLinFactNeighborY="-13405">
        <dgm:presLayoutVars>
          <dgm:bulletEnabled val="1"/>
        </dgm:presLayoutVars>
      </dgm:prSet>
      <dgm:spPr/>
      <dgm:t>
        <a:bodyPr/>
        <a:lstStyle/>
        <a:p>
          <a:endParaRPr lang="id-ID"/>
        </a:p>
      </dgm:t>
    </dgm:pt>
  </dgm:ptLst>
  <dgm:cxnLst>
    <dgm:cxn modelId="{8AB70D40-79E9-4E2D-B997-8FC599F4EAEE}" type="presOf" srcId="{C5F8A216-D85B-4608-BFEB-FBBE5E118CF3}" destId="{2C6DC7BB-D993-47DB-8342-F050187C7DCB}" srcOrd="0" destOrd="0" presId="urn:microsoft.com/office/officeart/2005/8/layout/chevron2"/>
    <dgm:cxn modelId="{CF05CAB4-ECFC-459B-BF99-D157FDB90201}" type="presOf" srcId="{8774360F-4AD4-4068-B65D-25117BE11A42}" destId="{51A0C323-9BA6-4C72-BFAF-96AD5145E701}" srcOrd="0" destOrd="0" presId="urn:microsoft.com/office/officeart/2005/8/layout/chevron2"/>
    <dgm:cxn modelId="{EA0B8AE9-E0CC-449E-874C-D5D915D1DC0D}" srcId="{66C1F81E-3F80-41B3-B7CE-57A2FF7D8369}" destId="{79492C12-9ECE-4BB8-9E83-052B6C32352E}" srcOrd="1" destOrd="0" parTransId="{30132832-C7C1-4CAE-8D35-A6CCEE444502}" sibTransId="{7537A020-7B0E-4813-B84A-2CCBA706DE3A}"/>
    <dgm:cxn modelId="{2FABF4D5-6D98-42B8-AFBB-9CA72FF7AE0A}" type="presOf" srcId="{66C1F81E-3F80-41B3-B7CE-57A2FF7D8369}" destId="{FF181532-874B-46F0-8999-6C7B8A522EDF}" srcOrd="0" destOrd="0" presId="urn:microsoft.com/office/officeart/2005/8/layout/chevron2"/>
    <dgm:cxn modelId="{5097800D-624D-42F1-BF0F-76F7610C0093}" srcId="{C5F8A216-D85B-4608-BFEB-FBBE5E118CF3}" destId="{8774360F-4AD4-4068-B65D-25117BE11A42}" srcOrd="0" destOrd="0" parTransId="{5D23AF7A-55A5-4398-9DA2-329A6352EE5A}" sibTransId="{1D6E88CD-7B91-4EFA-B671-7327CB8B20D0}"/>
    <dgm:cxn modelId="{174B2576-9611-426B-BBFE-07F7DA3912CD}" srcId="{66C1F81E-3F80-41B3-B7CE-57A2FF7D8369}" destId="{A6EE5D95-A2D9-4CD6-A3BB-183CBDBA1BFE}" srcOrd="0" destOrd="0" parTransId="{99EBB724-D928-4450-A83A-6981EC673215}" sibTransId="{47DCD662-D84D-41B5-B945-180C102E8F7F}"/>
    <dgm:cxn modelId="{D335283F-B033-4DC0-A770-48BF8B8F2A35}" type="presOf" srcId="{EB9ECBD5-58CB-4C19-96DD-78E6CC63849A}" destId="{788CA499-A1DB-4A35-82DB-8AE13FFDE248}" srcOrd="0" destOrd="0" presId="urn:microsoft.com/office/officeart/2005/8/layout/chevron2"/>
    <dgm:cxn modelId="{E3702078-FD2C-4213-8823-A7CA90761D60}" srcId="{8774360F-4AD4-4068-B65D-25117BE11A42}" destId="{EB9ECBD5-58CB-4C19-96DD-78E6CC63849A}" srcOrd="0" destOrd="0" parTransId="{D35C4AB2-6D52-4BB3-B235-BC84F3136738}" sibTransId="{B4037718-2B5B-425C-94A9-AC4DCD78C031}"/>
    <dgm:cxn modelId="{73259A76-046F-45D7-820F-0BE36401F078}" type="presOf" srcId="{A6EE5D95-A2D9-4CD6-A3BB-183CBDBA1BFE}" destId="{109AE47E-FEAA-4855-9775-9B2472A19572}" srcOrd="0" destOrd="0" presId="urn:microsoft.com/office/officeart/2005/8/layout/chevron2"/>
    <dgm:cxn modelId="{D0BEE706-BBE6-441E-A0A6-BB3A9282B112}" srcId="{C5F8A216-D85B-4608-BFEB-FBBE5E118CF3}" destId="{66C1F81E-3F80-41B3-B7CE-57A2FF7D8369}" srcOrd="1" destOrd="0" parTransId="{3008085D-7BD0-46EC-87B9-71FA2C958B3A}" sibTransId="{5DD9A3A8-58F4-45DF-8919-81BC56434982}"/>
    <dgm:cxn modelId="{A7B50F1A-FA50-4E9A-A144-6F2B6CA0B725}" type="presOf" srcId="{79492C12-9ECE-4BB8-9E83-052B6C32352E}" destId="{109AE47E-FEAA-4855-9775-9B2472A19572}" srcOrd="0" destOrd="1" presId="urn:microsoft.com/office/officeart/2005/8/layout/chevron2"/>
    <dgm:cxn modelId="{9E12EDBC-65EA-4CD5-8DF4-B2C0047B7FCE}" type="presParOf" srcId="{2C6DC7BB-D993-47DB-8342-F050187C7DCB}" destId="{DA423A21-C850-4315-807D-208453440811}" srcOrd="0" destOrd="0" presId="urn:microsoft.com/office/officeart/2005/8/layout/chevron2"/>
    <dgm:cxn modelId="{65137EB8-3613-40FF-8E4A-F902F66DE897}" type="presParOf" srcId="{DA423A21-C850-4315-807D-208453440811}" destId="{51A0C323-9BA6-4C72-BFAF-96AD5145E701}" srcOrd="0" destOrd="0" presId="urn:microsoft.com/office/officeart/2005/8/layout/chevron2"/>
    <dgm:cxn modelId="{3ACB2FBC-CDE6-4C7D-B0CB-9878C0BB9BA4}" type="presParOf" srcId="{DA423A21-C850-4315-807D-208453440811}" destId="{788CA499-A1DB-4A35-82DB-8AE13FFDE248}" srcOrd="1" destOrd="0" presId="urn:microsoft.com/office/officeart/2005/8/layout/chevron2"/>
    <dgm:cxn modelId="{6FF37E3E-0B97-4E07-8D87-027E54E7B605}" type="presParOf" srcId="{2C6DC7BB-D993-47DB-8342-F050187C7DCB}" destId="{47407DD0-33A7-4DA3-81C3-2DB763FE3497}" srcOrd="1" destOrd="0" presId="urn:microsoft.com/office/officeart/2005/8/layout/chevron2"/>
    <dgm:cxn modelId="{2CF5457E-EB42-47D1-93B8-9341EB2EE605}" type="presParOf" srcId="{2C6DC7BB-D993-47DB-8342-F050187C7DCB}" destId="{B3CC51E6-ABD8-4260-A639-221B37F9A198}" srcOrd="2" destOrd="0" presId="urn:microsoft.com/office/officeart/2005/8/layout/chevron2"/>
    <dgm:cxn modelId="{218B9DAF-9727-47B3-8464-3B1733AEBDE1}" type="presParOf" srcId="{B3CC51E6-ABD8-4260-A639-221B37F9A198}" destId="{FF181532-874B-46F0-8999-6C7B8A522EDF}" srcOrd="0" destOrd="0" presId="urn:microsoft.com/office/officeart/2005/8/layout/chevron2"/>
    <dgm:cxn modelId="{0A764068-5292-4705-91DF-C480A10179B9}" type="presParOf" srcId="{B3CC51E6-ABD8-4260-A639-221B37F9A198}" destId="{109AE47E-FEAA-4855-9775-9B2472A19572}" srcOrd="1" destOrd="0" presId="urn:microsoft.com/office/officeart/2005/8/layout/chevron2"/>
  </dgm:cxnLst>
  <dgm:bg/>
  <dgm:whole/>
</dgm:dataModel>
</file>

<file path=ppt/diagrams/data7.xml><?xml version="1.0" encoding="utf-8"?>
<dgm:dataModel xmlns:dgm="http://schemas.openxmlformats.org/drawingml/2006/diagram" xmlns:a="http://schemas.openxmlformats.org/drawingml/2006/main">
  <dgm:ptLst>
    <dgm:pt modelId="{C5F8A216-D85B-4608-BFEB-FBBE5E118CF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d-ID"/>
        </a:p>
      </dgm:t>
    </dgm:pt>
    <dgm:pt modelId="{8774360F-4AD4-4068-B65D-25117BE11A42}">
      <dgm:prSet phldrT="[Text]"/>
      <dgm:spPr/>
      <dgm:t>
        <a:bodyPr/>
        <a:lstStyle/>
        <a:p>
          <a:endParaRPr lang="id-ID" dirty="0"/>
        </a:p>
      </dgm:t>
    </dgm:pt>
    <dgm:pt modelId="{5D23AF7A-55A5-4398-9DA2-329A6352EE5A}" type="parTrans" cxnId="{5097800D-624D-42F1-BF0F-76F7610C0093}">
      <dgm:prSet/>
      <dgm:spPr/>
      <dgm:t>
        <a:bodyPr/>
        <a:lstStyle/>
        <a:p>
          <a:endParaRPr lang="id-ID"/>
        </a:p>
      </dgm:t>
    </dgm:pt>
    <dgm:pt modelId="{1D6E88CD-7B91-4EFA-B671-7327CB8B20D0}" type="sibTrans" cxnId="{5097800D-624D-42F1-BF0F-76F7610C0093}">
      <dgm:prSet/>
      <dgm:spPr/>
      <dgm:t>
        <a:bodyPr/>
        <a:lstStyle/>
        <a:p>
          <a:endParaRPr lang="id-ID"/>
        </a:p>
      </dgm:t>
    </dgm:pt>
    <dgm:pt modelId="{EB9ECBD5-58CB-4C19-96DD-78E6CC63849A}">
      <dgm:prSet phldrT="[Text]" custT="1"/>
      <dgm:spPr/>
      <dgm:t>
        <a:bodyPr/>
        <a:lstStyle/>
        <a:p>
          <a:r>
            <a:rPr lang="id-ID" sz="2400" dirty="0" smtClean="0"/>
            <a:t>Panitia ajudikasi meneliti/memeriksa kembali data yurudis dan data fisik, apabila sudah dirasakan benar/meyakinkan, proses pendaftaran tanah diumumkan selama 14 hari kalender.</a:t>
          </a:r>
          <a:endParaRPr lang="id-ID" sz="2400" dirty="0"/>
        </a:p>
      </dgm:t>
    </dgm:pt>
    <dgm:pt modelId="{D35C4AB2-6D52-4BB3-B235-BC84F3136738}" type="parTrans" cxnId="{E3702078-FD2C-4213-8823-A7CA90761D60}">
      <dgm:prSet/>
      <dgm:spPr/>
      <dgm:t>
        <a:bodyPr/>
        <a:lstStyle/>
        <a:p>
          <a:endParaRPr lang="id-ID"/>
        </a:p>
      </dgm:t>
    </dgm:pt>
    <dgm:pt modelId="{B4037718-2B5B-425C-94A9-AC4DCD78C031}" type="sibTrans" cxnId="{E3702078-FD2C-4213-8823-A7CA90761D60}">
      <dgm:prSet/>
      <dgm:spPr/>
      <dgm:t>
        <a:bodyPr/>
        <a:lstStyle/>
        <a:p>
          <a:endParaRPr lang="id-ID"/>
        </a:p>
      </dgm:t>
    </dgm:pt>
    <dgm:pt modelId="{2C6DC7BB-D993-47DB-8342-F050187C7DCB}" type="pres">
      <dgm:prSet presAssocID="{C5F8A216-D85B-4608-BFEB-FBBE5E118CF3}" presName="linearFlow" presStyleCnt="0">
        <dgm:presLayoutVars>
          <dgm:dir/>
          <dgm:animLvl val="lvl"/>
          <dgm:resizeHandles val="exact"/>
        </dgm:presLayoutVars>
      </dgm:prSet>
      <dgm:spPr/>
      <dgm:t>
        <a:bodyPr/>
        <a:lstStyle/>
        <a:p>
          <a:endParaRPr lang="id-ID"/>
        </a:p>
      </dgm:t>
    </dgm:pt>
    <dgm:pt modelId="{DA423A21-C850-4315-807D-208453440811}" type="pres">
      <dgm:prSet presAssocID="{8774360F-4AD4-4068-B65D-25117BE11A42}" presName="composite" presStyleCnt="0"/>
      <dgm:spPr/>
    </dgm:pt>
    <dgm:pt modelId="{51A0C323-9BA6-4C72-BFAF-96AD5145E701}" type="pres">
      <dgm:prSet presAssocID="{8774360F-4AD4-4068-B65D-25117BE11A42}" presName="parentText" presStyleLbl="alignNode1" presStyleIdx="0" presStyleCnt="1" custScaleX="66215" custScaleY="57415">
        <dgm:presLayoutVars>
          <dgm:chMax val="1"/>
          <dgm:bulletEnabled val="1"/>
        </dgm:presLayoutVars>
      </dgm:prSet>
      <dgm:spPr/>
      <dgm:t>
        <a:bodyPr/>
        <a:lstStyle/>
        <a:p>
          <a:endParaRPr lang="id-ID"/>
        </a:p>
      </dgm:t>
    </dgm:pt>
    <dgm:pt modelId="{788CA499-A1DB-4A35-82DB-8AE13FFDE248}" type="pres">
      <dgm:prSet presAssocID="{8774360F-4AD4-4068-B65D-25117BE11A42}" presName="descendantText" presStyleLbl="alignAcc1" presStyleIdx="0" presStyleCnt="1" custScaleX="104889">
        <dgm:presLayoutVars>
          <dgm:bulletEnabled val="1"/>
        </dgm:presLayoutVars>
      </dgm:prSet>
      <dgm:spPr/>
      <dgm:t>
        <a:bodyPr/>
        <a:lstStyle/>
        <a:p>
          <a:endParaRPr lang="id-ID"/>
        </a:p>
      </dgm:t>
    </dgm:pt>
  </dgm:ptLst>
  <dgm:cxnLst>
    <dgm:cxn modelId="{BA50E1E0-6CC1-4A32-B463-B538E92516CE}" type="presOf" srcId="{C5F8A216-D85B-4608-BFEB-FBBE5E118CF3}" destId="{2C6DC7BB-D993-47DB-8342-F050187C7DCB}" srcOrd="0" destOrd="0" presId="urn:microsoft.com/office/officeart/2005/8/layout/chevron2"/>
    <dgm:cxn modelId="{D2641638-C0CE-4789-9CFD-5DEDD23A14A6}" type="presOf" srcId="{EB9ECBD5-58CB-4C19-96DD-78E6CC63849A}" destId="{788CA499-A1DB-4A35-82DB-8AE13FFDE248}" srcOrd="0" destOrd="0" presId="urn:microsoft.com/office/officeart/2005/8/layout/chevron2"/>
    <dgm:cxn modelId="{2EE53547-2CCB-46F3-9858-3805B8EA9D2A}" type="presOf" srcId="{8774360F-4AD4-4068-B65D-25117BE11A42}" destId="{51A0C323-9BA6-4C72-BFAF-96AD5145E701}" srcOrd="0" destOrd="0" presId="urn:microsoft.com/office/officeart/2005/8/layout/chevron2"/>
    <dgm:cxn modelId="{5097800D-624D-42F1-BF0F-76F7610C0093}" srcId="{C5F8A216-D85B-4608-BFEB-FBBE5E118CF3}" destId="{8774360F-4AD4-4068-B65D-25117BE11A42}" srcOrd="0" destOrd="0" parTransId="{5D23AF7A-55A5-4398-9DA2-329A6352EE5A}" sibTransId="{1D6E88CD-7B91-4EFA-B671-7327CB8B20D0}"/>
    <dgm:cxn modelId="{E3702078-FD2C-4213-8823-A7CA90761D60}" srcId="{8774360F-4AD4-4068-B65D-25117BE11A42}" destId="{EB9ECBD5-58CB-4C19-96DD-78E6CC63849A}" srcOrd="0" destOrd="0" parTransId="{D35C4AB2-6D52-4BB3-B235-BC84F3136738}" sibTransId="{B4037718-2B5B-425C-94A9-AC4DCD78C031}"/>
    <dgm:cxn modelId="{D1AFEEB1-ACB1-4DF1-9EBD-305B6B6CEE3D}" type="presParOf" srcId="{2C6DC7BB-D993-47DB-8342-F050187C7DCB}" destId="{DA423A21-C850-4315-807D-208453440811}" srcOrd="0" destOrd="0" presId="urn:microsoft.com/office/officeart/2005/8/layout/chevron2"/>
    <dgm:cxn modelId="{4AC2E99F-4D36-46B9-A262-51C35079514C}" type="presParOf" srcId="{DA423A21-C850-4315-807D-208453440811}" destId="{51A0C323-9BA6-4C72-BFAF-96AD5145E701}" srcOrd="0" destOrd="0" presId="urn:microsoft.com/office/officeart/2005/8/layout/chevron2"/>
    <dgm:cxn modelId="{29A21318-8D8E-444C-8927-144BA6CF3101}" type="presParOf" srcId="{DA423A21-C850-4315-807D-208453440811}" destId="{788CA499-A1DB-4A35-82DB-8AE13FFDE248}" srcOrd="1" destOrd="0" presId="urn:microsoft.com/office/officeart/2005/8/layout/chevron2"/>
  </dgm:cxnLst>
  <dgm:bg/>
  <dgm:whole/>
</dgm:dataModel>
</file>

<file path=ppt/diagrams/data8.xml><?xml version="1.0" encoding="utf-8"?>
<dgm:dataModel xmlns:dgm="http://schemas.openxmlformats.org/drawingml/2006/diagram" xmlns:a="http://schemas.openxmlformats.org/drawingml/2006/main">
  <dgm:ptLst>
    <dgm:pt modelId="{C5F8A216-D85B-4608-BFEB-FBBE5E118CF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d-ID"/>
        </a:p>
      </dgm:t>
    </dgm:pt>
    <dgm:pt modelId="{8774360F-4AD4-4068-B65D-25117BE11A42}">
      <dgm:prSet phldrT="[Text]"/>
      <dgm:spPr/>
      <dgm:t>
        <a:bodyPr/>
        <a:lstStyle/>
        <a:p>
          <a:r>
            <a:rPr lang="id-ID" dirty="0" smtClean="0"/>
            <a:t>a</a:t>
          </a:r>
          <a:endParaRPr lang="id-ID" dirty="0"/>
        </a:p>
      </dgm:t>
    </dgm:pt>
    <dgm:pt modelId="{5D23AF7A-55A5-4398-9DA2-329A6352EE5A}" type="parTrans" cxnId="{5097800D-624D-42F1-BF0F-76F7610C0093}">
      <dgm:prSet/>
      <dgm:spPr/>
      <dgm:t>
        <a:bodyPr/>
        <a:lstStyle/>
        <a:p>
          <a:endParaRPr lang="id-ID"/>
        </a:p>
      </dgm:t>
    </dgm:pt>
    <dgm:pt modelId="{1D6E88CD-7B91-4EFA-B671-7327CB8B20D0}" type="sibTrans" cxnId="{5097800D-624D-42F1-BF0F-76F7610C0093}">
      <dgm:prSet/>
      <dgm:spPr/>
      <dgm:t>
        <a:bodyPr/>
        <a:lstStyle/>
        <a:p>
          <a:endParaRPr lang="id-ID"/>
        </a:p>
      </dgm:t>
    </dgm:pt>
    <dgm:pt modelId="{EB9ECBD5-58CB-4C19-96DD-78E6CC63849A}">
      <dgm:prSet phldrT="[Text]" custT="1"/>
      <dgm:spPr/>
      <dgm:t>
        <a:bodyPr/>
        <a:lstStyle/>
        <a:p>
          <a:r>
            <a:rPr lang="id-ID" sz="2400" dirty="0" smtClean="0"/>
            <a:t>pihak yang berkeberatan dapat mengajukan keberatan kepada Ketua Panitia Ajudikasi PTSL dalam waktu paling lama 14 (empat belas) hari kalender terhitung sejak pengumuman</a:t>
          </a:r>
          <a:endParaRPr lang="id-ID" sz="2400" dirty="0"/>
        </a:p>
      </dgm:t>
    </dgm:pt>
    <dgm:pt modelId="{D35C4AB2-6D52-4BB3-B235-BC84F3136738}" type="parTrans" cxnId="{E3702078-FD2C-4213-8823-A7CA90761D60}">
      <dgm:prSet/>
      <dgm:spPr/>
      <dgm:t>
        <a:bodyPr/>
        <a:lstStyle/>
        <a:p>
          <a:endParaRPr lang="id-ID"/>
        </a:p>
      </dgm:t>
    </dgm:pt>
    <dgm:pt modelId="{B4037718-2B5B-425C-94A9-AC4DCD78C031}" type="sibTrans" cxnId="{E3702078-FD2C-4213-8823-A7CA90761D60}">
      <dgm:prSet/>
      <dgm:spPr/>
      <dgm:t>
        <a:bodyPr/>
        <a:lstStyle/>
        <a:p>
          <a:endParaRPr lang="id-ID"/>
        </a:p>
      </dgm:t>
    </dgm:pt>
    <dgm:pt modelId="{66C1F81E-3F80-41B3-B7CE-57A2FF7D8369}">
      <dgm:prSet phldrT="[Text]"/>
      <dgm:spPr/>
      <dgm:t>
        <a:bodyPr/>
        <a:lstStyle/>
        <a:p>
          <a:r>
            <a:rPr lang="id-ID" dirty="0" smtClean="0"/>
            <a:t>b</a:t>
          </a:r>
          <a:endParaRPr lang="id-ID" dirty="0"/>
        </a:p>
      </dgm:t>
    </dgm:pt>
    <dgm:pt modelId="{3008085D-7BD0-46EC-87B9-71FA2C958B3A}" type="parTrans" cxnId="{D0BEE706-BBE6-441E-A0A6-BB3A9282B112}">
      <dgm:prSet/>
      <dgm:spPr/>
      <dgm:t>
        <a:bodyPr/>
        <a:lstStyle/>
        <a:p>
          <a:endParaRPr lang="id-ID"/>
        </a:p>
      </dgm:t>
    </dgm:pt>
    <dgm:pt modelId="{5DD9A3A8-58F4-45DF-8919-81BC56434982}" type="sibTrans" cxnId="{D0BEE706-BBE6-441E-A0A6-BB3A9282B112}">
      <dgm:prSet/>
      <dgm:spPr/>
      <dgm:t>
        <a:bodyPr/>
        <a:lstStyle/>
        <a:p>
          <a:endParaRPr lang="id-ID"/>
        </a:p>
      </dgm:t>
    </dgm:pt>
    <dgm:pt modelId="{A6EE5D95-A2D9-4CD6-A3BB-183CBDBA1BFE}">
      <dgm:prSet phldrT="[Text]" custT="1"/>
      <dgm:spPr/>
      <dgm:t>
        <a:bodyPr/>
        <a:lstStyle/>
        <a:p>
          <a:r>
            <a:rPr lang="id-ID" sz="2400" dirty="0" smtClean="0"/>
            <a:t>Apabila keberatan tersebut diterima, Ketua Panitia Ajudikasi PTSL melakukan verifikasi dan perbaikan Data Fisik dan Data Yuridis.</a:t>
          </a:r>
          <a:endParaRPr lang="id-ID" sz="2400" dirty="0"/>
        </a:p>
      </dgm:t>
    </dgm:pt>
    <dgm:pt modelId="{99EBB724-D928-4450-A83A-6981EC673215}" type="parTrans" cxnId="{174B2576-9611-426B-BBFE-07F7DA3912CD}">
      <dgm:prSet/>
      <dgm:spPr/>
      <dgm:t>
        <a:bodyPr/>
        <a:lstStyle/>
        <a:p>
          <a:endParaRPr lang="id-ID"/>
        </a:p>
      </dgm:t>
    </dgm:pt>
    <dgm:pt modelId="{47DCD662-D84D-41B5-B945-180C102E8F7F}" type="sibTrans" cxnId="{174B2576-9611-426B-BBFE-07F7DA3912CD}">
      <dgm:prSet/>
      <dgm:spPr/>
      <dgm:t>
        <a:bodyPr/>
        <a:lstStyle/>
        <a:p>
          <a:endParaRPr lang="id-ID"/>
        </a:p>
      </dgm:t>
    </dgm:pt>
    <dgm:pt modelId="{CC5B73C4-93A6-483A-A12F-C9493E4E42BD}">
      <dgm:prSet phldrT="[Text]"/>
      <dgm:spPr/>
      <dgm:t>
        <a:bodyPr/>
        <a:lstStyle/>
        <a:p>
          <a:r>
            <a:rPr lang="id-ID" dirty="0" smtClean="0"/>
            <a:t>c</a:t>
          </a:r>
          <a:endParaRPr lang="id-ID" dirty="0"/>
        </a:p>
      </dgm:t>
    </dgm:pt>
    <dgm:pt modelId="{D66B4119-53F5-44BA-A271-9FFB4636B2B1}" type="parTrans" cxnId="{8AC656C7-736D-4FF8-AAA0-C542BBFDD544}">
      <dgm:prSet/>
      <dgm:spPr/>
      <dgm:t>
        <a:bodyPr/>
        <a:lstStyle/>
        <a:p>
          <a:endParaRPr lang="id-ID"/>
        </a:p>
      </dgm:t>
    </dgm:pt>
    <dgm:pt modelId="{37ACCBEC-635E-4945-8BA6-23AD0F00AC0D}" type="sibTrans" cxnId="{8AC656C7-736D-4FF8-AAA0-C542BBFDD544}">
      <dgm:prSet/>
      <dgm:spPr/>
      <dgm:t>
        <a:bodyPr/>
        <a:lstStyle/>
        <a:p>
          <a:endParaRPr lang="id-ID"/>
        </a:p>
      </dgm:t>
    </dgm:pt>
    <dgm:pt modelId="{CBFFD372-7266-4D0D-8FCE-DBBDC3F15982}">
      <dgm:prSet phldrT="[Text]" custT="1"/>
      <dgm:spPr/>
      <dgm:t>
        <a:bodyPr/>
        <a:lstStyle/>
        <a:p>
          <a:r>
            <a:rPr lang="id-ID" sz="2400" dirty="0" smtClean="0"/>
            <a:t>Dalam hal terjadi sengketa batas bidang-bidang tanah yang berbatasan, Panitia Ajudikasi dalam pendaftaran tanah secara sistematik berusaha menyelesaikan secara damai melalui musyawarah antara pemegang hak dan pemegang hak atas tanah yang berbatasan</a:t>
          </a:r>
          <a:endParaRPr lang="id-ID" sz="2400" dirty="0"/>
        </a:p>
      </dgm:t>
    </dgm:pt>
    <dgm:pt modelId="{1378348F-9B36-4F83-A993-EA21B75F4424}" type="parTrans" cxnId="{8B13AAE2-CE1A-4A83-BA7D-2C583E86A29C}">
      <dgm:prSet/>
      <dgm:spPr/>
      <dgm:t>
        <a:bodyPr/>
        <a:lstStyle/>
        <a:p>
          <a:endParaRPr lang="id-ID"/>
        </a:p>
      </dgm:t>
    </dgm:pt>
    <dgm:pt modelId="{76B01DCA-845E-4B8E-AEDA-91A978EDA6C6}" type="sibTrans" cxnId="{8B13AAE2-CE1A-4A83-BA7D-2C583E86A29C}">
      <dgm:prSet/>
      <dgm:spPr/>
      <dgm:t>
        <a:bodyPr/>
        <a:lstStyle/>
        <a:p>
          <a:endParaRPr lang="id-ID"/>
        </a:p>
      </dgm:t>
    </dgm:pt>
    <dgm:pt modelId="{2C6DC7BB-D993-47DB-8342-F050187C7DCB}" type="pres">
      <dgm:prSet presAssocID="{C5F8A216-D85B-4608-BFEB-FBBE5E118CF3}" presName="linearFlow" presStyleCnt="0">
        <dgm:presLayoutVars>
          <dgm:dir/>
          <dgm:animLvl val="lvl"/>
          <dgm:resizeHandles val="exact"/>
        </dgm:presLayoutVars>
      </dgm:prSet>
      <dgm:spPr/>
      <dgm:t>
        <a:bodyPr/>
        <a:lstStyle/>
        <a:p>
          <a:endParaRPr lang="id-ID"/>
        </a:p>
      </dgm:t>
    </dgm:pt>
    <dgm:pt modelId="{DA423A21-C850-4315-807D-208453440811}" type="pres">
      <dgm:prSet presAssocID="{8774360F-4AD4-4068-B65D-25117BE11A42}" presName="composite" presStyleCnt="0"/>
      <dgm:spPr/>
    </dgm:pt>
    <dgm:pt modelId="{51A0C323-9BA6-4C72-BFAF-96AD5145E701}" type="pres">
      <dgm:prSet presAssocID="{8774360F-4AD4-4068-B65D-25117BE11A42}" presName="parentText" presStyleLbl="alignNode1" presStyleIdx="0" presStyleCnt="3">
        <dgm:presLayoutVars>
          <dgm:chMax val="1"/>
          <dgm:bulletEnabled val="1"/>
        </dgm:presLayoutVars>
      </dgm:prSet>
      <dgm:spPr/>
      <dgm:t>
        <a:bodyPr/>
        <a:lstStyle/>
        <a:p>
          <a:endParaRPr lang="id-ID"/>
        </a:p>
      </dgm:t>
    </dgm:pt>
    <dgm:pt modelId="{788CA499-A1DB-4A35-82DB-8AE13FFDE248}" type="pres">
      <dgm:prSet presAssocID="{8774360F-4AD4-4068-B65D-25117BE11A42}" presName="descendantText" presStyleLbl="alignAcc1" presStyleIdx="0" presStyleCnt="3" custScaleY="111897" custLinFactNeighborY="10788">
        <dgm:presLayoutVars>
          <dgm:bulletEnabled val="1"/>
        </dgm:presLayoutVars>
      </dgm:prSet>
      <dgm:spPr/>
      <dgm:t>
        <a:bodyPr/>
        <a:lstStyle/>
        <a:p>
          <a:endParaRPr lang="id-ID"/>
        </a:p>
      </dgm:t>
    </dgm:pt>
    <dgm:pt modelId="{47407DD0-33A7-4DA3-81C3-2DB763FE3497}" type="pres">
      <dgm:prSet presAssocID="{1D6E88CD-7B91-4EFA-B671-7327CB8B20D0}" presName="sp" presStyleCnt="0"/>
      <dgm:spPr/>
    </dgm:pt>
    <dgm:pt modelId="{B3CC51E6-ABD8-4260-A639-221B37F9A198}" type="pres">
      <dgm:prSet presAssocID="{66C1F81E-3F80-41B3-B7CE-57A2FF7D8369}" presName="composite" presStyleCnt="0"/>
      <dgm:spPr/>
    </dgm:pt>
    <dgm:pt modelId="{FF181532-874B-46F0-8999-6C7B8A522EDF}" type="pres">
      <dgm:prSet presAssocID="{66C1F81E-3F80-41B3-B7CE-57A2FF7D8369}" presName="parentText" presStyleLbl="alignNode1" presStyleIdx="1" presStyleCnt="3">
        <dgm:presLayoutVars>
          <dgm:chMax val="1"/>
          <dgm:bulletEnabled val="1"/>
        </dgm:presLayoutVars>
      </dgm:prSet>
      <dgm:spPr/>
      <dgm:t>
        <a:bodyPr/>
        <a:lstStyle/>
        <a:p>
          <a:endParaRPr lang="id-ID"/>
        </a:p>
      </dgm:t>
    </dgm:pt>
    <dgm:pt modelId="{109AE47E-FEAA-4855-9775-9B2472A19572}" type="pres">
      <dgm:prSet presAssocID="{66C1F81E-3F80-41B3-B7CE-57A2FF7D8369}" presName="descendantText" presStyleLbl="alignAcc1" presStyleIdx="1" presStyleCnt="3" custScaleY="96072" custLinFactNeighborY="-1959">
        <dgm:presLayoutVars>
          <dgm:bulletEnabled val="1"/>
        </dgm:presLayoutVars>
      </dgm:prSet>
      <dgm:spPr/>
      <dgm:t>
        <a:bodyPr/>
        <a:lstStyle/>
        <a:p>
          <a:endParaRPr lang="id-ID"/>
        </a:p>
      </dgm:t>
    </dgm:pt>
    <dgm:pt modelId="{EBD776B1-B32F-47E2-B353-39EC16D5D57E}" type="pres">
      <dgm:prSet presAssocID="{5DD9A3A8-58F4-45DF-8919-81BC56434982}" presName="sp" presStyleCnt="0"/>
      <dgm:spPr/>
    </dgm:pt>
    <dgm:pt modelId="{5F939B1F-7CA1-4FB7-BE08-5C85815CD713}" type="pres">
      <dgm:prSet presAssocID="{CC5B73C4-93A6-483A-A12F-C9493E4E42BD}" presName="composite" presStyleCnt="0"/>
      <dgm:spPr/>
    </dgm:pt>
    <dgm:pt modelId="{B6551FEE-3A50-4B9D-909B-B0608320808D}" type="pres">
      <dgm:prSet presAssocID="{CC5B73C4-93A6-483A-A12F-C9493E4E42BD}" presName="parentText" presStyleLbl="alignNode1" presStyleIdx="2" presStyleCnt="3">
        <dgm:presLayoutVars>
          <dgm:chMax val="1"/>
          <dgm:bulletEnabled val="1"/>
        </dgm:presLayoutVars>
      </dgm:prSet>
      <dgm:spPr/>
      <dgm:t>
        <a:bodyPr/>
        <a:lstStyle/>
        <a:p>
          <a:endParaRPr lang="id-ID"/>
        </a:p>
      </dgm:t>
    </dgm:pt>
    <dgm:pt modelId="{02F04CFC-8E07-4E34-B768-8724E7107FFC}" type="pres">
      <dgm:prSet presAssocID="{CC5B73C4-93A6-483A-A12F-C9493E4E42BD}" presName="descendantText" presStyleLbl="alignAcc1" presStyleIdx="2" presStyleCnt="3" custScaleY="197471" custLinFactNeighborY="23748">
        <dgm:presLayoutVars>
          <dgm:bulletEnabled val="1"/>
        </dgm:presLayoutVars>
      </dgm:prSet>
      <dgm:spPr/>
      <dgm:t>
        <a:bodyPr/>
        <a:lstStyle/>
        <a:p>
          <a:endParaRPr lang="id-ID"/>
        </a:p>
      </dgm:t>
    </dgm:pt>
  </dgm:ptLst>
  <dgm:cxnLst>
    <dgm:cxn modelId="{61D5DE5D-97A5-4BAA-818C-1090D577BE1E}" type="presOf" srcId="{C5F8A216-D85B-4608-BFEB-FBBE5E118CF3}" destId="{2C6DC7BB-D993-47DB-8342-F050187C7DCB}" srcOrd="0" destOrd="0" presId="urn:microsoft.com/office/officeart/2005/8/layout/chevron2"/>
    <dgm:cxn modelId="{5097800D-624D-42F1-BF0F-76F7610C0093}" srcId="{C5F8A216-D85B-4608-BFEB-FBBE5E118CF3}" destId="{8774360F-4AD4-4068-B65D-25117BE11A42}" srcOrd="0" destOrd="0" parTransId="{5D23AF7A-55A5-4398-9DA2-329A6352EE5A}" sibTransId="{1D6E88CD-7B91-4EFA-B671-7327CB8B20D0}"/>
    <dgm:cxn modelId="{7E3445CF-2A9A-4A78-B72D-E0B8662607B3}" type="presOf" srcId="{CBFFD372-7266-4D0D-8FCE-DBBDC3F15982}" destId="{02F04CFC-8E07-4E34-B768-8724E7107FFC}" srcOrd="0" destOrd="0" presId="urn:microsoft.com/office/officeart/2005/8/layout/chevron2"/>
    <dgm:cxn modelId="{174B2576-9611-426B-BBFE-07F7DA3912CD}" srcId="{66C1F81E-3F80-41B3-B7CE-57A2FF7D8369}" destId="{A6EE5D95-A2D9-4CD6-A3BB-183CBDBA1BFE}" srcOrd="0" destOrd="0" parTransId="{99EBB724-D928-4450-A83A-6981EC673215}" sibTransId="{47DCD662-D84D-41B5-B945-180C102E8F7F}"/>
    <dgm:cxn modelId="{8AC656C7-736D-4FF8-AAA0-C542BBFDD544}" srcId="{C5F8A216-D85B-4608-BFEB-FBBE5E118CF3}" destId="{CC5B73C4-93A6-483A-A12F-C9493E4E42BD}" srcOrd="2" destOrd="0" parTransId="{D66B4119-53F5-44BA-A271-9FFB4636B2B1}" sibTransId="{37ACCBEC-635E-4945-8BA6-23AD0F00AC0D}"/>
    <dgm:cxn modelId="{D99F813D-C888-49D3-940F-A5FCC20238D9}" type="presOf" srcId="{CC5B73C4-93A6-483A-A12F-C9493E4E42BD}" destId="{B6551FEE-3A50-4B9D-909B-B0608320808D}" srcOrd="0" destOrd="0" presId="urn:microsoft.com/office/officeart/2005/8/layout/chevron2"/>
    <dgm:cxn modelId="{8B13AAE2-CE1A-4A83-BA7D-2C583E86A29C}" srcId="{CC5B73C4-93A6-483A-A12F-C9493E4E42BD}" destId="{CBFFD372-7266-4D0D-8FCE-DBBDC3F15982}" srcOrd="0" destOrd="0" parTransId="{1378348F-9B36-4F83-A993-EA21B75F4424}" sibTransId="{76B01DCA-845E-4B8E-AEDA-91A978EDA6C6}"/>
    <dgm:cxn modelId="{FCEA1FBD-EF72-4429-9EF4-30426034A214}" type="presOf" srcId="{66C1F81E-3F80-41B3-B7CE-57A2FF7D8369}" destId="{FF181532-874B-46F0-8999-6C7B8A522EDF}" srcOrd="0" destOrd="0" presId="urn:microsoft.com/office/officeart/2005/8/layout/chevron2"/>
    <dgm:cxn modelId="{E3702078-FD2C-4213-8823-A7CA90761D60}" srcId="{8774360F-4AD4-4068-B65D-25117BE11A42}" destId="{EB9ECBD5-58CB-4C19-96DD-78E6CC63849A}" srcOrd="0" destOrd="0" parTransId="{D35C4AB2-6D52-4BB3-B235-BC84F3136738}" sibTransId="{B4037718-2B5B-425C-94A9-AC4DCD78C031}"/>
    <dgm:cxn modelId="{77A669C0-8C02-48A7-A8C5-C56D7B3B90E6}" type="presOf" srcId="{8774360F-4AD4-4068-B65D-25117BE11A42}" destId="{51A0C323-9BA6-4C72-BFAF-96AD5145E701}" srcOrd="0" destOrd="0" presId="urn:microsoft.com/office/officeart/2005/8/layout/chevron2"/>
    <dgm:cxn modelId="{B859E197-6F85-4434-9828-CC2BB09DD7DB}" type="presOf" srcId="{A6EE5D95-A2D9-4CD6-A3BB-183CBDBA1BFE}" destId="{109AE47E-FEAA-4855-9775-9B2472A19572}" srcOrd="0" destOrd="0" presId="urn:microsoft.com/office/officeart/2005/8/layout/chevron2"/>
    <dgm:cxn modelId="{8D00C0EB-9F69-4837-8740-639EF7BB648A}" type="presOf" srcId="{EB9ECBD5-58CB-4C19-96DD-78E6CC63849A}" destId="{788CA499-A1DB-4A35-82DB-8AE13FFDE248}" srcOrd="0" destOrd="0" presId="urn:microsoft.com/office/officeart/2005/8/layout/chevron2"/>
    <dgm:cxn modelId="{D0BEE706-BBE6-441E-A0A6-BB3A9282B112}" srcId="{C5F8A216-D85B-4608-BFEB-FBBE5E118CF3}" destId="{66C1F81E-3F80-41B3-B7CE-57A2FF7D8369}" srcOrd="1" destOrd="0" parTransId="{3008085D-7BD0-46EC-87B9-71FA2C958B3A}" sibTransId="{5DD9A3A8-58F4-45DF-8919-81BC56434982}"/>
    <dgm:cxn modelId="{A036F2CE-E772-48FC-9C66-FAC4C5E0F447}" type="presParOf" srcId="{2C6DC7BB-D993-47DB-8342-F050187C7DCB}" destId="{DA423A21-C850-4315-807D-208453440811}" srcOrd="0" destOrd="0" presId="urn:microsoft.com/office/officeart/2005/8/layout/chevron2"/>
    <dgm:cxn modelId="{D3F4E320-4CAD-48D2-8139-3CC536BA3432}" type="presParOf" srcId="{DA423A21-C850-4315-807D-208453440811}" destId="{51A0C323-9BA6-4C72-BFAF-96AD5145E701}" srcOrd="0" destOrd="0" presId="urn:microsoft.com/office/officeart/2005/8/layout/chevron2"/>
    <dgm:cxn modelId="{F8BC0E40-222B-4D7E-B79D-C43D65D28DA4}" type="presParOf" srcId="{DA423A21-C850-4315-807D-208453440811}" destId="{788CA499-A1DB-4A35-82DB-8AE13FFDE248}" srcOrd="1" destOrd="0" presId="urn:microsoft.com/office/officeart/2005/8/layout/chevron2"/>
    <dgm:cxn modelId="{C976ECE8-50EA-4800-8077-5D4221D18D73}" type="presParOf" srcId="{2C6DC7BB-D993-47DB-8342-F050187C7DCB}" destId="{47407DD0-33A7-4DA3-81C3-2DB763FE3497}" srcOrd="1" destOrd="0" presId="urn:microsoft.com/office/officeart/2005/8/layout/chevron2"/>
    <dgm:cxn modelId="{1EC9AC24-10E0-40CB-9649-A2AFA5346D30}" type="presParOf" srcId="{2C6DC7BB-D993-47DB-8342-F050187C7DCB}" destId="{B3CC51E6-ABD8-4260-A639-221B37F9A198}" srcOrd="2" destOrd="0" presId="urn:microsoft.com/office/officeart/2005/8/layout/chevron2"/>
    <dgm:cxn modelId="{766FDC0F-89DA-42F9-ABCD-A22D5DA01691}" type="presParOf" srcId="{B3CC51E6-ABD8-4260-A639-221B37F9A198}" destId="{FF181532-874B-46F0-8999-6C7B8A522EDF}" srcOrd="0" destOrd="0" presId="urn:microsoft.com/office/officeart/2005/8/layout/chevron2"/>
    <dgm:cxn modelId="{A4571A24-3AC5-47A2-9EC3-2C8310876A9F}" type="presParOf" srcId="{B3CC51E6-ABD8-4260-A639-221B37F9A198}" destId="{109AE47E-FEAA-4855-9775-9B2472A19572}" srcOrd="1" destOrd="0" presId="urn:microsoft.com/office/officeart/2005/8/layout/chevron2"/>
    <dgm:cxn modelId="{1970793F-E2FA-484D-B81A-C3CF74318E02}" type="presParOf" srcId="{2C6DC7BB-D993-47DB-8342-F050187C7DCB}" destId="{EBD776B1-B32F-47E2-B353-39EC16D5D57E}" srcOrd="3" destOrd="0" presId="urn:microsoft.com/office/officeart/2005/8/layout/chevron2"/>
    <dgm:cxn modelId="{04CD37BA-7311-4788-9248-78B83272C2A2}" type="presParOf" srcId="{2C6DC7BB-D993-47DB-8342-F050187C7DCB}" destId="{5F939B1F-7CA1-4FB7-BE08-5C85815CD713}" srcOrd="4" destOrd="0" presId="urn:microsoft.com/office/officeart/2005/8/layout/chevron2"/>
    <dgm:cxn modelId="{74CA53DD-C193-4500-97FE-58E8EB8ED62E}" type="presParOf" srcId="{5F939B1F-7CA1-4FB7-BE08-5C85815CD713}" destId="{B6551FEE-3A50-4B9D-909B-B0608320808D}" srcOrd="0" destOrd="0" presId="urn:microsoft.com/office/officeart/2005/8/layout/chevron2"/>
    <dgm:cxn modelId="{CA0E3718-9025-42D4-940E-F7587732F461}" type="presParOf" srcId="{5F939B1F-7CA1-4FB7-BE08-5C85815CD713}" destId="{02F04CFC-8E07-4E34-B768-8724E7107FFC}" srcOrd="1" destOrd="0" presId="urn:microsoft.com/office/officeart/2005/8/layout/chevron2"/>
  </dgm:cxnLst>
  <dgm:bg/>
  <dgm:whole/>
</dgm:dataModel>
</file>

<file path=ppt/diagrams/data9.xml><?xml version="1.0" encoding="utf-8"?>
<dgm:dataModel xmlns:dgm="http://schemas.openxmlformats.org/drawingml/2006/diagram" xmlns:a="http://schemas.openxmlformats.org/drawingml/2006/main">
  <dgm:ptLst>
    <dgm:pt modelId="{C5F8A216-D85B-4608-BFEB-FBBE5E118CF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d-ID"/>
        </a:p>
      </dgm:t>
    </dgm:pt>
    <dgm:pt modelId="{8774360F-4AD4-4068-B65D-25117BE11A42}">
      <dgm:prSet phldrT="[Text]"/>
      <dgm:spPr/>
      <dgm:t>
        <a:bodyPr/>
        <a:lstStyle/>
        <a:p>
          <a:r>
            <a:rPr lang="id-ID" dirty="0" smtClean="0"/>
            <a:t>a</a:t>
          </a:r>
          <a:endParaRPr lang="id-ID" dirty="0"/>
        </a:p>
      </dgm:t>
    </dgm:pt>
    <dgm:pt modelId="{5D23AF7A-55A5-4398-9DA2-329A6352EE5A}" type="parTrans" cxnId="{5097800D-624D-42F1-BF0F-76F7610C0093}">
      <dgm:prSet/>
      <dgm:spPr/>
      <dgm:t>
        <a:bodyPr/>
        <a:lstStyle/>
        <a:p>
          <a:endParaRPr lang="id-ID"/>
        </a:p>
      </dgm:t>
    </dgm:pt>
    <dgm:pt modelId="{1D6E88CD-7B91-4EFA-B671-7327CB8B20D0}" type="sibTrans" cxnId="{5097800D-624D-42F1-BF0F-76F7610C0093}">
      <dgm:prSet/>
      <dgm:spPr/>
      <dgm:t>
        <a:bodyPr/>
        <a:lstStyle/>
        <a:p>
          <a:endParaRPr lang="id-ID"/>
        </a:p>
      </dgm:t>
    </dgm:pt>
    <dgm:pt modelId="{EB9ECBD5-58CB-4C19-96DD-78E6CC63849A}">
      <dgm:prSet phldrT="[Text]" custT="1"/>
      <dgm:spPr/>
      <dgm:t>
        <a:bodyPr/>
        <a:lstStyle/>
        <a:p>
          <a:r>
            <a:rPr lang="id-ID" sz="2400" dirty="0" smtClean="0"/>
            <a:t>Berita acara Pengesahan Pengumuman Data Fisik dan Data Yuridis dipersiapkan per-bagian desa/kelurahan</a:t>
          </a:r>
          <a:endParaRPr lang="id-ID" sz="2400" dirty="0"/>
        </a:p>
      </dgm:t>
    </dgm:pt>
    <dgm:pt modelId="{D35C4AB2-6D52-4BB3-B235-BC84F3136738}" type="parTrans" cxnId="{E3702078-FD2C-4213-8823-A7CA90761D60}">
      <dgm:prSet/>
      <dgm:spPr/>
      <dgm:t>
        <a:bodyPr/>
        <a:lstStyle/>
        <a:p>
          <a:endParaRPr lang="id-ID"/>
        </a:p>
      </dgm:t>
    </dgm:pt>
    <dgm:pt modelId="{B4037718-2B5B-425C-94A9-AC4DCD78C031}" type="sibTrans" cxnId="{E3702078-FD2C-4213-8823-A7CA90761D60}">
      <dgm:prSet/>
      <dgm:spPr/>
      <dgm:t>
        <a:bodyPr/>
        <a:lstStyle/>
        <a:p>
          <a:endParaRPr lang="id-ID"/>
        </a:p>
      </dgm:t>
    </dgm:pt>
    <dgm:pt modelId="{CC5B73C4-93A6-483A-A12F-C9493E4E42BD}">
      <dgm:prSet phldrT="[Text]"/>
      <dgm:spPr/>
      <dgm:t>
        <a:bodyPr/>
        <a:lstStyle/>
        <a:p>
          <a:r>
            <a:rPr lang="id-ID" dirty="0" smtClean="0"/>
            <a:t>c</a:t>
          </a:r>
          <a:endParaRPr lang="id-ID" dirty="0"/>
        </a:p>
      </dgm:t>
    </dgm:pt>
    <dgm:pt modelId="{D66B4119-53F5-44BA-A271-9FFB4636B2B1}" type="parTrans" cxnId="{8AC656C7-736D-4FF8-AAA0-C542BBFDD544}">
      <dgm:prSet/>
      <dgm:spPr/>
      <dgm:t>
        <a:bodyPr/>
        <a:lstStyle/>
        <a:p>
          <a:endParaRPr lang="id-ID"/>
        </a:p>
      </dgm:t>
    </dgm:pt>
    <dgm:pt modelId="{37ACCBEC-635E-4945-8BA6-23AD0F00AC0D}" type="sibTrans" cxnId="{8AC656C7-736D-4FF8-AAA0-C542BBFDD544}">
      <dgm:prSet/>
      <dgm:spPr/>
      <dgm:t>
        <a:bodyPr/>
        <a:lstStyle/>
        <a:p>
          <a:endParaRPr lang="id-ID"/>
        </a:p>
      </dgm:t>
    </dgm:pt>
    <dgm:pt modelId="{CBFFD372-7266-4D0D-8FCE-DBBDC3F15982}">
      <dgm:prSet phldrT="[Text]" custT="1"/>
      <dgm:spPr/>
      <dgm:t>
        <a:bodyPr/>
        <a:lstStyle/>
        <a:p>
          <a:r>
            <a:rPr lang="id-ID" sz="2400" dirty="0" smtClean="0"/>
            <a:t>Berita Acara Pengesahan Pengumuman Data Fisik dan Data Yuridis berarti isi dokumen-dokumen yang disahkan berupa: Daftar Isian 201, Daftar Isian 201.C dan peta bidang-bidang tanah, serta surat-surat bukti pemilikan dan penguasaan tanah secara formal telah sah .</a:t>
          </a:r>
          <a:endParaRPr lang="id-ID" sz="2400" dirty="0"/>
        </a:p>
      </dgm:t>
    </dgm:pt>
    <dgm:pt modelId="{1378348F-9B36-4F83-A993-EA21B75F4424}" type="parTrans" cxnId="{8B13AAE2-CE1A-4A83-BA7D-2C583E86A29C}">
      <dgm:prSet/>
      <dgm:spPr/>
      <dgm:t>
        <a:bodyPr/>
        <a:lstStyle/>
        <a:p>
          <a:endParaRPr lang="id-ID"/>
        </a:p>
      </dgm:t>
    </dgm:pt>
    <dgm:pt modelId="{76B01DCA-845E-4B8E-AEDA-91A978EDA6C6}" type="sibTrans" cxnId="{8B13AAE2-CE1A-4A83-BA7D-2C583E86A29C}">
      <dgm:prSet/>
      <dgm:spPr/>
      <dgm:t>
        <a:bodyPr/>
        <a:lstStyle/>
        <a:p>
          <a:endParaRPr lang="id-ID"/>
        </a:p>
      </dgm:t>
    </dgm:pt>
    <dgm:pt modelId="{4E056AA5-011F-4A96-B7C5-01ACE51CAB28}">
      <dgm:prSet phldrT="[Text]" custT="1"/>
      <dgm:spPr/>
      <dgm:t>
        <a:bodyPr/>
        <a:lstStyle/>
        <a:p>
          <a:r>
            <a:rPr lang="id-ID" sz="2400" dirty="0" smtClean="0"/>
            <a:t>Secara prosedural dapat digunakan sebagai sarana pembuktian hak atas bidang tanah guna dipakai sebagai dasar penerbitan sertipikat.</a:t>
          </a:r>
          <a:endParaRPr lang="id-ID" sz="2400" dirty="0"/>
        </a:p>
      </dgm:t>
    </dgm:pt>
    <dgm:pt modelId="{B7779BA8-2FF5-483E-9612-4987725B833B}" type="parTrans" cxnId="{0DD122B0-E616-4EAF-A938-933A34BD2A8D}">
      <dgm:prSet/>
      <dgm:spPr/>
    </dgm:pt>
    <dgm:pt modelId="{4CCFEE64-9F92-480E-928C-7343C4688E45}" type="sibTrans" cxnId="{0DD122B0-E616-4EAF-A938-933A34BD2A8D}">
      <dgm:prSet/>
      <dgm:spPr/>
    </dgm:pt>
    <dgm:pt modelId="{2C6DC7BB-D993-47DB-8342-F050187C7DCB}" type="pres">
      <dgm:prSet presAssocID="{C5F8A216-D85B-4608-BFEB-FBBE5E118CF3}" presName="linearFlow" presStyleCnt="0">
        <dgm:presLayoutVars>
          <dgm:dir/>
          <dgm:animLvl val="lvl"/>
          <dgm:resizeHandles val="exact"/>
        </dgm:presLayoutVars>
      </dgm:prSet>
      <dgm:spPr/>
      <dgm:t>
        <a:bodyPr/>
        <a:lstStyle/>
        <a:p>
          <a:endParaRPr lang="id-ID"/>
        </a:p>
      </dgm:t>
    </dgm:pt>
    <dgm:pt modelId="{DA423A21-C850-4315-807D-208453440811}" type="pres">
      <dgm:prSet presAssocID="{8774360F-4AD4-4068-B65D-25117BE11A42}" presName="composite" presStyleCnt="0"/>
      <dgm:spPr/>
    </dgm:pt>
    <dgm:pt modelId="{51A0C323-9BA6-4C72-BFAF-96AD5145E701}" type="pres">
      <dgm:prSet presAssocID="{8774360F-4AD4-4068-B65D-25117BE11A42}" presName="parentText" presStyleLbl="alignNode1" presStyleIdx="0" presStyleCnt="2">
        <dgm:presLayoutVars>
          <dgm:chMax val="1"/>
          <dgm:bulletEnabled val="1"/>
        </dgm:presLayoutVars>
      </dgm:prSet>
      <dgm:spPr/>
      <dgm:t>
        <a:bodyPr/>
        <a:lstStyle/>
        <a:p>
          <a:endParaRPr lang="id-ID"/>
        </a:p>
      </dgm:t>
    </dgm:pt>
    <dgm:pt modelId="{788CA499-A1DB-4A35-82DB-8AE13FFDE248}" type="pres">
      <dgm:prSet presAssocID="{8774360F-4AD4-4068-B65D-25117BE11A42}" presName="descendantText" presStyleLbl="alignAcc1" presStyleIdx="0" presStyleCnt="2" custScaleY="111897" custLinFactNeighborY="10788">
        <dgm:presLayoutVars>
          <dgm:bulletEnabled val="1"/>
        </dgm:presLayoutVars>
      </dgm:prSet>
      <dgm:spPr/>
      <dgm:t>
        <a:bodyPr/>
        <a:lstStyle/>
        <a:p>
          <a:endParaRPr lang="id-ID"/>
        </a:p>
      </dgm:t>
    </dgm:pt>
    <dgm:pt modelId="{47407DD0-33A7-4DA3-81C3-2DB763FE3497}" type="pres">
      <dgm:prSet presAssocID="{1D6E88CD-7B91-4EFA-B671-7327CB8B20D0}" presName="sp" presStyleCnt="0"/>
      <dgm:spPr/>
    </dgm:pt>
    <dgm:pt modelId="{5F939B1F-7CA1-4FB7-BE08-5C85815CD713}" type="pres">
      <dgm:prSet presAssocID="{CC5B73C4-93A6-483A-A12F-C9493E4E42BD}" presName="composite" presStyleCnt="0"/>
      <dgm:spPr/>
    </dgm:pt>
    <dgm:pt modelId="{B6551FEE-3A50-4B9D-909B-B0608320808D}" type="pres">
      <dgm:prSet presAssocID="{CC5B73C4-93A6-483A-A12F-C9493E4E42BD}" presName="parentText" presStyleLbl="alignNode1" presStyleIdx="1" presStyleCnt="2">
        <dgm:presLayoutVars>
          <dgm:chMax val="1"/>
          <dgm:bulletEnabled val="1"/>
        </dgm:presLayoutVars>
      </dgm:prSet>
      <dgm:spPr/>
      <dgm:t>
        <a:bodyPr/>
        <a:lstStyle/>
        <a:p>
          <a:endParaRPr lang="id-ID"/>
        </a:p>
      </dgm:t>
    </dgm:pt>
    <dgm:pt modelId="{02F04CFC-8E07-4E34-B768-8724E7107FFC}" type="pres">
      <dgm:prSet presAssocID="{CC5B73C4-93A6-483A-A12F-C9493E4E42BD}" presName="descendantText" presStyleLbl="alignAcc1" presStyleIdx="1" presStyleCnt="2" custScaleY="197471" custLinFactNeighborY="23748">
        <dgm:presLayoutVars>
          <dgm:bulletEnabled val="1"/>
        </dgm:presLayoutVars>
      </dgm:prSet>
      <dgm:spPr/>
      <dgm:t>
        <a:bodyPr/>
        <a:lstStyle/>
        <a:p>
          <a:endParaRPr lang="id-ID"/>
        </a:p>
      </dgm:t>
    </dgm:pt>
  </dgm:ptLst>
  <dgm:cxnLst>
    <dgm:cxn modelId="{0EDD19F9-6E19-4D78-B17F-1CA1ECAAC234}" type="presOf" srcId="{CBFFD372-7266-4D0D-8FCE-DBBDC3F15982}" destId="{02F04CFC-8E07-4E34-B768-8724E7107FFC}" srcOrd="0" destOrd="0" presId="urn:microsoft.com/office/officeart/2005/8/layout/chevron2"/>
    <dgm:cxn modelId="{0DD122B0-E616-4EAF-A938-933A34BD2A8D}" srcId="{CC5B73C4-93A6-483A-A12F-C9493E4E42BD}" destId="{4E056AA5-011F-4A96-B7C5-01ACE51CAB28}" srcOrd="1" destOrd="0" parTransId="{B7779BA8-2FF5-483E-9612-4987725B833B}" sibTransId="{4CCFEE64-9F92-480E-928C-7343C4688E45}"/>
    <dgm:cxn modelId="{C0805EAD-43D7-45D9-B411-5EB8F45E5F85}" type="presOf" srcId="{C5F8A216-D85B-4608-BFEB-FBBE5E118CF3}" destId="{2C6DC7BB-D993-47DB-8342-F050187C7DCB}" srcOrd="0" destOrd="0" presId="urn:microsoft.com/office/officeart/2005/8/layout/chevron2"/>
    <dgm:cxn modelId="{5097800D-624D-42F1-BF0F-76F7610C0093}" srcId="{C5F8A216-D85B-4608-BFEB-FBBE5E118CF3}" destId="{8774360F-4AD4-4068-B65D-25117BE11A42}" srcOrd="0" destOrd="0" parTransId="{5D23AF7A-55A5-4398-9DA2-329A6352EE5A}" sibTransId="{1D6E88CD-7B91-4EFA-B671-7327CB8B20D0}"/>
    <dgm:cxn modelId="{8F4CD2A9-99F4-4C9B-8F5C-617DA9EA0F8C}" type="presOf" srcId="{4E056AA5-011F-4A96-B7C5-01ACE51CAB28}" destId="{02F04CFC-8E07-4E34-B768-8724E7107FFC}" srcOrd="0" destOrd="1" presId="urn:microsoft.com/office/officeart/2005/8/layout/chevron2"/>
    <dgm:cxn modelId="{8AC656C7-736D-4FF8-AAA0-C542BBFDD544}" srcId="{C5F8A216-D85B-4608-BFEB-FBBE5E118CF3}" destId="{CC5B73C4-93A6-483A-A12F-C9493E4E42BD}" srcOrd="1" destOrd="0" parTransId="{D66B4119-53F5-44BA-A271-9FFB4636B2B1}" sibTransId="{37ACCBEC-635E-4945-8BA6-23AD0F00AC0D}"/>
    <dgm:cxn modelId="{8B13AAE2-CE1A-4A83-BA7D-2C583E86A29C}" srcId="{CC5B73C4-93A6-483A-A12F-C9493E4E42BD}" destId="{CBFFD372-7266-4D0D-8FCE-DBBDC3F15982}" srcOrd="0" destOrd="0" parTransId="{1378348F-9B36-4F83-A993-EA21B75F4424}" sibTransId="{76B01DCA-845E-4B8E-AEDA-91A978EDA6C6}"/>
    <dgm:cxn modelId="{E3702078-FD2C-4213-8823-A7CA90761D60}" srcId="{8774360F-4AD4-4068-B65D-25117BE11A42}" destId="{EB9ECBD5-58CB-4C19-96DD-78E6CC63849A}" srcOrd="0" destOrd="0" parTransId="{D35C4AB2-6D52-4BB3-B235-BC84F3136738}" sibTransId="{B4037718-2B5B-425C-94A9-AC4DCD78C031}"/>
    <dgm:cxn modelId="{0D42F77F-245A-457B-B51A-8C0289CF8D26}" type="presOf" srcId="{CC5B73C4-93A6-483A-A12F-C9493E4E42BD}" destId="{B6551FEE-3A50-4B9D-909B-B0608320808D}" srcOrd="0" destOrd="0" presId="urn:microsoft.com/office/officeart/2005/8/layout/chevron2"/>
    <dgm:cxn modelId="{83ECDC74-A1A1-4B30-8B50-9926BE242130}" type="presOf" srcId="{8774360F-4AD4-4068-B65D-25117BE11A42}" destId="{51A0C323-9BA6-4C72-BFAF-96AD5145E701}" srcOrd="0" destOrd="0" presId="urn:microsoft.com/office/officeart/2005/8/layout/chevron2"/>
    <dgm:cxn modelId="{3879C13D-DB0E-4E30-BE9A-9E62D5351619}" type="presOf" srcId="{EB9ECBD5-58CB-4C19-96DD-78E6CC63849A}" destId="{788CA499-A1DB-4A35-82DB-8AE13FFDE248}" srcOrd="0" destOrd="0" presId="urn:microsoft.com/office/officeart/2005/8/layout/chevron2"/>
    <dgm:cxn modelId="{40A87BD9-6CA0-4B7E-BA38-3626650D0DF1}" type="presParOf" srcId="{2C6DC7BB-D993-47DB-8342-F050187C7DCB}" destId="{DA423A21-C850-4315-807D-208453440811}" srcOrd="0" destOrd="0" presId="urn:microsoft.com/office/officeart/2005/8/layout/chevron2"/>
    <dgm:cxn modelId="{207545CA-F99B-4516-ACA3-3A90CA0607DF}" type="presParOf" srcId="{DA423A21-C850-4315-807D-208453440811}" destId="{51A0C323-9BA6-4C72-BFAF-96AD5145E701}" srcOrd="0" destOrd="0" presId="urn:microsoft.com/office/officeart/2005/8/layout/chevron2"/>
    <dgm:cxn modelId="{ADEB7FE2-9A57-4906-A50B-2518F12CD32A}" type="presParOf" srcId="{DA423A21-C850-4315-807D-208453440811}" destId="{788CA499-A1DB-4A35-82DB-8AE13FFDE248}" srcOrd="1" destOrd="0" presId="urn:microsoft.com/office/officeart/2005/8/layout/chevron2"/>
    <dgm:cxn modelId="{786FAE24-1AB7-4DFA-8EC7-89A320A5B78D}" type="presParOf" srcId="{2C6DC7BB-D993-47DB-8342-F050187C7DCB}" destId="{47407DD0-33A7-4DA3-81C3-2DB763FE3497}" srcOrd="1" destOrd="0" presId="urn:microsoft.com/office/officeart/2005/8/layout/chevron2"/>
    <dgm:cxn modelId="{8E478FDF-53B7-49A8-B640-27D8EAED5A8C}" type="presParOf" srcId="{2C6DC7BB-D993-47DB-8342-F050187C7DCB}" destId="{5F939B1F-7CA1-4FB7-BE08-5C85815CD713}" srcOrd="2" destOrd="0" presId="urn:microsoft.com/office/officeart/2005/8/layout/chevron2"/>
    <dgm:cxn modelId="{A97A1A6F-B1EB-4570-B347-B80355B2D283}" type="presParOf" srcId="{5F939B1F-7CA1-4FB7-BE08-5C85815CD713}" destId="{B6551FEE-3A50-4B9D-909B-B0608320808D}" srcOrd="0" destOrd="0" presId="urn:microsoft.com/office/officeart/2005/8/layout/chevron2"/>
    <dgm:cxn modelId="{BF1BE153-6E31-49EA-9140-F2F8FDA485B2}" type="presParOf" srcId="{5F939B1F-7CA1-4FB7-BE08-5C85815CD713}" destId="{02F04CFC-8E07-4E34-B768-8724E7107FFC}"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B421631C-8E6F-4C1A-BE9D-A07C77AA534C}" type="datetimeFigureOut">
              <a:rPr lang="id-ID" smtClean="0"/>
              <a:pPr/>
              <a:t>29/11/2018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AD7BA-D140-4022-BED4-DA0B5B5236FD}"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421631C-8E6F-4C1A-BE9D-A07C77AA534C}" type="datetimeFigureOut">
              <a:rPr lang="id-ID" smtClean="0"/>
              <a:pPr/>
              <a:t>29/11/2018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AD7BA-D140-4022-BED4-DA0B5B5236F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421631C-8E6F-4C1A-BE9D-A07C77AA534C}" type="datetimeFigureOut">
              <a:rPr lang="id-ID" smtClean="0"/>
              <a:pPr/>
              <a:t>29/11/2018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AD7BA-D140-4022-BED4-DA0B5B5236FD}"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421631C-8E6F-4C1A-BE9D-A07C77AA534C}" type="datetimeFigureOut">
              <a:rPr lang="id-ID" smtClean="0"/>
              <a:pPr/>
              <a:t>29/11/2018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AD7BA-D140-4022-BED4-DA0B5B5236FD}"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21631C-8E6F-4C1A-BE9D-A07C77AA534C}" type="datetimeFigureOut">
              <a:rPr lang="id-ID" smtClean="0"/>
              <a:pPr/>
              <a:t>29/11/2018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AD7BA-D140-4022-BED4-DA0B5B5236FD}"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B421631C-8E6F-4C1A-BE9D-A07C77AA534C}" type="datetimeFigureOut">
              <a:rPr lang="id-ID" smtClean="0"/>
              <a:pPr/>
              <a:t>29/11/2018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AD7BA-D140-4022-BED4-DA0B5B5236FD}"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B421631C-8E6F-4C1A-BE9D-A07C77AA534C}" type="datetimeFigureOut">
              <a:rPr lang="id-ID" smtClean="0"/>
              <a:pPr/>
              <a:t>29/11/2018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41AD7BA-D140-4022-BED4-DA0B5B5236FD}"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B421631C-8E6F-4C1A-BE9D-A07C77AA534C}" type="datetimeFigureOut">
              <a:rPr lang="id-ID" smtClean="0"/>
              <a:pPr/>
              <a:t>29/11/2018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41AD7BA-D140-4022-BED4-DA0B5B5236FD}"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21631C-8E6F-4C1A-BE9D-A07C77AA534C}" type="datetimeFigureOut">
              <a:rPr lang="id-ID" smtClean="0"/>
              <a:pPr/>
              <a:t>29/11/2018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41AD7BA-D140-4022-BED4-DA0B5B5236FD}"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21631C-8E6F-4C1A-BE9D-A07C77AA534C}" type="datetimeFigureOut">
              <a:rPr lang="id-ID" smtClean="0"/>
              <a:pPr/>
              <a:t>29/11/2018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AD7BA-D140-4022-BED4-DA0B5B5236FD}"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21631C-8E6F-4C1A-BE9D-A07C77AA534C}" type="datetimeFigureOut">
              <a:rPr lang="id-ID" smtClean="0"/>
              <a:pPr/>
              <a:t>29/11/2018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AD7BA-D140-4022-BED4-DA0B5B5236FD}"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21631C-8E6F-4C1A-BE9D-A07C77AA534C}" type="datetimeFigureOut">
              <a:rPr lang="id-ID" smtClean="0"/>
              <a:pPr/>
              <a:t>29/11/2018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AD7BA-D140-4022-BED4-DA0B5B5236FD}"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85927"/>
            <a:ext cx="7772400" cy="1814524"/>
          </a:xfrm>
        </p:spPr>
        <p:txBody>
          <a:bodyPr>
            <a:normAutofit/>
          </a:bodyPr>
          <a:lstStyle/>
          <a:p>
            <a:r>
              <a:rPr lang="id-ID" dirty="0" smtClean="0"/>
              <a:t>PENDAFTARAN TANAH </a:t>
            </a:r>
            <a:r>
              <a:rPr lang="id-ID" smtClean="0"/>
              <a:t>PERTAMA </a:t>
            </a:r>
            <a:r>
              <a:rPr lang="id-ID" smtClean="0"/>
              <a:t>KALI</a:t>
            </a:r>
            <a:endParaRPr lang="id-ID" dirty="0"/>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lstStyle/>
          <a:p>
            <a:pPr>
              <a:buNone/>
            </a:pPr>
            <a:r>
              <a:rPr lang="id-ID" dirty="0" smtClean="0"/>
              <a:t>1. Perencanaan dan persiapan</a:t>
            </a:r>
          </a:p>
          <a:p>
            <a:pPr>
              <a:buNone/>
            </a:pPr>
            <a:endParaRPr lang="id-ID" dirty="0"/>
          </a:p>
        </p:txBody>
      </p:sp>
      <p:graphicFrame>
        <p:nvGraphicFramePr>
          <p:cNvPr id="5" name="Diagram 4"/>
          <p:cNvGraphicFramePr/>
          <p:nvPr/>
        </p:nvGraphicFramePr>
        <p:xfrm>
          <a:off x="214282" y="1397000"/>
          <a:ext cx="8429684" cy="5175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lstStyle/>
          <a:p>
            <a:pPr>
              <a:buNone/>
            </a:pPr>
            <a:r>
              <a:rPr lang="id-ID" dirty="0" smtClean="0"/>
              <a:t>2. Penetapan Lokasi Kegiatan PTSL</a:t>
            </a:r>
          </a:p>
          <a:p>
            <a:pPr>
              <a:buNone/>
            </a:pPr>
            <a:endParaRPr lang="id-ID" dirty="0"/>
          </a:p>
        </p:txBody>
      </p:sp>
      <p:graphicFrame>
        <p:nvGraphicFramePr>
          <p:cNvPr id="5" name="Diagram 4"/>
          <p:cNvGraphicFramePr/>
          <p:nvPr/>
        </p:nvGraphicFramePr>
        <p:xfrm>
          <a:off x="214282" y="1397000"/>
          <a:ext cx="8429684" cy="5175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lstStyle/>
          <a:p>
            <a:pPr>
              <a:buNone/>
            </a:pPr>
            <a:r>
              <a:rPr lang="id-ID" dirty="0" smtClean="0"/>
              <a:t>3. Pembentukan dan Penetapan Panitia Ajudikasi PTSL</a:t>
            </a:r>
          </a:p>
          <a:p>
            <a:pPr>
              <a:buNone/>
            </a:pPr>
            <a:endParaRPr lang="id-ID" dirty="0"/>
          </a:p>
        </p:txBody>
      </p:sp>
      <p:graphicFrame>
        <p:nvGraphicFramePr>
          <p:cNvPr id="5" name="Diagram 4"/>
          <p:cNvGraphicFramePr/>
          <p:nvPr/>
        </p:nvGraphicFramePr>
        <p:xfrm>
          <a:off x="214282" y="1397000"/>
          <a:ext cx="8429684" cy="5175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lstStyle/>
          <a:p>
            <a:pPr>
              <a:buNone/>
            </a:pPr>
            <a:r>
              <a:rPr lang="id-ID" dirty="0" smtClean="0"/>
              <a:t>	Susunan Panitia Ajudikasi dan satuan tugas diatur dalam Permen Agraria/KBPN No. 3 Tahun 1997 dan disempurnakan dengan Permen ATR/KBPN No. 12 Tahun 2017, terdiri dari:</a:t>
            </a:r>
          </a:p>
          <a:p>
            <a:pPr>
              <a:buNone/>
            </a:pPr>
            <a:r>
              <a:rPr lang="id-ID" dirty="0" smtClean="0"/>
              <a:t>	a. 	Susunan Panitia Ajudikasi PTSL, tertuang 	pada pasal 8 ayat (2) PermenATR/KBPN No. 	12 Tahun 2017</a:t>
            </a:r>
          </a:p>
          <a:p>
            <a:pPr>
              <a:buNone/>
            </a:pPr>
            <a:r>
              <a:rPr lang="id-ID" dirty="0" smtClean="0"/>
              <a:t>	b. 	Tugas Panitia Ajudikasi, tertuang pada 	pasal 9 PermenATR/KBPN No. 12 Tahun 	2017</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lstStyle/>
          <a:p>
            <a:pPr>
              <a:buNone/>
            </a:pPr>
            <a:r>
              <a:rPr lang="id-ID" dirty="0" smtClean="0"/>
              <a:t>4. Penyuluhan </a:t>
            </a:r>
            <a:endParaRPr lang="id-ID" dirty="0"/>
          </a:p>
        </p:txBody>
      </p:sp>
      <p:graphicFrame>
        <p:nvGraphicFramePr>
          <p:cNvPr id="5" name="Diagram 4"/>
          <p:cNvGraphicFramePr/>
          <p:nvPr/>
        </p:nvGraphicFramePr>
        <p:xfrm>
          <a:off x="214282" y="1397000"/>
          <a:ext cx="8429684" cy="5175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00792"/>
          </a:xfrm>
        </p:spPr>
        <p:txBody>
          <a:bodyPr>
            <a:normAutofit/>
          </a:bodyPr>
          <a:lstStyle/>
          <a:p>
            <a:pPr>
              <a:buNone/>
            </a:pPr>
            <a:r>
              <a:rPr lang="id-ID" dirty="0" smtClean="0"/>
              <a:t>Materi penyuluhan yang dilakukan, antara lain:</a:t>
            </a:r>
          </a:p>
          <a:p>
            <a:pPr marL="514350" indent="-514350">
              <a:buAutoNum type="arabicPeriod"/>
            </a:pPr>
            <a:r>
              <a:rPr lang="id-ID" sz="2800" dirty="0" smtClean="0"/>
              <a:t>Dasar Hukum PTSL </a:t>
            </a:r>
          </a:p>
          <a:p>
            <a:pPr marL="514350" indent="-514350">
              <a:buAutoNum type="arabicPeriod"/>
            </a:pPr>
            <a:r>
              <a:rPr lang="id-ID" sz="2800" dirty="0" smtClean="0"/>
              <a:t>Manfaat PTSL untuk warga </a:t>
            </a:r>
          </a:p>
          <a:p>
            <a:pPr marL="514350" indent="-514350">
              <a:buAutoNum type="arabicPeriod"/>
            </a:pPr>
            <a:r>
              <a:rPr lang="fi-FI" sz="2800" dirty="0" smtClean="0"/>
              <a:t>Tahapan-tahapan pelaksanaan kegiatan PTSL </a:t>
            </a:r>
            <a:endParaRPr lang="id-ID" sz="2800" dirty="0" smtClean="0"/>
          </a:p>
          <a:p>
            <a:pPr marL="514350" indent="-514350">
              <a:buAutoNum type="arabicPeriod"/>
            </a:pPr>
            <a:r>
              <a:rPr lang="es-ES" sz="2800" dirty="0" err="1" smtClean="0"/>
              <a:t>Jadwal</a:t>
            </a:r>
            <a:r>
              <a:rPr lang="es-ES" sz="2800" dirty="0" smtClean="0"/>
              <a:t> </a:t>
            </a:r>
            <a:r>
              <a:rPr lang="es-ES" sz="2800" dirty="0" err="1" smtClean="0"/>
              <a:t>pengukuran</a:t>
            </a:r>
            <a:r>
              <a:rPr lang="es-ES" sz="2800" dirty="0" smtClean="0"/>
              <a:t> dan </a:t>
            </a:r>
            <a:r>
              <a:rPr lang="es-ES" sz="2800" dirty="0" err="1" smtClean="0"/>
              <a:t>pengumpulan</a:t>
            </a:r>
            <a:r>
              <a:rPr lang="es-ES" sz="2800" dirty="0" smtClean="0"/>
              <a:t> data </a:t>
            </a:r>
            <a:r>
              <a:rPr lang="es-ES" sz="2800" dirty="0" err="1" smtClean="0"/>
              <a:t>fisik</a:t>
            </a:r>
            <a:r>
              <a:rPr lang="es-ES" sz="2800" dirty="0" smtClean="0"/>
              <a:t> dan </a:t>
            </a:r>
            <a:r>
              <a:rPr lang="es-ES" sz="2800" dirty="0" err="1" smtClean="0"/>
              <a:t>yuridis</a:t>
            </a:r>
            <a:r>
              <a:rPr lang="es-ES" sz="2800" dirty="0" smtClean="0"/>
              <a:t> </a:t>
            </a:r>
            <a:endParaRPr lang="id-ID" sz="2800" dirty="0" smtClean="0"/>
          </a:p>
          <a:p>
            <a:pPr marL="514350" indent="-514350">
              <a:buAutoNum type="arabicPeriod"/>
            </a:pPr>
            <a:r>
              <a:rPr lang="id-ID" sz="2800" dirty="0" smtClean="0"/>
              <a:t>Hak dan kewajiban petugas PTSL, antara lain berhak mendapatkan informasi riwayat tanah baik lisan maupun tertulis, berkewajiban menjalankan tugas baik pengumpulan data fisik, data yuridis bidang tanah hingga menyerahkan sertifikat.</a:t>
            </a:r>
          </a:p>
          <a:p>
            <a:pPr marL="514350" indent="-514350">
              <a:buAutoNum type="arabicPeriod"/>
            </a:pPr>
            <a:endParaRPr lang="es-ES" dirty="0" smtClean="0"/>
          </a:p>
          <a:p>
            <a:pPr>
              <a:buNone/>
            </a:pP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00792"/>
          </a:xfrm>
        </p:spPr>
        <p:txBody>
          <a:bodyPr>
            <a:normAutofit fontScale="92500" lnSpcReduction="20000"/>
          </a:bodyPr>
          <a:lstStyle/>
          <a:p>
            <a:pPr>
              <a:buNone/>
            </a:pPr>
            <a:r>
              <a:rPr lang="id-ID" dirty="0" smtClean="0"/>
              <a:t>6. Hak dan kewajiban warga, antara lain: </a:t>
            </a:r>
          </a:p>
          <a:p>
            <a:pPr>
              <a:buNone/>
            </a:pPr>
            <a:r>
              <a:rPr lang="id-ID" dirty="0" smtClean="0"/>
              <a:t>	1. 	</a:t>
            </a:r>
            <a:r>
              <a:rPr lang="id-ID" sz="2800" dirty="0" smtClean="0"/>
              <a:t>Berhak mendapatkan informasi tentang 	kegiatan 	PTSL</a:t>
            </a:r>
          </a:p>
          <a:p>
            <a:pPr>
              <a:buNone/>
            </a:pPr>
            <a:r>
              <a:rPr lang="id-ID" sz="2800" dirty="0" smtClean="0"/>
              <a:t>	2.  	Berhak mendapatkan sertipikat tanah apabila 	memenuhi syarat</a:t>
            </a:r>
          </a:p>
          <a:p>
            <a:pPr>
              <a:buNone/>
            </a:pPr>
            <a:r>
              <a:rPr lang="id-ID" sz="2800" dirty="0" smtClean="0"/>
              <a:t>	3. 	Berkewajiban menyampaikan informasi yang 	benar baik lisan maupun tertulis tentang 	riwayat kepemilikan bidang tanahnya</a:t>
            </a:r>
          </a:p>
          <a:p>
            <a:pPr>
              <a:buNone/>
            </a:pPr>
            <a:r>
              <a:rPr lang="id-ID" sz="2800" dirty="0" smtClean="0"/>
              <a:t>	4. 	Berkewajiban menunjukan batas-batas bidang 	tanah yang dimiliki</a:t>
            </a:r>
          </a:p>
          <a:p>
            <a:pPr>
              <a:buNone/>
            </a:pPr>
            <a:r>
              <a:rPr lang="id-ID" sz="2800" dirty="0" smtClean="0"/>
              <a:t>	5. 	Berkewajiban memasang tanda batas bidang 	tanah yang dimiliki</a:t>
            </a:r>
          </a:p>
          <a:p>
            <a:pPr>
              <a:buNone/>
            </a:pPr>
            <a:r>
              <a:rPr lang="id-ID" sz="2800" dirty="0" smtClean="0"/>
              <a:t>	6. 	Berkewajiban membayar BPHTB/Pajak apabila 	terkena</a:t>
            </a:r>
          </a:p>
          <a:p>
            <a:pPr>
              <a:buNone/>
            </a:pPr>
            <a:r>
              <a:rPr lang="id-ID" sz="2800" dirty="0" smtClean="0"/>
              <a:t>	7. 	Berkewajiban membeli materai. </a:t>
            </a:r>
          </a:p>
          <a:p>
            <a:pPr marL="514350" indent="-514350">
              <a:buNone/>
            </a:pPr>
            <a:endParaRPr lang="es-ES" dirty="0" smtClean="0"/>
          </a:p>
          <a:p>
            <a:pPr>
              <a:buNone/>
            </a:pP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lstStyle/>
          <a:p>
            <a:pPr>
              <a:buNone/>
            </a:pPr>
            <a:r>
              <a:rPr lang="id-ID" dirty="0" smtClean="0"/>
              <a:t>5. Pengumpulan Data Fisik dan Data Yuridis</a:t>
            </a:r>
            <a:endParaRPr lang="id-ID" dirty="0"/>
          </a:p>
        </p:txBody>
      </p:sp>
      <p:graphicFrame>
        <p:nvGraphicFramePr>
          <p:cNvPr id="5" name="Diagram 4"/>
          <p:cNvGraphicFramePr/>
          <p:nvPr/>
        </p:nvGraphicFramePr>
        <p:xfrm>
          <a:off x="214282" y="1397000"/>
          <a:ext cx="8429684" cy="5175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357982"/>
          </a:xfrm>
        </p:spPr>
        <p:txBody>
          <a:bodyPr>
            <a:normAutofit fontScale="77500" lnSpcReduction="20000"/>
          </a:bodyPr>
          <a:lstStyle/>
          <a:p>
            <a:pPr marL="514350" indent="-514350">
              <a:buAutoNum type="alphaLcPeriod"/>
            </a:pPr>
            <a:r>
              <a:rPr lang="id-ID" sz="4100" b="1" dirty="0" smtClean="0"/>
              <a:t>Pengumpulan Data Fisik</a:t>
            </a:r>
          </a:p>
          <a:p>
            <a:pPr marL="514350" indent="-514350">
              <a:buNone/>
            </a:pPr>
            <a:endParaRPr lang="id-ID" dirty="0" smtClean="0"/>
          </a:p>
          <a:p>
            <a:pPr>
              <a:buNone/>
            </a:pPr>
            <a:r>
              <a:rPr lang="id-ID" dirty="0" smtClean="0"/>
              <a:t>	</a:t>
            </a:r>
            <a:r>
              <a:rPr lang="id-ID" sz="3300" dirty="0" smtClean="0"/>
              <a:t>Dilaksanakan oleh Satgas Fisik dengan berpedoman pada ketentuan peraturan perundang-undangan. </a:t>
            </a:r>
          </a:p>
          <a:p>
            <a:pPr>
              <a:buNone/>
            </a:pPr>
            <a:r>
              <a:rPr lang="id-ID" sz="3300" dirty="0" smtClean="0"/>
              <a:t>	Satgas Fisik mempunyai tugas: </a:t>
            </a:r>
          </a:p>
          <a:p>
            <a:pPr>
              <a:buNone/>
            </a:pPr>
            <a:r>
              <a:rPr lang="id-ID" sz="2600" dirty="0" smtClean="0"/>
              <a:t>	1. 	</a:t>
            </a:r>
            <a:r>
              <a:rPr lang="id-ID" sz="2800" dirty="0" smtClean="0"/>
              <a:t>P</a:t>
            </a:r>
            <a:r>
              <a:rPr lang="es-ES" sz="2800" dirty="0" err="1" smtClean="0"/>
              <a:t>enyediaan</a:t>
            </a:r>
            <a:r>
              <a:rPr lang="es-ES" sz="2800" dirty="0" smtClean="0"/>
              <a:t> Peta </a:t>
            </a:r>
            <a:r>
              <a:rPr lang="es-ES" sz="2800" dirty="0" err="1" smtClean="0"/>
              <a:t>Dasar</a:t>
            </a:r>
            <a:r>
              <a:rPr lang="es-ES" sz="2800" dirty="0" smtClean="0"/>
              <a:t> </a:t>
            </a:r>
            <a:r>
              <a:rPr lang="es-ES" sz="2800" dirty="0" err="1" smtClean="0"/>
              <a:t>Pendaftaran</a:t>
            </a:r>
            <a:r>
              <a:rPr lang="es-ES" sz="2800" dirty="0" smtClean="0"/>
              <a:t> </a:t>
            </a:r>
            <a:r>
              <a:rPr lang="es-ES" sz="2800" dirty="0" err="1" smtClean="0"/>
              <a:t>baik</a:t>
            </a:r>
            <a:r>
              <a:rPr lang="es-ES" sz="2800" dirty="0" smtClean="0"/>
              <a:t> </a:t>
            </a:r>
            <a:r>
              <a:rPr lang="es-ES" sz="2800" dirty="0" err="1" smtClean="0"/>
              <a:t>dalam</a:t>
            </a:r>
            <a:r>
              <a:rPr lang="es-ES" sz="2800" dirty="0" smtClean="0"/>
              <a:t> </a:t>
            </a:r>
            <a:r>
              <a:rPr lang="id-ID" sz="2800" dirty="0" smtClean="0"/>
              <a:t>	</a:t>
            </a:r>
            <a:r>
              <a:rPr lang="es-ES" sz="2800" dirty="0" err="1" smtClean="0"/>
              <a:t>bentuk</a:t>
            </a:r>
            <a:r>
              <a:rPr lang="es-ES" sz="2800" dirty="0" smtClean="0"/>
              <a:t> peta </a:t>
            </a:r>
            <a:r>
              <a:rPr lang="id-ID" sz="2800" dirty="0" smtClean="0"/>
              <a:t>	</a:t>
            </a:r>
            <a:r>
              <a:rPr lang="es-ES" sz="2800" dirty="0" smtClean="0"/>
              <a:t>dan/</a:t>
            </a:r>
            <a:r>
              <a:rPr lang="es-ES" sz="2800" dirty="0" err="1" smtClean="0"/>
              <a:t>atau</a:t>
            </a:r>
            <a:r>
              <a:rPr lang="es-ES" sz="2800" dirty="0" smtClean="0"/>
              <a:t> </a:t>
            </a:r>
            <a:r>
              <a:rPr lang="es-ES" sz="2800" dirty="0" err="1" smtClean="0"/>
              <a:t>citra</a:t>
            </a:r>
            <a:endParaRPr lang="id-ID" sz="2800" dirty="0" smtClean="0"/>
          </a:p>
          <a:p>
            <a:pPr>
              <a:buNone/>
            </a:pPr>
            <a:r>
              <a:rPr lang="id-ID" sz="2800" dirty="0" smtClean="0"/>
              <a:t>	2. 	Pengukuran batas bidang tanah secara kadastral yang 	dituangkan pada Gambar Ukur, atas penunjukan pemilik tanah 	atau 	kuasanya</a:t>
            </a:r>
          </a:p>
          <a:p>
            <a:pPr>
              <a:buNone/>
            </a:pPr>
            <a:r>
              <a:rPr lang="id-ID" sz="2800" dirty="0" smtClean="0"/>
              <a:t>	3. 	M</a:t>
            </a:r>
            <a:r>
              <a:rPr lang="sv-SE" sz="2800" dirty="0" smtClean="0"/>
              <a:t>elaksanakan pemetaan bidang tanah pada Peta Pendaftaran </a:t>
            </a:r>
            <a:r>
              <a:rPr lang="id-ID" sz="2800" dirty="0" smtClean="0"/>
              <a:t>	</a:t>
            </a:r>
            <a:r>
              <a:rPr lang="sv-SE" sz="2800" dirty="0" smtClean="0"/>
              <a:t>dan Peta Bidang Tanah, serta menandatangani Surat Ukur </a:t>
            </a:r>
            <a:endParaRPr lang="id-ID" sz="2800" dirty="0" smtClean="0"/>
          </a:p>
          <a:p>
            <a:pPr>
              <a:buNone/>
            </a:pPr>
            <a:r>
              <a:rPr lang="id-ID" sz="2800" dirty="0" smtClean="0"/>
              <a:t>	4. 	Menjalankan prosedur dan memasukkan data dan 		informasi yang berkaitan dengan Data Fisik bidang tanah 	pada aplikasi KKP</a:t>
            </a:r>
          </a:p>
          <a:p>
            <a:pPr>
              <a:buNone/>
            </a:pPr>
            <a:r>
              <a:rPr lang="id-ID" sz="2800" dirty="0" smtClean="0"/>
              <a:t>	5. 	Menandatangani Gambar Ukur, Peta Bidang, Surat Ukur, 	dan 	seluruh dokumen dan peta hasil pengukuran dan 	pemetaan bidang tanah </a:t>
            </a:r>
          </a:p>
          <a:p>
            <a:pPr>
              <a:buNone/>
            </a:pPr>
            <a:endParaRPr lang="sv-SE" sz="2600" dirty="0" smtClean="0"/>
          </a:p>
          <a:p>
            <a:pPr marL="514350" indent="-514350">
              <a:buNone/>
            </a:pP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357982"/>
          </a:xfrm>
        </p:spPr>
        <p:txBody>
          <a:bodyPr>
            <a:normAutofit fontScale="92500"/>
          </a:bodyPr>
          <a:lstStyle/>
          <a:p>
            <a:pPr>
              <a:buNone/>
            </a:pPr>
            <a:r>
              <a:rPr lang="id-ID" dirty="0" smtClean="0"/>
              <a:t>	Dalam melaksanakan pengukuran bidang tanah, Satgas Fisik harus mengetahui data atau informasi tentang masing-masing pemilik atau pihak yang berhak atas tanahnya, seperti:</a:t>
            </a:r>
          </a:p>
          <a:p>
            <a:pPr>
              <a:buNone/>
            </a:pPr>
            <a:r>
              <a:rPr lang="id-ID" dirty="0" smtClean="0"/>
              <a:t>	a. fotokopi KTP</a:t>
            </a:r>
          </a:p>
          <a:p>
            <a:pPr>
              <a:buNone/>
            </a:pPr>
            <a:r>
              <a:rPr lang="id-ID" dirty="0" smtClean="0"/>
              <a:t>	b. hak dan surat keterangan kepemilikan atau surat pernyataan peguasaan fisik atas tanahnya. </a:t>
            </a:r>
          </a:p>
          <a:p>
            <a:pPr>
              <a:buNone/>
            </a:pPr>
            <a:endParaRPr lang="id-ID" dirty="0" smtClean="0"/>
          </a:p>
          <a:p>
            <a:pPr>
              <a:buNone/>
            </a:pPr>
            <a:r>
              <a:rPr lang="id-ID" dirty="0" smtClean="0"/>
              <a:t>	Satgas Fisik dapat dibantu oleh :</a:t>
            </a:r>
          </a:p>
          <a:p>
            <a:pPr>
              <a:buNone/>
            </a:pPr>
            <a:r>
              <a:rPr lang="id-ID" dirty="0" smtClean="0"/>
              <a:t>	a. Surveyor Kadaster Berlisensi(SK)</a:t>
            </a:r>
          </a:p>
          <a:p>
            <a:pPr>
              <a:buNone/>
            </a:pPr>
            <a:r>
              <a:rPr lang="id-ID" dirty="0" smtClean="0"/>
              <a:t>	b. Asisten Surveyor Kadaster Berlisensi (ASK)</a:t>
            </a:r>
          </a:p>
          <a:p>
            <a:pPr>
              <a:buNone/>
            </a:pPr>
            <a:r>
              <a:rPr lang="id-ID" dirty="0" smtClean="0"/>
              <a:t>	c. Kantor Jasa Surveyor Berlisensi (KJSKB)</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lstStyle/>
          <a:p>
            <a:pPr>
              <a:buNone/>
            </a:pPr>
            <a:r>
              <a:rPr lang="id-ID" dirty="0" smtClean="0"/>
              <a:t>	Pendaftaran tanah bertujuan untuk menjamin kepastian hukum, tertuang dalam pasal 19 UUPA. Pendaftaran  tanah meliputi :</a:t>
            </a:r>
          </a:p>
          <a:p>
            <a:pPr marL="514350" indent="-514350">
              <a:buFont typeface="+mj-lt"/>
              <a:buAutoNum type="arabicPeriod"/>
            </a:pPr>
            <a:r>
              <a:rPr lang="id-ID" dirty="0" smtClean="0"/>
              <a:t>pengukuran </a:t>
            </a:r>
            <a:r>
              <a:rPr lang="id-ID" dirty="0"/>
              <a:t>perpetaan dan pembukuan </a:t>
            </a:r>
            <a:r>
              <a:rPr lang="id-ID" dirty="0" smtClean="0"/>
              <a:t>tanah</a:t>
            </a:r>
          </a:p>
          <a:p>
            <a:pPr marL="514350" indent="-514350">
              <a:buFont typeface="+mj-lt"/>
              <a:buAutoNum type="arabicPeriod"/>
            </a:pPr>
            <a:r>
              <a:rPr lang="id-ID" dirty="0" smtClean="0"/>
              <a:t>pendaftaran </a:t>
            </a:r>
            <a:r>
              <a:rPr lang="id-ID" dirty="0"/>
              <a:t>hak-hak atas tanah dan peralihan hak-hak </a:t>
            </a:r>
            <a:r>
              <a:rPr lang="id-ID" dirty="0" smtClean="0"/>
              <a:t>tersebut</a:t>
            </a:r>
          </a:p>
          <a:p>
            <a:pPr marL="514350" indent="-514350">
              <a:buFont typeface="+mj-lt"/>
              <a:buAutoNum type="arabicPeriod"/>
            </a:pPr>
            <a:r>
              <a:rPr lang="id-ID" dirty="0" smtClean="0"/>
              <a:t>pemberian </a:t>
            </a:r>
            <a:r>
              <a:rPr lang="id-ID" dirty="0"/>
              <a:t>surat-surat tanda bukti hak, yang berlaku sebagai alat pembuktian yang kuat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401080" cy="6357982"/>
          </a:xfrm>
        </p:spPr>
        <p:txBody>
          <a:bodyPr>
            <a:normAutofit fontScale="25000" lnSpcReduction="20000"/>
          </a:bodyPr>
          <a:lstStyle/>
          <a:p>
            <a:pPr marL="514350" indent="-514350">
              <a:buNone/>
            </a:pPr>
            <a:r>
              <a:rPr lang="id-ID" sz="11200" b="1" dirty="0" smtClean="0"/>
              <a:t>b. 	Pengumpulan Data Yuridis</a:t>
            </a:r>
          </a:p>
          <a:p>
            <a:pPr marL="514350" indent="-514350">
              <a:buNone/>
            </a:pPr>
            <a:endParaRPr lang="id-ID" sz="8600" dirty="0" smtClean="0"/>
          </a:p>
          <a:p>
            <a:pPr>
              <a:buNone/>
            </a:pPr>
            <a:r>
              <a:rPr lang="id-ID" sz="8600" dirty="0" smtClean="0"/>
              <a:t>	</a:t>
            </a:r>
            <a:r>
              <a:rPr lang="id-ID" sz="10400" dirty="0" smtClean="0"/>
              <a:t>Dilaksanakan oleh Satgas Yuridis dengan berpedoman pada ketentuan peraturan perundang-undangan. </a:t>
            </a:r>
          </a:p>
          <a:p>
            <a:pPr>
              <a:buNone/>
            </a:pPr>
            <a:r>
              <a:rPr lang="id-ID" sz="10400" dirty="0" smtClean="0"/>
              <a:t>	Satgas Yuridis mempunyai tugas: </a:t>
            </a:r>
          </a:p>
          <a:p>
            <a:pPr>
              <a:buNone/>
            </a:pPr>
            <a:endParaRPr lang="id-ID" sz="4000" dirty="0" smtClean="0"/>
          </a:p>
          <a:p>
            <a:pPr>
              <a:buNone/>
            </a:pPr>
            <a:r>
              <a:rPr lang="id-ID" sz="2600" dirty="0" smtClean="0"/>
              <a:t>	</a:t>
            </a:r>
            <a:r>
              <a:rPr lang="id-ID" sz="7400" dirty="0" smtClean="0"/>
              <a:t>1.	</a:t>
            </a:r>
            <a:r>
              <a:rPr lang="id-ID" sz="9600" dirty="0" smtClean="0"/>
              <a:t>melaksanakan pengumpulan Data Yuridis bidang tanah</a:t>
            </a:r>
          </a:p>
          <a:p>
            <a:pPr>
              <a:buNone/>
            </a:pPr>
            <a:r>
              <a:rPr lang="id-ID" sz="9600" dirty="0" smtClean="0"/>
              <a:t>	2. 	melakukan pemeriksaan bidang-bidang tanah</a:t>
            </a:r>
          </a:p>
          <a:p>
            <a:pPr>
              <a:buNone/>
            </a:pPr>
            <a:r>
              <a:rPr lang="id-ID" sz="9600" dirty="0" smtClean="0"/>
              <a:t>	3. 	</a:t>
            </a:r>
            <a:r>
              <a:rPr lang="fi-FI" sz="9600" dirty="0" smtClean="0"/>
              <a:t>melakukan pemeriksaan riwayat kepemilikan tanah</a:t>
            </a:r>
            <a:endParaRPr lang="id-ID" sz="9600" dirty="0" smtClean="0"/>
          </a:p>
          <a:p>
            <a:pPr>
              <a:buNone/>
            </a:pPr>
            <a:r>
              <a:rPr lang="id-ID" sz="9600" dirty="0" smtClean="0"/>
              <a:t>	4. 	membuat daftar bidang-bidang tanah</a:t>
            </a:r>
          </a:p>
          <a:p>
            <a:pPr>
              <a:buNone/>
            </a:pPr>
            <a:r>
              <a:rPr lang="id-ID" sz="9600" dirty="0" smtClean="0"/>
              <a:t>	5. 	menyiapkan pengumuman mengenai Data Fisik dan Data 	Yuridis 	bidang 	tanah</a:t>
            </a:r>
          </a:p>
          <a:p>
            <a:pPr>
              <a:buNone/>
            </a:pPr>
            <a:r>
              <a:rPr lang="id-ID" sz="9600" dirty="0" smtClean="0"/>
              <a:t>	6. 	menginvetarisasi keberatan dan mengupayakan 	penyelesaiannya</a:t>
            </a:r>
          </a:p>
          <a:p>
            <a:pPr>
              <a:buNone/>
            </a:pPr>
            <a:r>
              <a:rPr lang="id-ID" sz="9600" dirty="0" smtClean="0"/>
              <a:t>	7. 	menyiapkan naskah surat keputusan pemberian hak 	dan/atau penegasan hak</a:t>
            </a:r>
          </a:p>
          <a:p>
            <a:pPr>
              <a:buNone/>
            </a:pPr>
            <a:r>
              <a:rPr lang="id-ID" sz="9600" dirty="0" smtClean="0"/>
              <a:t>	8. 	menjalankan prosedur dan memasukkan informasi yang 	berkaitan dengan data yuridis pada aplikasi KKP</a:t>
            </a:r>
          </a:p>
          <a:p>
            <a:pPr>
              <a:buNone/>
            </a:pPr>
            <a:r>
              <a:rPr lang="id-ID" sz="9600" dirty="0" smtClean="0"/>
              <a:t>	9.	 </a:t>
            </a:r>
            <a:r>
              <a:rPr lang="fi-FI" sz="9600" dirty="0" smtClean="0"/>
              <a:t>membuat laporan pelaksanaan pekerjaan setiap minggu. </a:t>
            </a:r>
          </a:p>
          <a:p>
            <a:pPr>
              <a:buNone/>
            </a:pPr>
            <a:r>
              <a:rPr lang="id-ID" sz="9600" dirty="0" smtClean="0"/>
              <a:t>	</a:t>
            </a:r>
            <a:endParaRPr lang="id-ID" sz="9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357982"/>
          </a:xfrm>
        </p:spPr>
        <p:txBody>
          <a:bodyPr>
            <a:normAutofit/>
          </a:bodyPr>
          <a:lstStyle/>
          <a:p>
            <a:pPr>
              <a:buNone/>
            </a:pPr>
            <a:r>
              <a:rPr lang="id-ID" dirty="0" smtClean="0"/>
              <a:t>	</a:t>
            </a:r>
            <a:r>
              <a:rPr lang="id-ID" sz="2400" dirty="0" smtClean="0">
                <a:latin typeface="Tw Cen MT" pitchFamily="34" charset="0"/>
              </a:rPr>
              <a:t> Pengumpulan Data Yuridis dilaksanakan melalui kegiatan pengumpulan dan pemeriksaan riwayat kepemilikan tanah dengan menggunakan Formulir Isian Inventarisasi dan Identifikasi Peserta PTSL.</a:t>
            </a:r>
          </a:p>
          <a:p>
            <a:pPr>
              <a:buNone/>
            </a:pPr>
            <a:endParaRPr lang="id-ID" sz="2400" dirty="0" smtClean="0">
              <a:latin typeface="Tw Cen MT" pitchFamily="34" charset="0"/>
            </a:endParaRPr>
          </a:p>
          <a:p>
            <a:pPr>
              <a:buNone/>
            </a:pPr>
            <a:r>
              <a:rPr lang="id-ID" sz="2400" dirty="0" smtClean="0">
                <a:latin typeface="Tw Cen MT" pitchFamily="34" charset="0"/>
              </a:rPr>
              <a:t>	Diperlukan keselarasan hasil pekerjaan Satgas Fisik dengan Satgas Yuridis, artinya penyelarasan/pencocokan bidang tanah yang telah diukur dengan subyek hak/peserta/pemilik tanah beserta bukti kepemilikannya harus dilaksanakan sebelum input dalam KKP.</a:t>
            </a:r>
          </a:p>
          <a:p>
            <a:pPr>
              <a:buNone/>
            </a:pPr>
            <a:endParaRPr lang="id-ID" sz="2400" dirty="0" smtClean="0">
              <a:latin typeface="Tw Cen MT" pitchFamily="34" charset="0"/>
            </a:endParaRPr>
          </a:p>
          <a:p>
            <a:pPr>
              <a:buNone/>
            </a:pPr>
            <a:r>
              <a:rPr lang="id-ID" sz="2400" dirty="0" smtClean="0">
                <a:latin typeface="Tw Cen MT" pitchFamily="34" charset="0"/>
              </a:rPr>
              <a:t>	Ketidakselarasan </a:t>
            </a:r>
            <a:r>
              <a:rPr lang="id-ID" sz="2400" dirty="0" smtClean="0"/>
              <a:t>akan mempengaruhi cepat atau lambatnya penyelesaian pekerjaan PTSL.</a:t>
            </a:r>
            <a:r>
              <a:rPr lang="id-ID" sz="2400" dirty="0" smtClean="0">
                <a:latin typeface="Tw Cen MT" pitchFamily="34" charset="0"/>
              </a:rPr>
              <a:t> </a:t>
            </a:r>
            <a:endParaRPr lang="id-ID" sz="2400" dirty="0">
              <a:latin typeface="Tw Cen MT"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357982"/>
          </a:xfrm>
        </p:spPr>
        <p:txBody>
          <a:bodyPr>
            <a:normAutofit/>
          </a:bodyPr>
          <a:lstStyle/>
          <a:p>
            <a:pPr>
              <a:buNone/>
            </a:pPr>
            <a:r>
              <a:rPr lang="id-ID" sz="2400" dirty="0" smtClean="0">
                <a:latin typeface="Tw Cen MT" pitchFamily="34" charset="0"/>
              </a:rPr>
              <a:t>Tahapan upaya penyelarasan pekerjaan satgas fisik dan satgas yuridis diantaranya:</a:t>
            </a:r>
          </a:p>
          <a:p>
            <a:pPr>
              <a:buNone/>
            </a:pPr>
            <a:r>
              <a:rPr lang="id-ID" sz="2400" dirty="0" smtClean="0">
                <a:latin typeface="Tw Cen MT" pitchFamily="34" charset="0"/>
              </a:rPr>
              <a:t>	1. 	K</a:t>
            </a:r>
            <a:r>
              <a:rPr lang="id-ID" sz="2400" dirty="0" smtClean="0"/>
              <a:t>oordinasi yang intens dan kesepahaman antara Satgas 	Fisik dengan Satgas Yuridis mengenai pola kerja</a:t>
            </a:r>
          </a:p>
          <a:p>
            <a:pPr>
              <a:buNone/>
            </a:pPr>
            <a:r>
              <a:rPr lang="id-ID" sz="2400" dirty="0" smtClean="0"/>
              <a:t>	2. 	Konsistensi pengawasan ketua panitia ajudikasi dan 	wakilnya terhadap pelaksanaan dan hasil pekerjaan 	Satgas Fisik dan Satgas Yuridis dalam bentuk laporan 	tertulis maupun lisan secara berkala. </a:t>
            </a:r>
          </a:p>
          <a:p>
            <a:pPr>
              <a:buNone/>
            </a:pPr>
            <a:endParaRPr lang="id-ID" sz="2400" dirty="0" smtClean="0"/>
          </a:p>
          <a:p>
            <a:pPr>
              <a:buNone/>
            </a:pPr>
            <a:r>
              <a:rPr lang="id-ID" sz="2400" dirty="0" smtClean="0"/>
              <a:t>	Pengumpulan data yuridis dilaksanakan seorang Aparatur Sipil Negara dan/atau non Aparatur Sipil Negara melalui kegiatan pengumpulan dan pemeriksaan riwayat kepemilikan tanah dengan menggunakan formulir isian inventarisasi dan identifikasi peserta PTSL </a:t>
            </a:r>
            <a:endParaRPr lang="id-ID" sz="2400" dirty="0">
              <a:latin typeface="Tw Cen MT"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357982"/>
          </a:xfrm>
        </p:spPr>
        <p:txBody>
          <a:bodyPr>
            <a:normAutofit lnSpcReduction="10000"/>
          </a:bodyPr>
          <a:lstStyle/>
          <a:p>
            <a:pPr>
              <a:buNone/>
            </a:pPr>
            <a:r>
              <a:rPr lang="id-ID" sz="2400" dirty="0" smtClean="0"/>
              <a:t>	Secara sederhana, daftar isian tersebut dikelompokkan menjadi 6 (enam) bagian yaitu : </a:t>
            </a:r>
          </a:p>
          <a:p>
            <a:pPr>
              <a:buNone/>
            </a:pPr>
            <a:r>
              <a:rPr lang="id-ID" sz="2400" dirty="0" smtClean="0"/>
              <a:t>	1. 	Identifikasi bidang tanah dan yang berkepentingan</a:t>
            </a:r>
          </a:p>
          <a:p>
            <a:pPr>
              <a:buNone/>
            </a:pPr>
            <a:r>
              <a:rPr lang="id-ID" sz="2400" dirty="0" smtClean="0"/>
              <a:t>	2. 	Data tentang penguasaan tanah dan pemegang tanah </a:t>
            </a:r>
          </a:p>
          <a:p>
            <a:pPr>
              <a:buNone/>
            </a:pPr>
            <a:r>
              <a:rPr lang="id-ID" sz="2400" dirty="0" smtClean="0"/>
              <a:t>	3. 	Kesimpulan awal panitia</a:t>
            </a:r>
          </a:p>
          <a:p>
            <a:pPr>
              <a:buNone/>
            </a:pPr>
            <a:r>
              <a:rPr lang="id-ID" sz="2400" dirty="0" smtClean="0"/>
              <a:t>	4. 	Sanggahan dan bantahan</a:t>
            </a:r>
          </a:p>
          <a:p>
            <a:pPr>
              <a:buNone/>
            </a:pPr>
            <a:r>
              <a:rPr lang="id-ID" sz="2400" dirty="0" smtClean="0"/>
              <a:t>	5. 	Kesimpulan akhir</a:t>
            </a:r>
          </a:p>
          <a:p>
            <a:pPr>
              <a:buNone/>
            </a:pPr>
            <a:r>
              <a:rPr lang="id-ID" sz="2400" dirty="0" smtClean="0"/>
              <a:t>	6. 	</a:t>
            </a:r>
            <a:r>
              <a:rPr lang="de-DE" sz="2400" dirty="0" smtClean="0"/>
              <a:t>Keputusan Pejabat yang Berwenang. </a:t>
            </a:r>
            <a:endParaRPr lang="id-ID" sz="2400" dirty="0" smtClean="0"/>
          </a:p>
          <a:p>
            <a:pPr>
              <a:buNone/>
            </a:pPr>
            <a:endParaRPr lang="id-ID" sz="2400" dirty="0" smtClean="0">
              <a:latin typeface="Tw Cen MT" pitchFamily="34" charset="0"/>
            </a:endParaRPr>
          </a:p>
          <a:p>
            <a:pPr>
              <a:buNone/>
            </a:pPr>
            <a:r>
              <a:rPr lang="id-ID" sz="2400" dirty="0" smtClean="0"/>
              <a:t>	Berdasarkan isinya, perlakuan dan penggunaan DI 201 itu dapat dibagi menjadi 3 tahap , yaitu:</a:t>
            </a:r>
          </a:p>
          <a:p>
            <a:pPr>
              <a:buNone/>
            </a:pPr>
            <a:r>
              <a:rPr lang="id-ID" sz="2400" dirty="0" smtClean="0">
                <a:latin typeface="Tw Cen MT" pitchFamily="34" charset="0"/>
              </a:rPr>
              <a:t>	1. 	Tahap pertama, </a:t>
            </a:r>
            <a:r>
              <a:rPr lang="id-ID" sz="2400" dirty="0" smtClean="0"/>
              <a:t>digunakan sebagai alat pengumpul data 	lapangan baik data fisik maupun data yuridis mengenai 	pemilikan/penguasaan tanah. Sebagai alat pengumpul 	data lapangan, perlakuannya masih sebagai sebuah 	kuisioner </a:t>
            </a:r>
            <a:endParaRPr lang="id-ID" sz="2400" dirty="0">
              <a:latin typeface="Tw Cen MT"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357982"/>
          </a:xfrm>
        </p:spPr>
        <p:txBody>
          <a:bodyPr>
            <a:normAutofit lnSpcReduction="10000"/>
          </a:bodyPr>
          <a:lstStyle/>
          <a:p>
            <a:pPr>
              <a:buNone/>
            </a:pPr>
            <a:r>
              <a:rPr lang="id-ID" sz="2400" dirty="0" smtClean="0"/>
              <a:t>	Berdasarkan isinya, perlakuan dan penggunaan DI 201 itu dapat dibagi menjadi 3 tahap , yaitu:</a:t>
            </a:r>
          </a:p>
          <a:p>
            <a:pPr>
              <a:buNone/>
            </a:pPr>
            <a:r>
              <a:rPr lang="id-ID" sz="2400" dirty="0" smtClean="0">
                <a:latin typeface="Tw Cen MT" pitchFamily="34" charset="0"/>
              </a:rPr>
              <a:t>	1. 	Tahap pertama, </a:t>
            </a:r>
            <a:r>
              <a:rPr lang="id-ID" sz="2400" dirty="0" smtClean="0"/>
              <a:t>digunakan sebagai alat pengumpul data 	lapangan baik data fisik maupun data yuridis mengenai 	pemilikan/penguasaan tanah. Sebagai alat pengumpul 	data lapangan, perlakuannya masih sebagai sebuah 	kuisioner .</a:t>
            </a:r>
          </a:p>
          <a:p>
            <a:pPr>
              <a:buNone/>
            </a:pPr>
            <a:r>
              <a:rPr lang="id-ID" sz="2400" dirty="0" smtClean="0">
                <a:latin typeface="Tw Cen MT" pitchFamily="34" charset="0"/>
              </a:rPr>
              <a:t>	2. 	Tahap kedua, </a:t>
            </a:r>
            <a:r>
              <a:rPr lang="id-ID" sz="2400" dirty="0" smtClean="0"/>
              <a:t>digunakan sebagai dokumen yang berisi 	informasi sah tentang fakta dan data hukum mengenai 	status hukum dari tanah dan pemegang hak atas tanah </a:t>
            </a:r>
          </a:p>
          <a:p>
            <a:pPr>
              <a:buNone/>
            </a:pPr>
            <a:r>
              <a:rPr lang="id-ID" sz="2400" dirty="0" smtClean="0">
                <a:latin typeface="Tw Cen MT" pitchFamily="34" charset="0"/>
              </a:rPr>
              <a:t>	3. 	Tahap ketiga, </a:t>
            </a:r>
            <a:r>
              <a:rPr lang="id-ID" sz="2400" dirty="0" smtClean="0"/>
              <a:t>digunakan sebagai arsip aktif yang sering 	juga disebut warkah </a:t>
            </a:r>
          </a:p>
          <a:p>
            <a:pPr>
              <a:buNone/>
            </a:pPr>
            <a:endParaRPr lang="id-ID" sz="2400" dirty="0" smtClean="0">
              <a:latin typeface="Tw Cen MT" pitchFamily="34" charset="0"/>
            </a:endParaRPr>
          </a:p>
          <a:p>
            <a:pPr>
              <a:buNone/>
            </a:pPr>
            <a:r>
              <a:rPr lang="id-ID" sz="2400" dirty="0" smtClean="0"/>
              <a:t>	Oleh karena Daftar Isian akan dipakai sebagai dasar pembukuan hak dalam buku tanah, maka pengisiannya haruslah dilakukan secara benar, teliti dan memenuhi kaedah-kaedah hukum pada umumnya.</a:t>
            </a:r>
            <a:endParaRPr lang="id-ID" sz="2400" dirty="0">
              <a:latin typeface="Tw Cen MT"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lstStyle/>
          <a:p>
            <a:pPr>
              <a:buNone/>
            </a:pPr>
            <a:r>
              <a:rPr lang="id-ID" dirty="0" smtClean="0"/>
              <a:t>6. Pemeriksaan Tanah</a:t>
            </a:r>
            <a:endParaRPr lang="id-ID" dirty="0"/>
          </a:p>
        </p:txBody>
      </p:sp>
      <p:graphicFrame>
        <p:nvGraphicFramePr>
          <p:cNvPr id="5" name="Diagram 4"/>
          <p:cNvGraphicFramePr/>
          <p:nvPr/>
        </p:nvGraphicFramePr>
        <p:xfrm>
          <a:off x="214282" y="1397000"/>
          <a:ext cx="8429684" cy="5175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lstStyle/>
          <a:p>
            <a:pPr>
              <a:buNone/>
            </a:pPr>
            <a:r>
              <a:rPr lang="id-ID" dirty="0" smtClean="0"/>
              <a:t>7. Pengumuman data fisik dan data yuridis bidang tanah serta pembuktiaan hak</a:t>
            </a:r>
            <a:endParaRPr lang="id-ID" dirty="0"/>
          </a:p>
        </p:txBody>
      </p:sp>
      <p:graphicFrame>
        <p:nvGraphicFramePr>
          <p:cNvPr id="5" name="Diagram 4"/>
          <p:cNvGraphicFramePr/>
          <p:nvPr/>
        </p:nvGraphicFramePr>
        <p:xfrm>
          <a:off x="285720" y="1714488"/>
          <a:ext cx="8072494" cy="41751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357982"/>
          </a:xfrm>
        </p:spPr>
        <p:txBody>
          <a:bodyPr>
            <a:normAutofit/>
          </a:bodyPr>
          <a:lstStyle/>
          <a:p>
            <a:pPr>
              <a:buNone/>
            </a:pPr>
            <a:r>
              <a:rPr lang="id-ID" sz="2400" dirty="0" smtClean="0"/>
              <a:t>Tahapan pengumuman data fisik dan data yuridis, yaitu:</a:t>
            </a:r>
          </a:p>
          <a:p>
            <a:pPr marL="457200" indent="-457200">
              <a:buAutoNum type="arabicPeriod"/>
            </a:pPr>
            <a:r>
              <a:rPr lang="id-ID" sz="2400" dirty="0" smtClean="0"/>
              <a:t>Untuk memenuhi asas publisitas dalam pembuktian pemilikan tanah maka dilaksanakan pengumuman Data Fisik dan Data Yuridis yang dipublikasikan di Kantor Pertanahan dan Kantor Desa/Kelurahan setempat dan apabila ada di Kantor Pembantu </a:t>
            </a:r>
            <a:r>
              <a:rPr lang="id-ID" sz="2400" i="1" dirty="0" smtClean="0"/>
              <a:t>(basecamp) Panitia Ajudikasi PTSL, selama 14 (empat belas) hari kalender. </a:t>
            </a:r>
          </a:p>
          <a:p>
            <a:pPr marL="457200" indent="-457200">
              <a:buAutoNum type="arabicPeriod"/>
            </a:pPr>
            <a:r>
              <a:rPr lang="id-ID" sz="2400" dirty="0" smtClean="0"/>
              <a:t>Asas publisitas sebagaimana dimaksud pada ayat (1), dapat diperkuat dengan memasang tanda atau papan yang bertuliskan: “Bidang Tanah atas Nama: ........ Ini Dalam Proses Pendaftaran Tanah Sistematis Lengkap. Bagi Pihak yang Berkeberatan Agar Menyampaikannya Kepada Panitia Ajudikasi PTSL Setempat”, pada lokasi PTSL oleh masing-masing pemilik tanah peserta ajudikasi PTSL. </a:t>
            </a:r>
          </a:p>
          <a:p>
            <a:pPr marL="457200" indent="-457200">
              <a:buAutoNum type="arabicPeriod"/>
            </a:pPr>
            <a:endParaRPr lang="id-ID" sz="2400" i="1" dirty="0" smtClean="0"/>
          </a:p>
          <a:p>
            <a:pPr>
              <a:buNone/>
            </a:pPr>
            <a:endParaRPr lang="id-ID" sz="2400" dirty="0">
              <a:latin typeface="Tw Cen MT"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1214415" y="202594"/>
            <a:ext cx="6786610" cy="6449264"/>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lstStyle/>
          <a:p>
            <a:pPr>
              <a:buNone/>
            </a:pPr>
            <a:r>
              <a:rPr lang="id-ID" dirty="0" smtClean="0"/>
              <a:t>8. Sanggahan/keberatan</a:t>
            </a:r>
          </a:p>
          <a:p>
            <a:pPr>
              <a:buNone/>
            </a:pPr>
            <a:endParaRPr lang="id-ID" dirty="0" smtClean="0"/>
          </a:p>
          <a:p>
            <a:pPr>
              <a:buNone/>
            </a:pPr>
            <a:endParaRPr lang="id-ID" dirty="0"/>
          </a:p>
        </p:txBody>
      </p:sp>
      <p:graphicFrame>
        <p:nvGraphicFramePr>
          <p:cNvPr id="5" name="Diagram 4"/>
          <p:cNvGraphicFramePr/>
          <p:nvPr/>
        </p:nvGraphicFramePr>
        <p:xfrm>
          <a:off x="214282" y="1397000"/>
          <a:ext cx="8429684" cy="5175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lnSpcReduction="10000"/>
          </a:bodyPr>
          <a:lstStyle/>
          <a:p>
            <a:pPr>
              <a:buNone/>
            </a:pPr>
            <a:r>
              <a:rPr lang="id-ID" dirty="0" smtClean="0"/>
              <a:t>Makna pendaftaran tanah:</a:t>
            </a:r>
          </a:p>
          <a:p>
            <a:pPr marL="514350" indent="-514350">
              <a:buFont typeface="+mj-lt"/>
              <a:buAutoNum type="arabicPeriod"/>
            </a:pPr>
            <a:r>
              <a:rPr lang="id-ID" dirty="0" smtClean="0"/>
              <a:t>Kewajiban pemerintah</a:t>
            </a:r>
          </a:p>
          <a:p>
            <a:pPr marL="514350" indent="-514350">
              <a:buFont typeface="+mj-lt"/>
              <a:buAutoNum type="arabicPeriod"/>
            </a:pPr>
            <a:r>
              <a:rPr lang="id-ID" dirty="0" smtClean="0"/>
              <a:t>Bersifat </a:t>
            </a:r>
            <a:r>
              <a:rPr lang="id-ID" i="1" dirty="0" smtClean="0"/>
              <a:t>Rechts Kadaster</a:t>
            </a:r>
          </a:p>
          <a:p>
            <a:pPr marL="514350" indent="-514350">
              <a:buFont typeface="+mj-lt"/>
              <a:buAutoNum type="arabicPeriod"/>
            </a:pPr>
            <a:r>
              <a:rPr lang="id-ID" dirty="0" smtClean="0"/>
              <a:t>Sasaran seluruh wilayah Indonesia</a:t>
            </a:r>
          </a:p>
          <a:p>
            <a:pPr marL="514350" indent="-514350">
              <a:buFont typeface="+mj-lt"/>
              <a:buAutoNum type="arabicPeriod"/>
            </a:pPr>
            <a:r>
              <a:rPr lang="id-ID" dirty="0" smtClean="0"/>
              <a:t>Dilaksanakan secara bertahap</a:t>
            </a:r>
          </a:p>
          <a:p>
            <a:pPr marL="514350" indent="-514350">
              <a:buNone/>
            </a:pPr>
            <a:endParaRPr lang="id-ID" dirty="0"/>
          </a:p>
          <a:p>
            <a:pPr marL="514350" indent="-514350">
              <a:buNone/>
            </a:pPr>
            <a:r>
              <a:rPr lang="id-ID" dirty="0"/>
              <a:t>Berdasarkan tata laksana pendaftaran tanah, kegiatannya meliputi </a:t>
            </a:r>
            <a:r>
              <a:rPr lang="id-ID" dirty="0" smtClean="0"/>
              <a:t>:</a:t>
            </a:r>
          </a:p>
          <a:p>
            <a:pPr marL="514350" indent="-514350">
              <a:buNone/>
            </a:pPr>
            <a:r>
              <a:rPr lang="id-ID" dirty="0"/>
              <a:t>	</a:t>
            </a:r>
            <a:r>
              <a:rPr lang="id-ID" dirty="0" smtClean="0"/>
              <a:t>1. pendaftaran </a:t>
            </a:r>
            <a:r>
              <a:rPr lang="id-ID" dirty="0"/>
              <a:t>tanah untuk pertama kali </a:t>
            </a:r>
            <a:endParaRPr lang="id-ID" dirty="0" smtClean="0"/>
          </a:p>
          <a:p>
            <a:pPr marL="514350" indent="-514350">
              <a:buNone/>
            </a:pPr>
            <a:r>
              <a:rPr lang="id-ID" dirty="0"/>
              <a:t>	</a:t>
            </a:r>
            <a:r>
              <a:rPr lang="id-ID" dirty="0" smtClean="0"/>
              <a:t>2. pemeliharaan </a:t>
            </a:r>
            <a:r>
              <a:rPr lang="id-ID" dirty="0"/>
              <a:t>data pendaftaran tanah</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lstStyle/>
          <a:p>
            <a:pPr>
              <a:buNone/>
            </a:pPr>
            <a:r>
              <a:rPr lang="id-ID" dirty="0" smtClean="0"/>
              <a:t>9. Berita acara pengesahan dan penetapan Hak</a:t>
            </a:r>
          </a:p>
          <a:p>
            <a:pPr>
              <a:buNone/>
            </a:pPr>
            <a:endParaRPr lang="id-ID" dirty="0" smtClean="0"/>
          </a:p>
          <a:p>
            <a:pPr>
              <a:buNone/>
            </a:pPr>
            <a:endParaRPr lang="id-ID" dirty="0"/>
          </a:p>
        </p:txBody>
      </p:sp>
      <p:graphicFrame>
        <p:nvGraphicFramePr>
          <p:cNvPr id="5" name="Diagram 4"/>
          <p:cNvGraphicFramePr/>
          <p:nvPr/>
        </p:nvGraphicFramePr>
        <p:xfrm>
          <a:off x="214282" y="1142984"/>
          <a:ext cx="8429684" cy="5429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lstStyle/>
          <a:p>
            <a:pPr>
              <a:buNone/>
            </a:pPr>
            <a:r>
              <a:rPr lang="id-ID" dirty="0" smtClean="0"/>
              <a:t>10. Pembukuan Hak Tanah </a:t>
            </a:r>
          </a:p>
          <a:p>
            <a:pPr>
              <a:buNone/>
            </a:pPr>
            <a:endParaRPr lang="id-ID" dirty="0"/>
          </a:p>
        </p:txBody>
      </p:sp>
      <p:graphicFrame>
        <p:nvGraphicFramePr>
          <p:cNvPr id="5" name="Diagram 4"/>
          <p:cNvGraphicFramePr/>
          <p:nvPr/>
        </p:nvGraphicFramePr>
        <p:xfrm>
          <a:off x="214282" y="1397000"/>
          <a:ext cx="8429684" cy="5175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357982"/>
          </a:xfrm>
        </p:spPr>
        <p:txBody>
          <a:bodyPr>
            <a:normAutofit lnSpcReduction="10000"/>
          </a:bodyPr>
          <a:lstStyle/>
          <a:p>
            <a:pPr marL="457200" indent="-457200">
              <a:buNone/>
            </a:pPr>
            <a:r>
              <a:rPr lang="id-ID" sz="2400" dirty="0" smtClean="0"/>
              <a:t>Pembukuan hak dibuat :</a:t>
            </a:r>
          </a:p>
          <a:p>
            <a:pPr marL="457200" indent="-457200">
              <a:buAutoNum type="arabicPeriod"/>
            </a:pPr>
            <a:r>
              <a:rPr lang="id-ID" sz="2400" dirty="0" smtClean="0"/>
              <a:t>Pembuatan Surat Ukur </a:t>
            </a:r>
          </a:p>
          <a:p>
            <a:pPr marL="457200" indent="-457200">
              <a:buNone/>
            </a:pPr>
            <a:r>
              <a:rPr lang="id-ID" sz="2400" i="1" dirty="0" smtClean="0"/>
              <a:t>	</a:t>
            </a:r>
            <a:r>
              <a:rPr lang="sv-SE" sz="2400" dirty="0" smtClean="0"/>
              <a:t> hasil kutipan penggambaran bidang tanah di peta pendaftaran </a:t>
            </a:r>
            <a:r>
              <a:rPr lang="id-ID" sz="2400" dirty="0" smtClean="0"/>
              <a:t>atau hasil pengukuran langsung di lapangan </a:t>
            </a:r>
          </a:p>
          <a:p>
            <a:pPr marL="457200" indent="-457200">
              <a:buAutoNum type="arabicPeriod" startAt="2"/>
            </a:pPr>
            <a:r>
              <a:rPr lang="sv-SE" sz="2400" dirty="0" smtClean="0"/>
              <a:t>Pembuatan Buku Tanah dan Penerbitan Sertipikat Hak Atas Tanah </a:t>
            </a:r>
            <a:endParaRPr lang="id-ID" sz="2400" dirty="0" smtClean="0"/>
          </a:p>
          <a:p>
            <a:pPr marL="457200" indent="-457200">
              <a:buNone/>
            </a:pPr>
            <a:r>
              <a:rPr lang="id-ID" sz="2400" dirty="0" smtClean="0"/>
              <a:t>	 Buku tanah (DI 205) atau sertipikat (DI 206) terdiri dari 4 (empat) halaman, dengan perincian halaman pertama dan kedua digunakan untuk pendaftaran hak pertama kali sedangkan halaman ketiga dan keempat digunakan untuk mencatat perubahan data pendaftaran tanah karena peralihan hak, pembebanan serta pencatatan-pencatatan lainnya.</a:t>
            </a:r>
          </a:p>
          <a:p>
            <a:pPr marL="457200" indent="-457200">
              <a:buNone/>
            </a:pPr>
            <a:endParaRPr lang="id-ID" sz="2400" dirty="0" smtClean="0"/>
          </a:p>
          <a:p>
            <a:pPr marL="457200" indent="-457200">
              <a:buNone/>
            </a:pPr>
            <a:r>
              <a:rPr lang="id-ID" sz="2400" dirty="0" smtClean="0"/>
              <a:t>	Dalam kegiatan PTSL penandatanganan sertipikat dilakukan oleh Ketua Panitia Ajudikasi atas nama Kepala Kantor Pertanahan </a:t>
            </a:r>
            <a:endParaRPr lang="sv-SE" sz="2400" dirty="0" smtClean="0"/>
          </a:p>
          <a:p>
            <a:pPr marL="457200" indent="-457200">
              <a:buNone/>
            </a:pPr>
            <a:endParaRPr lang="id-ID" sz="2400" i="1" dirty="0" smtClean="0"/>
          </a:p>
          <a:p>
            <a:pPr>
              <a:buNone/>
            </a:pPr>
            <a:endParaRPr lang="id-ID" sz="2400" dirty="0">
              <a:latin typeface="Tw Cen MT"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lstStyle/>
          <a:p>
            <a:pPr>
              <a:buNone/>
            </a:pPr>
            <a:r>
              <a:rPr lang="id-ID" dirty="0" smtClean="0"/>
              <a:t>11. Pengelolaan Dokumen/warkah</a:t>
            </a:r>
          </a:p>
          <a:p>
            <a:pPr>
              <a:buNone/>
            </a:pPr>
            <a:endParaRPr lang="id-ID" dirty="0"/>
          </a:p>
        </p:txBody>
      </p:sp>
      <p:graphicFrame>
        <p:nvGraphicFramePr>
          <p:cNvPr id="5" name="Diagram 4"/>
          <p:cNvGraphicFramePr/>
          <p:nvPr/>
        </p:nvGraphicFramePr>
        <p:xfrm>
          <a:off x="214282" y="1071546"/>
          <a:ext cx="8429684" cy="5500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72230"/>
          </a:xfrm>
        </p:spPr>
        <p:txBody>
          <a:bodyPr>
            <a:normAutofit/>
          </a:bodyPr>
          <a:lstStyle/>
          <a:p>
            <a:pPr>
              <a:buNone/>
            </a:pPr>
            <a:r>
              <a:rPr lang="id-ID" dirty="0" smtClean="0"/>
              <a:t>Setelah penyelenggaraan pendaftaran tanah sistenatik berakhir, Ketua panitia ajudikasi menyerahkan hasil kegiatan kepada Kepala Kantor Pertanahan berupa dokumen bidang tanah, dengan membuat berita acara serah terima dokumen dan warkah.</a:t>
            </a:r>
            <a:endParaRPr lang="id-ID"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B. Pendaftaran Tanah Pertama Kali secara Sporadik </a:t>
            </a:r>
            <a:endParaRPr lang="id-ID" b="1" dirty="0"/>
          </a:p>
        </p:txBody>
      </p:sp>
      <p:sp>
        <p:nvSpPr>
          <p:cNvPr id="3" name="Content Placeholder 2"/>
          <p:cNvSpPr>
            <a:spLocks noGrp="1"/>
          </p:cNvSpPr>
          <p:nvPr>
            <p:ph idx="1"/>
          </p:nvPr>
        </p:nvSpPr>
        <p:spPr/>
        <p:txBody>
          <a:bodyPr>
            <a:normAutofit lnSpcReduction="10000"/>
          </a:bodyPr>
          <a:lstStyle/>
          <a:p>
            <a:r>
              <a:rPr lang="id-ID" dirty="0" smtClean="0"/>
              <a:t>kegiatan pendaftaran tanah untuk pertama kali mengenai satu atau beberapa obyek pendaftaran tanah dalam wilayah atau bagian wilayah suatu desa/kelurahan secara individual atau massal </a:t>
            </a:r>
            <a:endParaRPr lang="id-ID" dirty="0" smtClean="0"/>
          </a:p>
          <a:p>
            <a:r>
              <a:rPr lang="id-ID" dirty="0" smtClean="0"/>
              <a:t>Pada proses pendaftaran tanah untuk mendapatkan sertipikat </a:t>
            </a:r>
            <a:r>
              <a:rPr lang="id-ID" dirty="0" smtClean="0"/>
              <a:t>terdapat </a:t>
            </a:r>
            <a:r>
              <a:rPr lang="id-ID" dirty="0" smtClean="0"/>
              <a:t>dua mekanisme yang biasa dilakukan di Kantor </a:t>
            </a:r>
            <a:r>
              <a:rPr lang="id-ID" dirty="0" smtClean="0"/>
              <a:t>Pertanahan.</a:t>
            </a:r>
            <a:endParaRPr lang="id-ID"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70000" lnSpcReduction="20000"/>
          </a:bodyPr>
          <a:lstStyle/>
          <a:p>
            <a:r>
              <a:rPr lang="id-ID" dirty="0" smtClean="0"/>
              <a:t>Mekanisme </a:t>
            </a:r>
            <a:r>
              <a:rPr lang="id-ID" dirty="0" smtClean="0"/>
              <a:t>Pelayanan </a:t>
            </a:r>
            <a:r>
              <a:rPr lang="id-ID" i="1" dirty="0" smtClean="0"/>
              <a:t>Front </a:t>
            </a:r>
            <a:r>
              <a:rPr lang="id-ID" i="1" dirty="0" smtClean="0"/>
              <a:t>Office, </a:t>
            </a:r>
            <a:r>
              <a:rPr lang="id-ID" dirty="0" smtClean="0"/>
              <a:t>dapat diurutkan yaitu:</a:t>
            </a:r>
          </a:p>
          <a:p>
            <a:pPr>
              <a:buNone/>
            </a:pPr>
            <a:r>
              <a:rPr lang="id-ID" dirty="0" smtClean="0"/>
              <a:t>	</a:t>
            </a:r>
            <a:r>
              <a:rPr lang="id-ID" dirty="0" smtClean="0"/>
              <a:t>a. 	Permohonan pendaftaran tanah oleh masyarakat baik 	individu atau massal yang ditujukan kepada Kepala 	Kantor 	Pertanahan.</a:t>
            </a:r>
          </a:p>
          <a:p>
            <a:pPr>
              <a:buNone/>
            </a:pPr>
            <a:r>
              <a:rPr lang="id-ID" dirty="0" smtClean="0"/>
              <a:t>	</a:t>
            </a:r>
            <a:r>
              <a:rPr lang="id-ID" dirty="0" smtClean="0"/>
              <a:t>b. 	Permohonan tersebut disertai berkas-berkas yang 	menunjukkan bukti kepemilikan atau penguasaan tanah.</a:t>
            </a:r>
          </a:p>
          <a:p>
            <a:pPr>
              <a:buNone/>
            </a:pPr>
            <a:r>
              <a:rPr lang="id-ID" dirty="0" smtClean="0"/>
              <a:t>	</a:t>
            </a:r>
            <a:r>
              <a:rPr lang="id-ID" dirty="0" smtClean="0"/>
              <a:t>c. 	Dokumen </a:t>
            </a:r>
            <a:r>
              <a:rPr lang="id-ID" dirty="0" smtClean="0"/>
              <a:t>permohonan yang diajukan oleh pemohon, </a:t>
            </a:r>
            <a:r>
              <a:rPr lang="id-ID" dirty="0" smtClean="0"/>
              <a:t>	pertama-tama 	diteliti </a:t>
            </a:r>
            <a:r>
              <a:rPr lang="id-ID" dirty="0" smtClean="0"/>
              <a:t>persyaratannya oleh petugas yang ada </a:t>
            </a:r>
            <a:r>
              <a:rPr lang="id-ID" dirty="0" smtClean="0"/>
              <a:t>	di </a:t>
            </a:r>
            <a:r>
              <a:rPr lang="id-ID" dirty="0" smtClean="0"/>
              <a:t>loket. Berkas </a:t>
            </a:r>
            <a:r>
              <a:rPr lang="id-ID" dirty="0" smtClean="0"/>
              <a:t>	pendaftaran </a:t>
            </a:r>
            <a:r>
              <a:rPr lang="id-ID" dirty="0" smtClean="0"/>
              <a:t>yang lengkap akan diproses di </a:t>
            </a:r>
            <a:r>
              <a:rPr lang="id-ID" dirty="0" smtClean="0"/>
              <a:t>	bagian </a:t>
            </a:r>
            <a:r>
              <a:rPr lang="id-ID" dirty="0" smtClean="0"/>
              <a:t>Entri Data Permohonan </a:t>
            </a:r>
            <a:r>
              <a:rPr lang="id-ID" dirty="0" smtClean="0"/>
              <a:t>	(</a:t>
            </a:r>
            <a:r>
              <a:rPr lang="id-ID" dirty="0" smtClean="0"/>
              <a:t>baik itu permohonan </a:t>
            </a:r>
            <a:r>
              <a:rPr lang="id-ID" dirty="0" smtClean="0"/>
              <a:t>	pendaftaran </a:t>
            </a:r>
            <a:r>
              <a:rPr lang="id-ID" dirty="0" smtClean="0"/>
              <a:t>tanah ataupun permohonan pekerjaan </a:t>
            </a:r>
            <a:r>
              <a:rPr lang="id-ID" dirty="0" smtClean="0"/>
              <a:t>	pengukuran</a:t>
            </a:r>
            <a:r>
              <a:rPr lang="id-ID" dirty="0" smtClean="0"/>
              <a:t>) kemudian dicetak SPS (Surat Permohonan </a:t>
            </a:r>
            <a:r>
              <a:rPr lang="id-ID" dirty="0" smtClean="0"/>
              <a:t>	Sertipikat</a:t>
            </a:r>
            <a:r>
              <a:rPr lang="id-ID" dirty="0" smtClean="0"/>
              <a:t>) dan surat </a:t>
            </a:r>
            <a:r>
              <a:rPr lang="id-ID" dirty="0" smtClean="0"/>
              <a:t>tanda </a:t>
            </a:r>
            <a:r>
              <a:rPr lang="id-ID" dirty="0" smtClean="0"/>
              <a:t>terima berkas untuk diserahkan </a:t>
            </a:r>
            <a:r>
              <a:rPr lang="id-ID" dirty="0" smtClean="0"/>
              <a:t>	kepada </a:t>
            </a:r>
            <a:r>
              <a:rPr lang="id-ID" dirty="0" smtClean="0"/>
              <a:t>pemohon. </a:t>
            </a:r>
            <a:endParaRPr lang="id-ID" dirty="0" smtClean="0"/>
          </a:p>
          <a:p>
            <a:pPr>
              <a:buNone/>
            </a:pPr>
            <a:r>
              <a:rPr lang="id-ID" dirty="0" smtClean="0"/>
              <a:t>	d. 	Pemohon menerima SPS dan tanda bukti terima berkas 	kemudian melakukan pembayaran kepada bendara 	khusus di loket bayar.</a:t>
            </a:r>
          </a:p>
          <a:p>
            <a:pPr>
              <a:buNone/>
            </a:pPr>
            <a:r>
              <a:rPr lang="id-ID" dirty="0" smtClean="0"/>
              <a:t>	</a:t>
            </a:r>
            <a:r>
              <a:rPr lang="id-ID" dirty="0" smtClean="0"/>
              <a:t>e. 	Pencatatan permohonan</a:t>
            </a:r>
          </a:p>
          <a:p>
            <a:pPr>
              <a:buNone/>
            </a:pPr>
            <a:endParaRPr lang="id-ID"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85000" lnSpcReduction="20000"/>
          </a:bodyPr>
          <a:lstStyle/>
          <a:p>
            <a:r>
              <a:rPr lang="id-ID" dirty="0" smtClean="0"/>
              <a:t>Mekanisme Back  Office </a:t>
            </a:r>
          </a:p>
          <a:p>
            <a:pPr>
              <a:buNone/>
            </a:pPr>
            <a:r>
              <a:rPr lang="id-ID" dirty="0" smtClean="0"/>
              <a:t>	</a:t>
            </a:r>
            <a:r>
              <a:rPr lang="id-ID" dirty="0" smtClean="0"/>
              <a:t>suatu </a:t>
            </a:r>
            <a:r>
              <a:rPr lang="id-ID" dirty="0" smtClean="0"/>
              <a:t>kegiatan yang dilakukan oleh pegawai kantor pertanahan yang bertugas untuk menyelesaikan permintaan pemohon dalam melakukan identifikasi, pengukuran, pemetaan dan memeriksa risalah data yuridis untuk pembuatan sertipikat </a:t>
            </a:r>
            <a:r>
              <a:rPr lang="id-ID" dirty="0" smtClean="0"/>
              <a:t>.</a:t>
            </a:r>
          </a:p>
          <a:p>
            <a:pPr>
              <a:buNone/>
            </a:pPr>
            <a:r>
              <a:rPr lang="id-ID" dirty="0" smtClean="0"/>
              <a:t>Tahapannya meliputi:</a:t>
            </a:r>
          </a:p>
          <a:p>
            <a:pPr marL="514350" indent="-514350">
              <a:buAutoNum type="arabicPeriod"/>
            </a:pPr>
            <a:r>
              <a:rPr lang="id-ID" dirty="0" smtClean="0"/>
              <a:t>Pengumpulan </a:t>
            </a:r>
            <a:r>
              <a:rPr lang="id-ID" dirty="0" smtClean="0"/>
              <a:t>dan Penelitian Data Yuridis bidang tanah </a:t>
            </a:r>
            <a:endParaRPr lang="id-ID" dirty="0" smtClean="0"/>
          </a:p>
          <a:p>
            <a:pPr marL="514350" indent="-514350">
              <a:buAutoNum type="arabicPeriod"/>
            </a:pPr>
            <a:r>
              <a:rPr lang="id-ID" dirty="0" smtClean="0"/>
              <a:t>Pengumuman </a:t>
            </a:r>
            <a:r>
              <a:rPr lang="id-ID" dirty="0" smtClean="0"/>
              <a:t>Data Fisik dan Data Yuridis dan Pengesahannya </a:t>
            </a:r>
            <a:endParaRPr lang="id-ID" dirty="0" smtClean="0"/>
          </a:p>
          <a:p>
            <a:pPr marL="514350" indent="-514350">
              <a:buAutoNum type="arabicPeriod"/>
            </a:pPr>
            <a:r>
              <a:rPr lang="id-ID" dirty="0" smtClean="0"/>
              <a:t>Penetapan Hak : Penegasan Konversi dan Pengakuan Hak</a:t>
            </a:r>
          </a:p>
          <a:p>
            <a:pPr marL="514350" indent="-514350">
              <a:buAutoNum type="arabicPeriod"/>
            </a:pPr>
            <a:r>
              <a:rPr lang="id-ID" dirty="0" smtClean="0"/>
              <a:t>Pembukuaan hak dan penerbitan sertifikat</a:t>
            </a:r>
          </a:p>
          <a:p>
            <a:pPr>
              <a:buNone/>
            </a:pPr>
            <a:endParaRPr lang="id-ID" dirty="0" smtClean="0"/>
          </a:p>
          <a:p>
            <a:pPr>
              <a:buNone/>
            </a:pP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85000" lnSpcReduction="20000"/>
          </a:bodyPr>
          <a:lstStyle/>
          <a:p>
            <a:pPr>
              <a:buNone/>
            </a:pPr>
            <a:r>
              <a:rPr lang="id-ID" dirty="0" smtClean="0"/>
              <a:t>	Pendaftaran tanah untuk pertama </a:t>
            </a:r>
            <a:r>
              <a:rPr lang="id-ID" dirty="0"/>
              <a:t>kali mengandung makna bahwa bidang tanah dan pemegang hak </a:t>
            </a:r>
            <a:r>
              <a:rPr lang="id-ID" dirty="0" smtClean="0"/>
              <a:t>baru </a:t>
            </a:r>
            <a:r>
              <a:rPr lang="id-ID" dirty="0"/>
              <a:t>pertama </a:t>
            </a:r>
            <a:r>
              <a:rPr lang="id-ID" dirty="0" smtClean="0"/>
              <a:t>kali </a:t>
            </a:r>
            <a:r>
              <a:rPr lang="id-ID" dirty="0"/>
              <a:t>dicatat dalam buku register pendaftaran, </a:t>
            </a:r>
            <a:r>
              <a:rPr lang="id-ID" dirty="0" smtClean="0"/>
              <a:t>baik:</a:t>
            </a:r>
          </a:p>
          <a:p>
            <a:pPr>
              <a:buNone/>
            </a:pPr>
            <a:r>
              <a:rPr lang="id-ID" dirty="0"/>
              <a:t>	</a:t>
            </a:r>
            <a:r>
              <a:rPr lang="id-ID" dirty="0" smtClean="0"/>
              <a:t>1. 	sebagai </a:t>
            </a:r>
            <a:r>
              <a:rPr lang="id-ID" dirty="0"/>
              <a:t>pemilik pertama (sejak semula dimiliki </a:t>
            </a:r>
            <a:r>
              <a:rPr lang="id-ID" dirty="0" smtClean="0"/>
              <a:t>	misalnya </a:t>
            </a:r>
            <a:r>
              <a:rPr lang="id-ID" dirty="0"/>
              <a:t>dari membuka hutan</a:t>
            </a:r>
            <a:r>
              <a:rPr lang="id-ID" dirty="0" smtClean="0"/>
              <a:t>)</a:t>
            </a:r>
          </a:p>
          <a:p>
            <a:pPr>
              <a:buNone/>
            </a:pPr>
            <a:r>
              <a:rPr lang="id-ID" dirty="0"/>
              <a:t>	</a:t>
            </a:r>
            <a:r>
              <a:rPr lang="id-ID" dirty="0" smtClean="0"/>
              <a:t>2. 	sebagai </a:t>
            </a:r>
            <a:r>
              <a:rPr lang="id-ID" dirty="0"/>
              <a:t>pemilik terakhir (misalnya tanah diperoleh </a:t>
            </a:r>
            <a:r>
              <a:rPr lang="id-ID" dirty="0" smtClean="0"/>
              <a:t>	karena </a:t>
            </a:r>
            <a:r>
              <a:rPr lang="id-ID" dirty="0"/>
              <a:t>pembelian, hibah dan sebagainya). </a:t>
            </a:r>
            <a:endParaRPr lang="id-ID" dirty="0" smtClean="0"/>
          </a:p>
          <a:p>
            <a:pPr>
              <a:buNone/>
            </a:pPr>
            <a:endParaRPr lang="id-ID" dirty="0"/>
          </a:p>
          <a:p>
            <a:pPr>
              <a:buNone/>
            </a:pPr>
            <a:r>
              <a:rPr lang="id-ID" dirty="0" smtClean="0"/>
              <a:t>	Penyelenggaraan </a:t>
            </a:r>
            <a:r>
              <a:rPr lang="id-ID" dirty="0"/>
              <a:t>pendaftaran tanah pertama kali dimaksud dapat dilaksanakan dengan 2 (dua) cara </a:t>
            </a:r>
            <a:r>
              <a:rPr lang="id-ID" dirty="0" smtClean="0"/>
              <a:t>yaitu:</a:t>
            </a:r>
          </a:p>
          <a:p>
            <a:pPr>
              <a:buNone/>
            </a:pPr>
            <a:r>
              <a:rPr lang="id-ID" b="1" dirty="0"/>
              <a:t>	</a:t>
            </a:r>
            <a:r>
              <a:rPr lang="id-ID" b="1" dirty="0" smtClean="0"/>
              <a:t>1. pendaftaran </a:t>
            </a:r>
            <a:r>
              <a:rPr lang="id-ID" b="1" dirty="0"/>
              <a:t>tanah secara sistematik </a:t>
            </a:r>
            <a:endParaRPr lang="id-ID" b="1" dirty="0" smtClean="0"/>
          </a:p>
          <a:p>
            <a:pPr>
              <a:buNone/>
            </a:pPr>
            <a:r>
              <a:rPr lang="id-ID" b="1" dirty="0"/>
              <a:t>	</a:t>
            </a:r>
            <a:r>
              <a:rPr lang="id-ID" b="1" dirty="0" smtClean="0"/>
              <a:t>2. pendaftaran </a:t>
            </a:r>
            <a:r>
              <a:rPr lang="id-ID" b="1" dirty="0"/>
              <a:t>tanah secara sporadis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A. Pendaftaran Tanah Pertama Kali secara Sistematis</a:t>
            </a:r>
            <a:endParaRPr lang="id-ID" b="1" dirty="0"/>
          </a:p>
        </p:txBody>
      </p:sp>
      <p:sp>
        <p:nvSpPr>
          <p:cNvPr id="3" name="Content Placeholder 2"/>
          <p:cNvSpPr>
            <a:spLocks noGrp="1"/>
          </p:cNvSpPr>
          <p:nvPr>
            <p:ph idx="1"/>
          </p:nvPr>
        </p:nvSpPr>
        <p:spPr/>
        <p:txBody>
          <a:bodyPr/>
          <a:lstStyle/>
          <a:p>
            <a:pPr>
              <a:buNone/>
            </a:pPr>
            <a:r>
              <a:rPr lang="id-ID" dirty="0" smtClean="0"/>
              <a:t>	Dilakukan secara </a:t>
            </a:r>
            <a:r>
              <a:rPr lang="id-ID" dirty="0"/>
              <a:t>serentak yang meliputi semua obyek pendaftaran tanah yang belum didaftar dalam wilayah atau bagian wilayah suatu desa atau kelurahan</a:t>
            </a:r>
            <a:r>
              <a:rPr lang="id-ID" dirty="0" smtClean="0"/>
              <a:t>.</a:t>
            </a:r>
          </a:p>
          <a:p>
            <a:pPr>
              <a:buNone/>
            </a:pPr>
            <a:r>
              <a:rPr lang="id-ID" dirty="0"/>
              <a:t>	</a:t>
            </a:r>
            <a:r>
              <a:rPr lang="id-ID" dirty="0" smtClean="0"/>
              <a:t>1. 	lebih murah</a:t>
            </a:r>
          </a:p>
          <a:p>
            <a:pPr>
              <a:buNone/>
            </a:pPr>
            <a:r>
              <a:rPr lang="id-ID" dirty="0"/>
              <a:t>	</a:t>
            </a:r>
            <a:r>
              <a:rPr lang="id-ID" dirty="0" smtClean="0"/>
              <a:t>2. 	lebih cepat</a:t>
            </a:r>
          </a:p>
          <a:p>
            <a:pPr>
              <a:buNone/>
            </a:pPr>
            <a:r>
              <a:rPr lang="id-ID" dirty="0"/>
              <a:t>	</a:t>
            </a:r>
            <a:r>
              <a:rPr lang="id-ID" dirty="0" smtClean="0"/>
              <a:t>3. 	lebih sederhana</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p:spPr>
        <p:txBody>
          <a:bodyPr/>
          <a:lstStyle/>
          <a:p>
            <a:pPr>
              <a:buNone/>
            </a:pPr>
            <a:r>
              <a:rPr lang="id-ID" dirty="0" smtClean="0"/>
              <a:t>Perencanaa teknis maupun administrasi di atur dalam PP No. 24 Tahun 1997</a:t>
            </a:r>
          </a:p>
          <a:p>
            <a:pPr>
              <a:buNone/>
            </a:pPr>
            <a:r>
              <a:rPr lang="id-ID" dirty="0" smtClean="0"/>
              <a:t>Pelaksanaan </a:t>
            </a:r>
            <a:r>
              <a:rPr lang="id-ID" dirty="0"/>
              <a:t>secara rinci </a:t>
            </a:r>
            <a:r>
              <a:rPr lang="id-ID" dirty="0" smtClean="0"/>
              <a:t>diatur dalam </a:t>
            </a:r>
            <a:r>
              <a:rPr lang="id-ID" dirty="0"/>
              <a:t>Peraturan Menteri Negara Agraria/Kepala BPN No. 3 Tahun 1997 tentang Ketentuan Pelaksanaan </a:t>
            </a:r>
            <a:r>
              <a:rPr lang="id-ID" dirty="0" smtClean="0"/>
              <a:t>Peraturan </a:t>
            </a:r>
            <a:r>
              <a:rPr lang="id-ID" dirty="0"/>
              <a:t>Pemerintah No. 24 Tahun </a:t>
            </a:r>
            <a:r>
              <a:rPr lang="id-ID" dirty="0" smtClean="0"/>
              <a:t>1997. </a:t>
            </a:r>
          </a:p>
          <a:p>
            <a:pPr>
              <a:buNone/>
            </a:pPr>
            <a:r>
              <a:rPr lang="id-ID" dirty="0" smtClean="0"/>
              <a:t>Pelaksanaan </a:t>
            </a:r>
            <a:r>
              <a:rPr lang="id-ID" dirty="0"/>
              <a:t>pendaftaran tanah sistematik diatur dalam Peraturan Menteri ATR/Kepala BPN No. 12 Tahun 2017 tentang </a:t>
            </a:r>
            <a:r>
              <a:rPr lang="id-ID" b="1" dirty="0"/>
              <a:t>Percepatan Pelaksanaan Pendaftaran Tanah Sistematis Lengkap </a:t>
            </a:r>
            <a:r>
              <a:rPr lang="id-ID" b="1" dirty="0" smtClean="0"/>
              <a:t>(PTSL)</a:t>
            </a:r>
            <a:endParaRPr lang="id-ID"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p:spPr>
        <p:txBody>
          <a:bodyPr>
            <a:normAutofit fontScale="77500" lnSpcReduction="20000"/>
          </a:bodyPr>
          <a:lstStyle/>
          <a:p>
            <a:pPr>
              <a:buNone/>
            </a:pPr>
            <a:r>
              <a:rPr lang="id-ID" dirty="0" smtClean="0"/>
              <a:t>	Tahapan-tahapan </a:t>
            </a:r>
            <a:r>
              <a:rPr lang="id-ID" dirty="0"/>
              <a:t>kegiatan pendaftaran tanah secara sistematik diatur dalam Pasal </a:t>
            </a:r>
            <a:r>
              <a:rPr lang="id-ID" dirty="0" smtClean="0"/>
              <a:t>46 - </a:t>
            </a:r>
            <a:r>
              <a:rPr lang="id-ID" dirty="0"/>
              <a:t>72 </a:t>
            </a:r>
            <a:r>
              <a:rPr lang="id-ID" dirty="0" smtClean="0"/>
              <a:t>PMNA/KBPN No </a:t>
            </a:r>
            <a:r>
              <a:rPr lang="id-ID" dirty="0"/>
              <a:t>3 Tahun 1997, </a:t>
            </a:r>
            <a:r>
              <a:rPr lang="id-ID" dirty="0" smtClean="0"/>
              <a:t> </a:t>
            </a:r>
            <a:r>
              <a:rPr lang="id-ID" dirty="0"/>
              <a:t>meliputi </a:t>
            </a:r>
            <a:r>
              <a:rPr lang="id-ID" dirty="0" smtClean="0"/>
              <a:t>:</a:t>
            </a:r>
          </a:p>
          <a:p>
            <a:pPr marL="514350" indent="-514350">
              <a:buFont typeface="+mj-lt"/>
              <a:buAutoNum type="arabicPeriod"/>
            </a:pPr>
            <a:r>
              <a:rPr lang="id-ID" dirty="0" smtClean="0"/>
              <a:t>penetapan lokasi</a:t>
            </a:r>
          </a:p>
          <a:p>
            <a:pPr marL="514350" indent="-514350">
              <a:buFont typeface="+mj-lt"/>
              <a:buAutoNum type="arabicPeriod"/>
            </a:pPr>
            <a:r>
              <a:rPr lang="id-ID" dirty="0"/>
              <a:t>p</a:t>
            </a:r>
            <a:r>
              <a:rPr lang="id-ID" dirty="0" smtClean="0"/>
              <a:t>ersiapan</a:t>
            </a:r>
          </a:p>
          <a:p>
            <a:pPr marL="514350" indent="-514350">
              <a:buFont typeface="+mj-lt"/>
              <a:buAutoNum type="arabicPeriod"/>
            </a:pPr>
            <a:r>
              <a:rPr lang="id-ID" dirty="0" smtClean="0"/>
              <a:t>pembentukan </a:t>
            </a:r>
            <a:r>
              <a:rPr lang="id-ID" dirty="0"/>
              <a:t>panitia ajudikasi dan satuan </a:t>
            </a:r>
            <a:r>
              <a:rPr lang="id-ID" dirty="0" smtClean="0"/>
              <a:t>tugas</a:t>
            </a:r>
          </a:p>
          <a:p>
            <a:pPr marL="514350" indent="-514350">
              <a:buFont typeface="+mj-lt"/>
              <a:buAutoNum type="arabicPeriod"/>
            </a:pPr>
            <a:r>
              <a:rPr lang="id-ID" dirty="0" smtClean="0"/>
              <a:t>Penyuluhan</a:t>
            </a:r>
          </a:p>
          <a:p>
            <a:pPr marL="514350" indent="-514350">
              <a:buFont typeface="+mj-lt"/>
              <a:buAutoNum type="arabicPeriod"/>
            </a:pPr>
            <a:r>
              <a:rPr lang="id-ID" dirty="0" smtClean="0"/>
              <a:t>pengumpulan </a:t>
            </a:r>
            <a:r>
              <a:rPr lang="id-ID" dirty="0"/>
              <a:t>data </a:t>
            </a:r>
            <a:r>
              <a:rPr lang="id-ID" dirty="0" smtClean="0"/>
              <a:t>fisik</a:t>
            </a:r>
          </a:p>
          <a:p>
            <a:pPr marL="514350" indent="-514350">
              <a:buFont typeface="+mj-lt"/>
              <a:buAutoNum type="arabicPeriod"/>
            </a:pPr>
            <a:r>
              <a:rPr lang="id-ID" dirty="0" smtClean="0"/>
              <a:t>pengumpulan </a:t>
            </a:r>
            <a:r>
              <a:rPr lang="id-ID" dirty="0"/>
              <a:t>dan penelitian data </a:t>
            </a:r>
            <a:r>
              <a:rPr lang="id-ID" dirty="0" smtClean="0"/>
              <a:t>yuridis</a:t>
            </a:r>
          </a:p>
          <a:p>
            <a:pPr marL="514350" indent="-514350">
              <a:buFont typeface="+mj-lt"/>
              <a:buAutoNum type="arabicPeriod"/>
            </a:pPr>
            <a:r>
              <a:rPr lang="id-ID" dirty="0" smtClean="0"/>
              <a:t>pengumuman </a:t>
            </a:r>
            <a:r>
              <a:rPr lang="id-ID" dirty="0"/>
              <a:t>data fisik, data yuridis dan </a:t>
            </a:r>
            <a:r>
              <a:rPr lang="id-ID" dirty="0" smtClean="0"/>
              <a:t>pengesahannya</a:t>
            </a:r>
          </a:p>
          <a:p>
            <a:pPr marL="514350" indent="-514350">
              <a:buFont typeface="+mj-lt"/>
              <a:buAutoNum type="arabicPeriod"/>
            </a:pPr>
            <a:r>
              <a:rPr lang="id-ID" dirty="0" smtClean="0"/>
              <a:t>penegasan </a:t>
            </a:r>
            <a:r>
              <a:rPr lang="id-ID" dirty="0"/>
              <a:t>konversi, pengakuan hak dan pemberian </a:t>
            </a:r>
            <a:r>
              <a:rPr lang="id-ID" dirty="0" smtClean="0"/>
              <a:t>hak</a:t>
            </a:r>
          </a:p>
          <a:p>
            <a:pPr marL="514350" indent="-514350">
              <a:buFont typeface="+mj-lt"/>
              <a:buAutoNum type="arabicPeriod"/>
            </a:pPr>
            <a:r>
              <a:rPr lang="id-ID" dirty="0" smtClean="0"/>
              <a:t>pembukuan hak</a:t>
            </a:r>
          </a:p>
          <a:p>
            <a:pPr marL="514350" indent="-514350">
              <a:buFont typeface="+mj-lt"/>
              <a:buAutoNum type="arabicPeriod"/>
            </a:pPr>
            <a:r>
              <a:rPr lang="id-ID" dirty="0" smtClean="0"/>
              <a:t>penerbitan sertipikat</a:t>
            </a:r>
          </a:p>
          <a:p>
            <a:pPr marL="514350" indent="-514350">
              <a:buFont typeface="+mj-lt"/>
              <a:buAutoNum type="arabicPeriod"/>
            </a:pPr>
            <a:r>
              <a:rPr lang="id-ID" dirty="0" smtClean="0"/>
              <a:t>penyerahan </a:t>
            </a:r>
            <a:r>
              <a:rPr lang="id-ID" dirty="0"/>
              <a:t>hasil kegiatan.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p:spPr>
        <p:txBody>
          <a:bodyPr>
            <a:normAutofit/>
          </a:bodyPr>
          <a:lstStyle/>
          <a:p>
            <a:pPr>
              <a:buNone/>
            </a:pPr>
            <a:r>
              <a:rPr lang="id-ID" dirty="0" smtClean="0"/>
              <a:t>Namun untuk </a:t>
            </a:r>
            <a:r>
              <a:rPr lang="id-ID" dirty="0"/>
              <a:t>mendukung kegiatan pendaftaran tanah dengan volume 5 (lima) juta bidang tanah di Tahun anggaran 2017, ditetapkan </a:t>
            </a:r>
            <a:r>
              <a:rPr lang="id-ID" dirty="0" smtClean="0"/>
              <a:t>Permen ATR/KBPN No</a:t>
            </a:r>
            <a:r>
              <a:rPr lang="id-ID" dirty="0"/>
              <a:t>. 35 Tahun 2016 tentang Percepatan Pelaksanaan </a:t>
            </a:r>
            <a:r>
              <a:rPr lang="id-ID" dirty="0" smtClean="0"/>
              <a:t>PTSL yang </a:t>
            </a:r>
            <a:r>
              <a:rPr lang="id-ID" dirty="0"/>
              <a:t>diubah dengan </a:t>
            </a:r>
            <a:r>
              <a:rPr lang="id-ID" dirty="0" smtClean="0"/>
              <a:t>Permen ATR/KBPN  No</a:t>
            </a:r>
            <a:r>
              <a:rPr lang="id-ID" dirty="0"/>
              <a:t>. 1 Tahun </a:t>
            </a:r>
            <a:r>
              <a:rPr lang="id-ID" dirty="0" smtClean="0"/>
              <a:t>2017.</a:t>
            </a:r>
          </a:p>
          <a:p>
            <a:pPr>
              <a:buNone/>
            </a:pPr>
            <a:r>
              <a:rPr lang="id-ID" b="1" dirty="0"/>
              <a:t>T</a:t>
            </a:r>
            <a:r>
              <a:rPr lang="id-ID" b="1" dirty="0" smtClean="0"/>
              <a:t>erakhir </a:t>
            </a:r>
            <a:r>
              <a:rPr lang="id-ID" b="1" dirty="0"/>
              <a:t>diubah dengan Peraturan Menteri ATR/ </a:t>
            </a:r>
            <a:r>
              <a:rPr lang="id-ID" b="1" dirty="0" smtClean="0"/>
              <a:t>KBPN </a:t>
            </a:r>
            <a:r>
              <a:rPr lang="id-ID" b="1" dirty="0"/>
              <a:t>No. 12 Tahun 2017 </a:t>
            </a:r>
            <a:r>
              <a:rPr lang="id-ID" dirty="0"/>
              <a:t>tentang Percepatan Pelaksanaan </a:t>
            </a:r>
            <a:r>
              <a:rPr lang="id-ID" dirty="0" smtClean="0"/>
              <a:t>PTSL yang </a:t>
            </a:r>
            <a:r>
              <a:rPr lang="id-ID" dirty="0"/>
              <a:t>menyatakan tidak berlakunya </a:t>
            </a:r>
            <a:r>
              <a:rPr lang="id-ID" dirty="0" smtClean="0"/>
              <a:t>Permen ATR/KBPN </a:t>
            </a:r>
            <a:r>
              <a:rPr lang="id-ID" dirty="0"/>
              <a:t>No. 35 Tahun 2016 dan Peraturan Menteri ATR/Kepala BPN No. 1 Tahun 2017.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p:spPr>
        <p:txBody>
          <a:bodyPr>
            <a:normAutofit fontScale="85000" lnSpcReduction="10000"/>
          </a:bodyPr>
          <a:lstStyle/>
          <a:p>
            <a:pPr>
              <a:buNone/>
            </a:pPr>
            <a:r>
              <a:rPr lang="id-ID" dirty="0" smtClean="0"/>
              <a:t>Tahapan-tahapan kegiatan PTSL diatur dalam Pasal 3 ayat (4) Permen ATR/KBPN No. 12 Tahun 2017, meliputi</a:t>
            </a:r>
          </a:p>
          <a:p>
            <a:pPr marL="514350" indent="-514350">
              <a:buFont typeface="+mj-lt"/>
              <a:buAutoNum type="arabicPeriod"/>
            </a:pPr>
            <a:r>
              <a:rPr lang="id-ID" dirty="0" smtClean="0"/>
              <a:t>Perencanaan dan persiapan</a:t>
            </a:r>
          </a:p>
          <a:p>
            <a:pPr marL="514350" indent="-514350">
              <a:buFont typeface="+mj-lt"/>
              <a:buAutoNum type="arabicPeriod"/>
            </a:pPr>
            <a:r>
              <a:rPr lang="id-ID" dirty="0" smtClean="0"/>
              <a:t>Penetapan lokasi kegaiatan PTSL</a:t>
            </a:r>
          </a:p>
          <a:p>
            <a:pPr marL="514350" indent="-514350">
              <a:buFont typeface="+mj-lt"/>
              <a:buAutoNum type="arabicPeriod"/>
            </a:pPr>
            <a:r>
              <a:rPr lang="id-ID" dirty="0" smtClean="0"/>
              <a:t>Pembentukan dan penetapan panitia ajudikasi PTSL</a:t>
            </a:r>
          </a:p>
          <a:p>
            <a:pPr marL="514350" indent="-514350">
              <a:buFont typeface="+mj-lt"/>
              <a:buAutoNum type="arabicPeriod"/>
            </a:pPr>
            <a:r>
              <a:rPr lang="id-ID" dirty="0" smtClean="0"/>
              <a:t>Penyuluhan</a:t>
            </a:r>
          </a:p>
          <a:p>
            <a:pPr marL="514350" indent="-514350">
              <a:buFont typeface="+mj-lt"/>
              <a:buAutoNum type="arabicPeriod"/>
            </a:pPr>
            <a:r>
              <a:rPr lang="id-ID" dirty="0" smtClean="0"/>
              <a:t>Pengumpulan data fisik dan data yuridis bidang  tana</a:t>
            </a:r>
          </a:p>
          <a:p>
            <a:pPr marL="514350" indent="-514350">
              <a:buFont typeface="+mj-lt"/>
              <a:buAutoNum type="arabicPeriod"/>
            </a:pPr>
            <a:r>
              <a:rPr lang="id-ID" dirty="0" smtClean="0"/>
              <a:t>Pemeriksaan tanah</a:t>
            </a:r>
          </a:p>
          <a:p>
            <a:pPr marL="514350" indent="-514350">
              <a:buFont typeface="+mj-lt"/>
              <a:buAutoNum type="arabicPeriod"/>
            </a:pPr>
            <a:r>
              <a:rPr lang="id-ID" dirty="0" smtClean="0"/>
              <a:t>Pembuktian hak dan Pengumuman data fisik dan data yuridis bidang tanah</a:t>
            </a:r>
          </a:p>
          <a:p>
            <a:pPr marL="514350" indent="-514350">
              <a:buFont typeface="+mj-lt"/>
              <a:buAutoNum type="arabicPeriod"/>
            </a:pPr>
            <a:r>
              <a:rPr lang="id-ID" dirty="0" smtClean="0"/>
              <a:t>Penerbitan keputusan pemberian atau pengakuan hak atas tanah</a:t>
            </a:r>
          </a:p>
          <a:p>
            <a:pPr marL="514350" indent="-514350">
              <a:buFont typeface="+mj-lt"/>
              <a:buAutoNum type="arabicPeriod"/>
            </a:pPr>
            <a:r>
              <a:rPr lang="id-ID" dirty="0" smtClean="0"/>
              <a:t>Pembukuan dan penerbitan sertipikat hak atas tanah</a:t>
            </a:r>
          </a:p>
          <a:p>
            <a:pPr marL="514350" indent="-514350">
              <a:buFont typeface="+mj-lt"/>
              <a:buAutoNum type="arabicPeriod"/>
            </a:pPr>
            <a:r>
              <a:rPr lang="id-ID" dirty="0" smtClean="0"/>
              <a:t>Penyerahan seripikat hak atas tanah. </a:t>
            </a:r>
            <a:endParaRPr lang="id-ID"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698</TotalTime>
  <Words>1332</Words>
  <Application>Microsoft Office PowerPoint</Application>
  <PresentationFormat>On-screen Show (4:3)</PresentationFormat>
  <Paragraphs>220</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PENDAFTARAN TANAH PERTAMA KALI</vt:lpstr>
      <vt:lpstr>Slide 2</vt:lpstr>
      <vt:lpstr>Slide 3</vt:lpstr>
      <vt:lpstr>Slide 4</vt:lpstr>
      <vt:lpstr>A. Pendaftaran Tanah Pertama Kali secara Sistematis</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B. Pendaftaran Tanah Pertama Kali secara Sporadik </vt:lpstr>
      <vt:lpstr>Slide 36</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PENDAFTARAN TANAH PERTAMA KALI &amp; PENDAFTARAN PERALIHAN HAK</dc:title>
  <dc:creator>IDHAR_KU</dc:creator>
  <cp:lastModifiedBy>IDHAR_KU</cp:lastModifiedBy>
  <cp:revision>45</cp:revision>
  <dcterms:created xsi:type="dcterms:W3CDTF">2018-11-27T02:43:48Z</dcterms:created>
  <dcterms:modified xsi:type="dcterms:W3CDTF">2018-11-28T18:20:18Z</dcterms:modified>
</cp:coreProperties>
</file>