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0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AFB40-FFF8-4965-9B88-7621DBF9839F}" type="datetimeFigureOut">
              <a:rPr lang="id-ID" smtClean="0"/>
              <a:t>26/12/2018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7FB18-405D-4BC4-AC9F-67A78250C0D6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PRESENTASI PAPER ADMINISTRASI PERTANAHAN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Tema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Perkembangan administrasi petanahan sebelum PP 24 Tahun 1997</a:t>
            </a:r>
          </a:p>
          <a:p>
            <a:pPr marL="514350" indent="-514350">
              <a:buAutoNum type="arabicPeriod"/>
            </a:pPr>
            <a:r>
              <a:rPr lang="id-ID" dirty="0" smtClean="0"/>
              <a:t>Perkembangan administrasi pertanahan sesudah PP 24 Tahun 1997</a:t>
            </a:r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id-ID" dirty="0" smtClean="0"/>
              <a:t>Masing-masing mahasiswa membuat paper dengan pilihan tema di atas.</a:t>
            </a:r>
          </a:p>
          <a:p>
            <a:pPr marL="514350" indent="-514350">
              <a:buAutoNum type="arabicPeriod"/>
            </a:pPr>
            <a:r>
              <a:rPr lang="id-ID" smtClean="0"/>
              <a:t>Mahasiswa mempresentasikan hasil paper yang di buat.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40</Words>
  <Application>Microsoft Office PowerPoint</Application>
  <PresentationFormat>On-screen Show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PRESENTASI PAPER ADMINISTRASI PERTANAHAN</vt:lpstr>
      <vt:lpstr>Tema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PAPER ADMINISTRASI PERTANAHAN</dc:title>
  <dc:creator>IDHAR_KU</dc:creator>
  <cp:lastModifiedBy>IDHAR_KU</cp:lastModifiedBy>
  <cp:revision>1</cp:revision>
  <dcterms:created xsi:type="dcterms:W3CDTF">2018-12-26T02:50:01Z</dcterms:created>
  <dcterms:modified xsi:type="dcterms:W3CDTF">2018-12-26T02:53:04Z</dcterms:modified>
</cp:coreProperties>
</file>