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987E1-42F3-468F-9CE4-D75A64622878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5EFAD4A-1F30-4DBF-B8EA-DB278D3CCDA8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err="1" smtClean="0"/>
            <a:t>Absensi</a:t>
          </a:r>
          <a:r>
            <a:rPr lang="en-US" dirty="0" smtClean="0"/>
            <a:t> </a:t>
          </a:r>
          <a:r>
            <a:rPr lang="en-US" dirty="0" err="1" smtClean="0"/>
            <a:t>kehadiran</a:t>
          </a:r>
          <a:r>
            <a:rPr lang="en-US" dirty="0" smtClean="0"/>
            <a:t>  minimal 75%</a:t>
          </a:r>
          <a:endParaRPr lang="en-US" dirty="0"/>
        </a:p>
      </dgm:t>
    </dgm:pt>
    <dgm:pt modelId="{D23D4E14-D629-49C4-99DF-8C4287B906B2}" type="parTrans" cxnId="{A772CFE9-400A-44AA-9979-5AEBEE3E4F03}">
      <dgm:prSet/>
      <dgm:spPr/>
      <dgm:t>
        <a:bodyPr/>
        <a:lstStyle/>
        <a:p>
          <a:endParaRPr lang="en-US"/>
        </a:p>
      </dgm:t>
    </dgm:pt>
    <dgm:pt modelId="{E6631D5F-19DA-4D9C-B6D9-F8CF3E8AC60C}" type="sibTrans" cxnId="{A772CFE9-400A-44AA-9979-5AEBEE3E4F03}">
      <dgm:prSet/>
      <dgm:spPr/>
      <dgm:t>
        <a:bodyPr/>
        <a:lstStyle/>
        <a:p>
          <a:endParaRPr lang="en-US"/>
        </a:p>
      </dgm:t>
    </dgm:pt>
    <dgm:pt modelId="{461918E9-41F0-410A-BA74-F000310ED840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dirty="0" err="1" smtClean="0"/>
            <a:t>Tugas</a:t>
          </a:r>
          <a:r>
            <a:rPr lang="en-US" dirty="0" smtClean="0"/>
            <a:t> 1 x</a:t>
          </a:r>
          <a:endParaRPr lang="en-US" dirty="0"/>
        </a:p>
      </dgm:t>
    </dgm:pt>
    <dgm:pt modelId="{410E2E92-B4B6-4004-95BB-68A6DA1B1CD8}" type="parTrans" cxnId="{30E739DE-C9CC-4667-AC45-83CE074B90B1}">
      <dgm:prSet/>
      <dgm:spPr/>
      <dgm:t>
        <a:bodyPr/>
        <a:lstStyle/>
        <a:p>
          <a:endParaRPr lang="en-US"/>
        </a:p>
      </dgm:t>
    </dgm:pt>
    <dgm:pt modelId="{D77EDD34-DA89-463A-8A55-AE822A7BF87C}" type="sibTrans" cxnId="{30E739DE-C9CC-4667-AC45-83CE074B90B1}">
      <dgm:prSet/>
      <dgm:spPr/>
      <dgm:t>
        <a:bodyPr/>
        <a:lstStyle/>
        <a:p>
          <a:endParaRPr lang="en-US"/>
        </a:p>
      </dgm:t>
    </dgm:pt>
    <dgm:pt modelId="{79369CB6-0596-40D3-8871-FC408C0643F3}">
      <dgm:prSet phldrT="[Text]"/>
      <dgm:spPr/>
      <dgm:t>
        <a:bodyPr/>
        <a:lstStyle/>
        <a:p>
          <a:r>
            <a:rPr lang="en-US" dirty="0" err="1" smtClean="0"/>
            <a:t>Kuis</a:t>
          </a:r>
          <a:r>
            <a:rPr lang="en-US" dirty="0" smtClean="0"/>
            <a:t> 1x</a:t>
          </a:r>
          <a:endParaRPr lang="en-US" dirty="0"/>
        </a:p>
      </dgm:t>
    </dgm:pt>
    <dgm:pt modelId="{526117F9-B6A7-482A-90C4-9791E8FB920F}" type="parTrans" cxnId="{E3398E34-FAE4-47CB-8F2F-9C03206510A5}">
      <dgm:prSet/>
      <dgm:spPr/>
      <dgm:t>
        <a:bodyPr/>
        <a:lstStyle/>
        <a:p>
          <a:endParaRPr lang="en-US"/>
        </a:p>
      </dgm:t>
    </dgm:pt>
    <dgm:pt modelId="{B03FA021-0D33-4FA0-959E-07DA1BA678B4}" type="sibTrans" cxnId="{E3398E34-FAE4-47CB-8F2F-9C03206510A5}">
      <dgm:prSet/>
      <dgm:spPr/>
      <dgm:t>
        <a:bodyPr/>
        <a:lstStyle/>
        <a:p>
          <a:endParaRPr lang="en-US"/>
        </a:p>
      </dgm:t>
    </dgm:pt>
    <dgm:pt modelId="{858957D8-61CD-4A32-AB7F-0E2F0148818B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dirty="0" smtClean="0"/>
            <a:t>Mid </a:t>
          </a:r>
          <a:r>
            <a:rPr lang="en-US" dirty="0" err="1" smtClean="0">
              <a:solidFill>
                <a:srgbClr val="FF0000"/>
              </a:solidFill>
            </a:rPr>
            <a:t>dan</a:t>
          </a:r>
          <a:r>
            <a:rPr lang="en-US" dirty="0" smtClean="0">
              <a:solidFill>
                <a:srgbClr val="FF0000"/>
              </a:solidFill>
            </a:rPr>
            <a:t> Final Test</a:t>
          </a:r>
          <a:endParaRPr lang="en-US" dirty="0">
            <a:solidFill>
              <a:srgbClr val="FF0000"/>
            </a:solidFill>
          </a:endParaRPr>
        </a:p>
      </dgm:t>
    </dgm:pt>
    <dgm:pt modelId="{D1F03B35-B9F8-47DD-986E-51B4DB54EEEF}" type="parTrans" cxnId="{A0CA0BA3-F536-47A4-847A-72BFB01F9E3E}">
      <dgm:prSet/>
      <dgm:spPr/>
      <dgm:t>
        <a:bodyPr/>
        <a:lstStyle/>
        <a:p>
          <a:endParaRPr lang="en-US"/>
        </a:p>
      </dgm:t>
    </dgm:pt>
    <dgm:pt modelId="{12CFB69F-C6CA-492F-9D1C-80662A3DBB08}" type="sibTrans" cxnId="{A0CA0BA3-F536-47A4-847A-72BFB01F9E3E}">
      <dgm:prSet/>
      <dgm:spPr/>
      <dgm:t>
        <a:bodyPr/>
        <a:lstStyle/>
        <a:p>
          <a:endParaRPr lang="en-US"/>
        </a:p>
      </dgm:t>
    </dgm:pt>
    <dgm:pt modelId="{794CD944-EB50-4810-AE1B-8C77F5FF0BFA}" type="pres">
      <dgm:prSet presAssocID="{CE6987E1-42F3-468F-9CE4-D75A6462287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3F94F9-4264-438A-87E6-1891F1FEE7BB}" type="pres">
      <dgm:prSet presAssocID="{CE6987E1-42F3-468F-9CE4-D75A64622878}" presName="dummyMaxCanvas" presStyleCnt="0">
        <dgm:presLayoutVars/>
      </dgm:prSet>
      <dgm:spPr/>
    </dgm:pt>
    <dgm:pt modelId="{EBEB299F-6A0C-4A49-B600-1C34BBD5108E}" type="pres">
      <dgm:prSet presAssocID="{CE6987E1-42F3-468F-9CE4-D75A6462287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3DD19-F941-4215-8DD8-40A8CBDAA9FC}" type="pres">
      <dgm:prSet presAssocID="{CE6987E1-42F3-468F-9CE4-D75A6462287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E3FD3-8280-47F2-A0CB-57D18D95EE05}" type="pres">
      <dgm:prSet presAssocID="{CE6987E1-42F3-468F-9CE4-D75A6462287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D2E2A-BB10-4B55-B7A1-DAEBEA1993DA}" type="pres">
      <dgm:prSet presAssocID="{CE6987E1-42F3-468F-9CE4-D75A6462287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36EB2-850E-4C78-82AB-FD313092E864}" type="pres">
      <dgm:prSet presAssocID="{CE6987E1-42F3-468F-9CE4-D75A6462287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684C8-0547-43FF-A07F-49D6D0FCCB69}" type="pres">
      <dgm:prSet presAssocID="{CE6987E1-42F3-468F-9CE4-D75A6462287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B7478-CF57-4807-816A-65209FD3B2D6}" type="pres">
      <dgm:prSet presAssocID="{CE6987E1-42F3-468F-9CE4-D75A6462287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E5B08-E5D5-4A7C-9276-2147C035FBA3}" type="pres">
      <dgm:prSet presAssocID="{CE6987E1-42F3-468F-9CE4-D75A6462287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61B3B-C332-4C49-B5E3-7E04536EC7FA}" type="pres">
      <dgm:prSet presAssocID="{CE6987E1-42F3-468F-9CE4-D75A6462287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A8E21-68C7-424F-9E73-89A47CBE70C4}" type="pres">
      <dgm:prSet presAssocID="{CE6987E1-42F3-468F-9CE4-D75A6462287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2BC1F-16E8-41AA-B70E-80C6A3CFF570}" type="pres">
      <dgm:prSet presAssocID="{CE6987E1-42F3-468F-9CE4-D75A6462287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E739DE-C9CC-4667-AC45-83CE074B90B1}" srcId="{CE6987E1-42F3-468F-9CE4-D75A64622878}" destId="{461918E9-41F0-410A-BA74-F000310ED840}" srcOrd="1" destOrd="0" parTransId="{410E2E92-B4B6-4004-95BB-68A6DA1B1CD8}" sibTransId="{D77EDD34-DA89-463A-8A55-AE822A7BF87C}"/>
    <dgm:cxn modelId="{01D741E6-A19D-4744-913F-F1E43EDBD5FB}" type="presOf" srcId="{D5EFAD4A-1F30-4DBF-B8EA-DB278D3CCDA8}" destId="{E49E5B08-E5D5-4A7C-9276-2147C035FBA3}" srcOrd="1" destOrd="0" presId="urn:microsoft.com/office/officeart/2005/8/layout/vProcess5"/>
    <dgm:cxn modelId="{FF164A81-900A-4A8F-999D-CFDE01F254D5}" type="presOf" srcId="{D5EFAD4A-1F30-4DBF-B8EA-DB278D3CCDA8}" destId="{EBEB299F-6A0C-4A49-B600-1C34BBD5108E}" srcOrd="0" destOrd="0" presId="urn:microsoft.com/office/officeart/2005/8/layout/vProcess5"/>
    <dgm:cxn modelId="{8B27DB1B-2691-47CB-AB3F-06804EBE616C}" type="presOf" srcId="{79369CB6-0596-40D3-8871-FC408C0643F3}" destId="{3AEA8E21-68C7-424F-9E73-89A47CBE70C4}" srcOrd="1" destOrd="0" presId="urn:microsoft.com/office/officeart/2005/8/layout/vProcess5"/>
    <dgm:cxn modelId="{474C0EDA-9D46-44B0-95B4-A61DA18907C9}" type="presOf" srcId="{858957D8-61CD-4A32-AB7F-0E2F0148818B}" destId="{CEED2E2A-BB10-4B55-B7A1-DAEBEA1993DA}" srcOrd="0" destOrd="0" presId="urn:microsoft.com/office/officeart/2005/8/layout/vProcess5"/>
    <dgm:cxn modelId="{A0CA0BA3-F536-47A4-847A-72BFB01F9E3E}" srcId="{CE6987E1-42F3-468F-9CE4-D75A64622878}" destId="{858957D8-61CD-4A32-AB7F-0E2F0148818B}" srcOrd="3" destOrd="0" parTransId="{D1F03B35-B9F8-47DD-986E-51B4DB54EEEF}" sibTransId="{12CFB69F-C6CA-492F-9D1C-80662A3DBB08}"/>
    <dgm:cxn modelId="{A772CFE9-400A-44AA-9979-5AEBEE3E4F03}" srcId="{CE6987E1-42F3-468F-9CE4-D75A64622878}" destId="{D5EFAD4A-1F30-4DBF-B8EA-DB278D3CCDA8}" srcOrd="0" destOrd="0" parTransId="{D23D4E14-D629-49C4-99DF-8C4287B906B2}" sibTransId="{E6631D5F-19DA-4D9C-B6D9-F8CF3E8AC60C}"/>
    <dgm:cxn modelId="{9FA61717-E354-4C3F-9D57-537B19C199F0}" type="presOf" srcId="{CE6987E1-42F3-468F-9CE4-D75A64622878}" destId="{794CD944-EB50-4810-AE1B-8C77F5FF0BFA}" srcOrd="0" destOrd="0" presId="urn:microsoft.com/office/officeart/2005/8/layout/vProcess5"/>
    <dgm:cxn modelId="{13495FEF-A8D6-4A2E-9BF2-0F04578B279B}" type="presOf" srcId="{461918E9-41F0-410A-BA74-F000310ED840}" destId="{2BF3DD19-F941-4215-8DD8-40A8CBDAA9FC}" srcOrd="0" destOrd="0" presId="urn:microsoft.com/office/officeart/2005/8/layout/vProcess5"/>
    <dgm:cxn modelId="{E3398E34-FAE4-47CB-8F2F-9C03206510A5}" srcId="{CE6987E1-42F3-468F-9CE4-D75A64622878}" destId="{79369CB6-0596-40D3-8871-FC408C0643F3}" srcOrd="2" destOrd="0" parTransId="{526117F9-B6A7-482A-90C4-9791E8FB920F}" sibTransId="{B03FA021-0D33-4FA0-959E-07DA1BA678B4}"/>
    <dgm:cxn modelId="{F7AD6791-71E9-4708-B99E-8AAEAA54D203}" type="presOf" srcId="{B03FA021-0D33-4FA0-959E-07DA1BA678B4}" destId="{B8CB7478-CF57-4807-816A-65209FD3B2D6}" srcOrd="0" destOrd="0" presId="urn:microsoft.com/office/officeart/2005/8/layout/vProcess5"/>
    <dgm:cxn modelId="{E8AF5E81-D8DB-4461-A049-67F64425B18D}" type="presOf" srcId="{E6631D5F-19DA-4D9C-B6D9-F8CF3E8AC60C}" destId="{1FB36EB2-850E-4C78-82AB-FD313092E864}" srcOrd="0" destOrd="0" presId="urn:microsoft.com/office/officeart/2005/8/layout/vProcess5"/>
    <dgm:cxn modelId="{87511538-77C3-48CF-9111-EB3391FD89E2}" type="presOf" srcId="{D77EDD34-DA89-463A-8A55-AE822A7BF87C}" destId="{883684C8-0547-43FF-A07F-49D6D0FCCB69}" srcOrd="0" destOrd="0" presId="urn:microsoft.com/office/officeart/2005/8/layout/vProcess5"/>
    <dgm:cxn modelId="{8C518FAA-9948-4531-A1A1-570B9F2B8321}" type="presOf" srcId="{858957D8-61CD-4A32-AB7F-0E2F0148818B}" destId="{8EF2BC1F-16E8-41AA-B70E-80C6A3CFF570}" srcOrd="1" destOrd="0" presId="urn:microsoft.com/office/officeart/2005/8/layout/vProcess5"/>
    <dgm:cxn modelId="{8803C4AA-2B9E-4FAB-B201-879EF88A8C95}" type="presOf" srcId="{79369CB6-0596-40D3-8871-FC408C0643F3}" destId="{2D4E3FD3-8280-47F2-A0CB-57D18D95EE05}" srcOrd="0" destOrd="0" presId="urn:microsoft.com/office/officeart/2005/8/layout/vProcess5"/>
    <dgm:cxn modelId="{2FB8BF92-2E2B-47DA-BEC3-9CB149C74A4D}" type="presOf" srcId="{461918E9-41F0-410A-BA74-F000310ED840}" destId="{34C61B3B-C332-4C49-B5E3-7E04536EC7FA}" srcOrd="1" destOrd="0" presId="urn:microsoft.com/office/officeart/2005/8/layout/vProcess5"/>
    <dgm:cxn modelId="{647DCD60-1D3F-4703-8D44-2A97B9070624}" type="presParOf" srcId="{794CD944-EB50-4810-AE1B-8C77F5FF0BFA}" destId="{FB3F94F9-4264-438A-87E6-1891F1FEE7BB}" srcOrd="0" destOrd="0" presId="urn:microsoft.com/office/officeart/2005/8/layout/vProcess5"/>
    <dgm:cxn modelId="{3C002BBA-A85B-4783-9225-723222F3E578}" type="presParOf" srcId="{794CD944-EB50-4810-AE1B-8C77F5FF0BFA}" destId="{EBEB299F-6A0C-4A49-B600-1C34BBD5108E}" srcOrd="1" destOrd="0" presId="urn:microsoft.com/office/officeart/2005/8/layout/vProcess5"/>
    <dgm:cxn modelId="{C4EC91D1-3FDF-486C-B442-7E4E1EE962B4}" type="presParOf" srcId="{794CD944-EB50-4810-AE1B-8C77F5FF0BFA}" destId="{2BF3DD19-F941-4215-8DD8-40A8CBDAA9FC}" srcOrd="2" destOrd="0" presId="urn:microsoft.com/office/officeart/2005/8/layout/vProcess5"/>
    <dgm:cxn modelId="{FFA4E588-1E2B-491D-ADB6-9D59E12F2992}" type="presParOf" srcId="{794CD944-EB50-4810-AE1B-8C77F5FF0BFA}" destId="{2D4E3FD3-8280-47F2-A0CB-57D18D95EE05}" srcOrd="3" destOrd="0" presId="urn:microsoft.com/office/officeart/2005/8/layout/vProcess5"/>
    <dgm:cxn modelId="{9E194F4E-C52B-4532-9D44-4D039B44D914}" type="presParOf" srcId="{794CD944-EB50-4810-AE1B-8C77F5FF0BFA}" destId="{CEED2E2A-BB10-4B55-B7A1-DAEBEA1993DA}" srcOrd="4" destOrd="0" presId="urn:microsoft.com/office/officeart/2005/8/layout/vProcess5"/>
    <dgm:cxn modelId="{7E760D9A-92A5-432B-97A3-477247B604B1}" type="presParOf" srcId="{794CD944-EB50-4810-AE1B-8C77F5FF0BFA}" destId="{1FB36EB2-850E-4C78-82AB-FD313092E864}" srcOrd="5" destOrd="0" presId="urn:microsoft.com/office/officeart/2005/8/layout/vProcess5"/>
    <dgm:cxn modelId="{23345FD4-F58E-4B46-98E2-734524943EA1}" type="presParOf" srcId="{794CD944-EB50-4810-AE1B-8C77F5FF0BFA}" destId="{883684C8-0547-43FF-A07F-49D6D0FCCB69}" srcOrd="6" destOrd="0" presId="urn:microsoft.com/office/officeart/2005/8/layout/vProcess5"/>
    <dgm:cxn modelId="{03BBBA0E-2BF6-44B0-A02C-9D11DB9BBE8F}" type="presParOf" srcId="{794CD944-EB50-4810-AE1B-8C77F5FF0BFA}" destId="{B8CB7478-CF57-4807-816A-65209FD3B2D6}" srcOrd="7" destOrd="0" presId="urn:microsoft.com/office/officeart/2005/8/layout/vProcess5"/>
    <dgm:cxn modelId="{8597AAC2-EC22-4661-B068-8D53715E9EEE}" type="presParOf" srcId="{794CD944-EB50-4810-AE1B-8C77F5FF0BFA}" destId="{E49E5B08-E5D5-4A7C-9276-2147C035FBA3}" srcOrd="8" destOrd="0" presId="urn:microsoft.com/office/officeart/2005/8/layout/vProcess5"/>
    <dgm:cxn modelId="{EB94625A-0CEB-44A2-953B-53048AB57122}" type="presParOf" srcId="{794CD944-EB50-4810-AE1B-8C77F5FF0BFA}" destId="{34C61B3B-C332-4C49-B5E3-7E04536EC7FA}" srcOrd="9" destOrd="0" presId="urn:microsoft.com/office/officeart/2005/8/layout/vProcess5"/>
    <dgm:cxn modelId="{383C0AB0-E5A8-402D-B70C-145958227DF6}" type="presParOf" srcId="{794CD944-EB50-4810-AE1B-8C77F5FF0BFA}" destId="{3AEA8E21-68C7-424F-9E73-89A47CBE70C4}" srcOrd="10" destOrd="0" presId="urn:microsoft.com/office/officeart/2005/8/layout/vProcess5"/>
    <dgm:cxn modelId="{F7696E4F-6709-4666-819B-215D2D0146A1}" type="presParOf" srcId="{794CD944-EB50-4810-AE1B-8C77F5FF0BFA}" destId="{8EF2BC1F-16E8-41AA-B70E-80C6A3CFF57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9734F2-AB94-41B4-A28F-7C47CC45D0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B40D7D-CB96-43D9-A3A0-A4608ADF8040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bg1">
                  <a:lumMod val="95000"/>
                  <a:lumOff val="5000"/>
                </a:schemeClr>
              </a:solidFill>
            </a:rPr>
            <a:t>KONTRAK PERKULIAHAN</a:t>
          </a:r>
          <a:endParaRPr lang="en-US" sz="36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4E9164CB-3A3F-4E52-B17F-30C348E8E9F1}" type="parTrans" cxnId="{693A659E-54BF-4D2C-B47A-6868555A23FF}">
      <dgm:prSet/>
      <dgm:spPr/>
      <dgm:t>
        <a:bodyPr/>
        <a:lstStyle/>
        <a:p>
          <a:endParaRPr lang="en-US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F0AF940C-33D6-4363-936F-105531322E76}" type="sibTrans" cxnId="{693A659E-54BF-4D2C-B47A-6868555A23FF}">
      <dgm:prSet/>
      <dgm:spPr/>
      <dgm:t>
        <a:bodyPr/>
        <a:lstStyle/>
        <a:p>
          <a:endParaRPr lang="en-US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52F37D51-6E90-4A17-A3AE-676859F50FD8}" type="pres">
      <dgm:prSet presAssocID="{789734F2-AB94-41B4-A28F-7C47CC45D0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CBB4B-CC0F-4AC2-9B1E-6CBC3482EAB3}" type="pres">
      <dgm:prSet presAssocID="{30B40D7D-CB96-43D9-A3A0-A4608ADF8040}" presName="parentText" presStyleLbl="node1" presStyleIdx="0" presStyleCnt="1" custScaleY="222028" custLinFactNeighborX="-3750" custLinFactNeighborY="-11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9D4D68-5283-4C42-A306-07D1CE7AD372}" type="presOf" srcId="{30B40D7D-CB96-43D9-A3A0-A4608ADF8040}" destId="{635CBB4B-CC0F-4AC2-9B1E-6CBC3482EAB3}" srcOrd="0" destOrd="0" presId="urn:microsoft.com/office/officeart/2005/8/layout/vList2"/>
    <dgm:cxn modelId="{3819018C-D028-4D9F-A879-E5704DCF0A77}" type="presOf" srcId="{789734F2-AB94-41B4-A28F-7C47CC45D0AA}" destId="{52F37D51-6E90-4A17-A3AE-676859F50FD8}" srcOrd="0" destOrd="0" presId="urn:microsoft.com/office/officeart/2005/8/layout/vList2"/>
    <dgm:cxn modelId="{693A659E-54BF-4D2C-B47A-6868555A23FF}" srcId="{789734F2-AB94-41B4-A28F-7C47CC45D0AA}" destId="{30B40D7D-CB96-43D9-A3A0-A4608ADF8040}" srcOrd="0" destOrd="0" parTransId="{4E9164CB-3A3F-4E52-B17F-30C348E8E9F1}" sibTransId="{F0AF940C-33D6-4363-936F-105531322E76}"/>
    <dgm:cxn modelId="{2891A4AB-8761-4D25-9A04-4A60D423B9E7}" type="presParOf" srcId="{52F37D51-6E90-4A17-A3AE-676859F50FD8}" destId="{635CBB4B-CC0F-4AC2-9B1E-6CBC3482EA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Sintaks" TargetMode="External"/><Relationship Id="rId2" Type="http://schemas.openxmlformats.org/officeDocument/2006/relationships/hyperlink" Target="http://id.wikipedia.org/wiki/Kompu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iki/Semanti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1.bp.blogspot.com/-jMFP0llWH7A/UYzb70SR-WI/AAAAAAAAAHk/INelwZbVJLg/s1600/tingkat+bahasa+pemrograman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Assembl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SEJARAH </a:t>
            </a:r>
            <a:r>
              <a:rPr lang="en-US" smtClean="0"/>
              <a:t>PENGEMBANGAN  </a:t>
            </a:r>
            <a:r>
              <a:rPr lang="en-US" smtClean="0"/>
              <a:t>PEMPROGRAMAN </a:t>
            </a:r>
            <a:r>
              <a:rPr lang="en-US" smtClean="0"/>
              <a:t>DAN APLIKASI 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Oleh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Surya </a:t>
            </a:r>
            <a:r>
              <a:rPr lang="en-US" b="1" dirty="0" err="1" smtClean="0"/>
              <a:t>Kurniawan</a:t>
            </a:r>
            <a:r>
              <a:rPr lang="en-US" b="1" dirty="0" smtClean="0"/>
              <a:t>, ST., </a:t>
            </a:r>
            <a:r>
              <a:rPr lang="en-US" b="1" dirty="0" err="1" smtClean="0"/>
              <a:t>M.Sc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6223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Pemprograman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Arial Black" panose="020B0A04020102020204" pitchFamily="34" charset="0"/>
              </a:rPr>
              <a:t>Setiap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bahasa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pemrograman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memiliki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kelebihan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dan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kekurangan</a:t>
            </a:r>
            <a:r>
              <a:rPr lang="en-US" b="1" dirty="0">
                <a:latin typeface="Arial Black" panose="020B0A04020102020204" pitchFamily="34" charset="0"/>
              </a:rPr>
              <a:t>, </a:t>
            </a:r>
            <a:r>
              <a:rPr lang="en-US" b="1" dirty="0" err="1">
                <a:latin typeface="Arial Black" panose="020B0A04020102020204" pitchFamily="34" charset="0"/>
              </a:rPr>
              <a:t>tetapi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semua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bahasa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pemrograman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berjalan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atas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dasar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logika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dan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algoritma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sehingga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kedua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hal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inilah</a:t>
            </a:r>
            <a:r>
              <a:rPr lang="en-US" b="1" dirty="0">
                <a:latin typeface="Arial Black" panose="020B0A04020102020204" pitchFamily="34" charset="0"/>
              </a:rPr>
              <a:t> yang </a:t>
            </a:r>
            <a:r>
              <a:rPr lang="en-US" b="1" dirty="0" err="1">
                <a:latin typeface="Arial Black" panose="020B0A04020102020204" pitchFamily="34" charset="0"/>
              </a:rPr>
              <a:t>harus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diasah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lebih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dulu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jika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ingin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mempelajari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bahasa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pemrograman</a:t>
            </a:r>
            <a:r>
              <a:rPr lang="en-US" b="1" dirty="0">
                <a:latin typeface="Arial Black" panose="020B0A04020102020204" pitchFamily="34" charset="0"/>
              </a:rPr>
              <a:t>. </a:t>
            </a:r>
            <a:r>
              <a:rPr lang="en-US" b="1" dirty="0" err="1">
                <a:latin typeface="Arial Black" panose="020B0A04020102020204" pitchFamily="34" charset="0"/>
              </a:rPr>
              <a:t>Sebaiknya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fokuslah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kepada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sebuah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bahasa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pemrograman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hingga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dapat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menguasainya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dengan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baik</a:t>
            </a:r>
            <a:r>
              <a:rPr lang="en-US" b="1" dirty="0">
                <a:latin typeface="Arial Black" panose="020B0A04020102020204" pitchFamily="34" charset="0"/>
              </a:rPr>
              <a:t>, </a:t>
            </a:r>
            <a:r>
              <a:rPr lang="en-US" b="1" dirty="0" err="1">
                <a:latin typeface="Arial Black" panose="020B0A04020102020204" pitchFamily="34" charset="0"/>
              </a:rPr>
              <a:t>kemudian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lanjutkan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dengan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mempelajari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bahasa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pemrograman</a:t>
            </a:r>
            <a:r>
              <a:rPr lang="en-US" b="1" dirty="0">
                <a:latin typeface="Arial Black" panose="020B0A04020102020204" pitchFamily="34" charset="0"/>
              </a:rPr>
              <a:t> yang lain </a:t>
            </a:r>
            <a:r>
              <a:rPr lang="en-US" b="1" dirty="0" err="1">
                <a:latin typeface="Arial Black" panose="020B0A04020102020204" pitchFamily="34" charset="0"/>
              </a:rPr>
              <a:t>untuk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menambah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wawasan</a:t>
            </a:r>
            <a:r>
              <a:rPr lang="en-US" b="1" dirty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 err="1">
                <a:latin typeface="Arial Black" panose="020B0A04020102020204" pitchFamily="34" charset="0"/>
              </a:rPr>
              <a:t>bahasa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pemograman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adalah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teknik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komando</a:t>
            </a:r>
            <a:r>
              <a:rPr lang="en-US" dirty="0">
                <a:latin typeface="Arial Black" panose="020B0A04020102020204" pitchFamily="34" charset="0"/>
              </a:rPr>
              <a:t>/</a:t>
            </a:r>
            <a:r>
              <a:rPr lang="en-US" dirty="0" err="1">
                <a:latin typeface="Arial Black" panose="020B0A04020102020204" pitchFamily="34" charset="0"/>
              </a:rPr>
              <a:t>instruksi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standar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untuk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memerintah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  <a:hlinkClick r:id="rId2" tooltip="Komputer"/>
              </a:rPr>
              <a:t>komputer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r>
              <a:rPr lang="en-US" dirty="0" err="1">
                <a:latin typeface="Arial Black" panose="020B0A04020102020204" pitchFamily="34" charset="0"/>
              </a:rPr>
              <a:t>Bahasa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pemrograman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ini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merupakan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suatu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himpunan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dari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aturan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  <a:hlinkClick r:id="rId3" tooltip="Sintaks"/>
              </a:rPr>
              <a:t>sintaks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dan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  <a:hlinkClick r:id="rId4" tooltip="Semantik"/>
              </a:rPr>
              <a:t>semantik</a:t>
            </a:r>
            <a:r>
              <a:rPr lang="en-US" dirty="0">
                <a:latin typeface="Arial Black" panose="020B0A04020102020204" pitchFamily="34" charset="0"/>
              </a:rPr>
              <a:t> yang </a:t>
            </a:r>
            <a:r>
              <a:rPr lang="en-US" dirty="0" err="1">
                <a:latin typeface="Arial Black" panose="020B0A04020102020204" pitchFamily="34" charset="0"/>
              </a:rPr>
              <a:t>dipakai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untuk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mendefinisikan</a:t>
            </a:r>
            <a:r>
              <a:rPr lang="en-US" dirty="0">
                <a:latin typeface="Arial Black" panose="020B0A04020102020204" pitchFamily="34" charset="0"/>
              </a:rPr>
              <a:t> program </a:t>
            </a:r>
            <a:r>
              <a:rPr lang="en-US" dirty="0" err="1">
                <a:latin typeface="Arial Black" panose="020B0A04020102020204" pitchFamily="34" charset="0"/>
              </a:rPr>
              <a:t>komputer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45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560" y="487680"/>
            <a:ext cx="10119360" cy="54235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(</a:t>
            </a:r>
            <a:r>
              <a:rPr lang="en-US" sz="2400" i="1" u="sng" dirty="0"/>
              <a:t>programming language</a:t>
            </a:r>
            <a:r>
              <a:rPr lang="en-US" sz="2400" dirty="0"/>
              <a:t>) </a:t>
            </a:r>
            <a:r>
              <a:rPr lang="en-US" sz="2400" dirty="0" err="1"/>
              <a:t>merupakan</a:t>
            </a:r>
            <a:r>
              <a:rPr lang="en-US" sz="2400" dirty="0"/>
              <a:t> software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program </a:t>
            </a:r>
            <a:r>
              <a:rPr lang="en-US" sz="2400" dirty="0" err="1"/>
              <a:t>komputer</a:t>
            </a:r>
            <a:r>
              <a:rPr lang="en-US" sz="2400" dirty="0"/>
              <a:t>.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memprogram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, yang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level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(</a:t>
            </a:r>
            <a:r>
              <a:rPr lang="en-US" sz="2400" i="1" dirty="0"/>
              <a:t>low level language</a:t>
            </a:r>
            <a:r>
              <a:rPr lang="en-US" sz="2400" dirty="0"/>
              <a:t>),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menengah</a:t>
            </a:r>
            <a:r>
              <a:rPr lang="en-US" sz="2400" dirty="0"/>
              <a:t> (</a:t>
            </a:r>
            <a:r>
              <a:rPr lang="en-US" sz="2400" i="1" dirty="0"/>
              <a:t>Middle level language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(</a:t>
            </a:r>
            <a:r>
              <a:rPr lang="en-US" sz="2400" i="1" dirty="0"/>
              <a:t>high level language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 descr="https://1.bp.blogspot.com/-jMFP0llWH7A/UYzb70SR-WI/AAAAAAAAAHk/INelwZbVJLg/s400/tingkat+bahasa+pemrograman.jpg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r="20987" b="5660"/>
          <a:stretch/>
        </p:blipFill>
        <p:spPr bwMode="auto">
          <a:xfrm>
            <a:off x="1686560" y="3199450"/>
            <a:ext cx="9334366" cy="33336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9758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4320" y="447040"/>
            <a:ext cx="10647680" cy="641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Menurut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tingkat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kedekatannya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mesin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komputer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pemrograman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terdiri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</a:p>
          <a:p>
            <a:pPr lvl="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Mesin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memberikan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perintah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komputer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memakai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kode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biner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contohnya</a:t>
            </a:r>
            <a:r>
              <a:rPr lang="en-US" sz="2400" b="1" dirty="0">
                <a:solidFill>
                  <a:schemeClr val="tx1"/>
                </a:solidFill>
              </a:rPr>
              <a:t> 01100101100110</a:t>
            </a:r>
          </a:p>
          <a:p>
            <a:pPr lvl="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Tingkat </a:t>
            </a:r>
            <a:r>
              <a:rPr lang="en-US" sz="2400" b="1" dirty="0" err="1">
                <a:solidFill>
                  <a:schemeClr val="tx1"/>
                </a:solidFill>
              </a:rPr>
              <a:t>Rendah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dikenal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istilah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rakitan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Inggris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u="sng" dirty="0">
                <a:solidFill>
                  <a:schemeClr val="tx1"/>
                </a:solidFill>
                <a:hlinkClick r:id="rId2" tooltip="Assembly"/>
              </a:rPr>
              <a:t>Assembly</a:t>
            </a:r>
            <a:r>
              <a:rPr lang="en-US" sz="2400" b="1" dirty="0">
                <a:solidFill>
                  <a:schemeClr val="tx1"/>
                </a:solidFill>
              </a:rPr>
              <a:t>),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memberikan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perintah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komputer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memakai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kode-kode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singkat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kode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mnemonic</a:t>
            </a:r>
            <a:r>
              <a:rPr lang="en-US" sz="2400" b="1" dirty="0">
                <a:solidFill>
                  <a:schemeClr val="tx1"/>
                </a:solidFill>
              </a:rPr>
              <a:t>), </a:t>
            </a:r>
            <a:r>
              <a:rPr lang="en-US" sz="2400" b="1" dirty="0" err="1">
                <a:solidFill>
                  <a:schemeClr val="tx1"/>
                </a:solidFill>
              </a:rPr>
              <a:t>contohnya</a:t>
            </a:r>
            <a:r>
              <a:rPr lang="en-US" sz="2400" b="1" dirty="0">
                <a:solidFill>
                  <a:schemeClr val="tx1"/>
                </a:solidFill>
              </a:rPr>
              <a:t> MOV, SUB, CMP, JMP, JGE, JL, LOOP, </a:t>
            </a:r>
            <a:r>
              <a:rPr lang="en-US" sz="2400" b="1" dirty="0" err="1">
                <a:solidFill>
                  <a:schemeClr val="tx1"/>
                </a:solidFill>
              </a:rPr>
              <a:t>dsb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Tingkat </a:t>
            </a:r>
            <a:r>
              <a:rPr lang="en-US" sz="2400" b="1" dirty="0" err="1">
                <a:solidFill>
                  <a:schemeClr val="tx1"/>
                </a:solidFill>
              </a:rPr>
              <a:t>Menengah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komputer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memakai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campuran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instruksi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kata-kata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manusia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lihat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contoh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Tingkat </a:t>
            </a:r>
            <a:r>
              <a:rPr lang="en-US" sz="2400" b="1" dirty="0" err="1">
                <a:solidFill>
                  <a:schemeClr val="tx1"/>
                </a:solidFill>
              </a:rPr>
              <a:t>Tinggi</a:t>
            </a:r>
            <a:r>
              <a:rPr lang="en-US" sz="2400" b="1" dirty="0">
                <a:solidFill>
                  <a:schemeClr val="tx1"/>
                </a:solidFill>
              </a:rPr>
              <a:t> di </a:t>
            </a:r>
            <a:r>
              <a:rPr lang="en-US" sz="2400" b="1" dirty="0" err="1">
                <a:solidFill>
                  <a:schemeClr val="tx1"/>
                </a:solidFill>
              </a:rPr>
              <a:t>bawah</a:t>
            </a:r>
            <a:r>
              <a:rPr lang="en-US" sz="2400" b="1" dirty="0">
                <a:solidFill>
                  <a:schemeClr val="tx1"/>
                </a:solidFill>
              </a:rPr>
              <a:t>)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instruksi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bersifat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simbolik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contohnya</a:t>
            </a:r>
            <a:r>
              <a:rPr lang="en-US" sz="2400" b="1" dirty="0">
                <a:solidFill>
                  <a:schemeClr val="tx1"/>
                </a:solidFill>
              </a:rPr>
              <a:t> {, }, ?, &lt;&lt;, &gt;&gt;, &amp;&amp;, ||, </a:t>
            </a:r>
            <a:r>
              <a:rPr lang="en-US" sz="2400" b="1" dirty="0" err="1">
                <a:solidFill>
                  <a:schemeClr val="tx1"/>
                </a:solidFill>
              </a:rPr>
              <a:t>dsb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lvl="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Tingkat </a:t>
            </a:r>
            <a:r>
              <a:rPr lang="en-US" sz="2400" b="1" dirty="0" err="1">
                <a:solidFill>
                  <a:schemeClr val="tx1"/>
                </a:solidFill>
              </a:rPr>
              <a:t>Tinggi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komputer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memakai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instruksi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berasal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unsur</a:t>
            </a:r>
            <a:r>
              <a:rPr lang="en-US" sz="2400" b="1" dirty="0">
                <a:solidFill>
                  <a:schemeClr val="tx1"/>
                </a:solidFill>
              </a:rPr>
              <a:t> kata-kata </a:t>
            </a:r>
            <a:r>
              <a:rPr lang="en-US" sz="2400" b="1" dirty="0" err="1">
                <a:solidFill>
                  <a:schemeClr val="tx1"/>
                </a:solidFill>
              </a:rPr>
              <a:t>bahasa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manusia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contohnya</a:t>
            </a:r>
            <a:r>
              <a:rPr lang="en-US" sz="2400" b="1" dirty="0">
                <a:solidFill>
                  <a:schemeClr val="tx1"/>
                </a:solidFill>
              </a:rPr>
              <a:t> begin, end, if, for, while, and, or, </a:t>
            </a:r>
            <a:r>
              <a:rPr lang="en-US" sz="2400" b="1" dirty="0" err="1">
                <a:solidFill>
                  <a:schemeClr val="tx1"/>
                </a:solidFill>
              </a:rPr>
              <a:t>dsb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9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137" y="156411"/>
            <a:ext cx="9856286" cy="56465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melaksanakan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tugas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komputer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diperintah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sistem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perintah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dasar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komputer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disimpan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sistem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sistem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operasi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seperti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DOS, Unix, Windows, Linux, Solaris </a:t>
            </a:r>
            <a:r>
              <a:rPr lang="en-US" sz="2400" b="1" dirty="0" err="1">
                <a:solidFill>
                  <a:schemeClr val="tx1"/>
                </a:solidFill>
              </a:rPr>
              <a:t>dsb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Perintah-perintah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tentunya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mesin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komputer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angka</a:t>
            </a:r>
            <a:r>
              <a:rPr lang="en-US" sz="2400" dirty="0">
                <a:solidFill>
                  <a:schemeClr val="tx1"/>
                </a:solidFill>
              </a:rPr>
              <a:t> 1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0 (binary) </a:t>
            </a:r>
            <a:r>
              <a:rPr lang="en-US" sz="2400" dirty="0" err="1">
                <a:solidFill>
                  <a:schemeClr val="tx1"/>
                </a:solidFill>
              </a:rPr>
              <a:t>dimana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angka</a:t>
            </a:r>
            <a:r>
              <a:rPr lang="en-US" sz="2400" dirty="0">
                <a:solidFill>
                  <a:schemeClr val="tx1"/>
                </a:solidFill>
              </a:rPr>
              <a:t> 1 </a:t>
            </a:r>
            <a:r>
              <a:rPr lang="en-US" sz="2400" dirty="0" err="1">
                <a:solidFill>
                  <a:schemeClr val="tx1"/>
                </a:solidFill>
              </a:rPr>
              <a:t>dipresentasikan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wadah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mimiliki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listrik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angka</a:t>
            </a:r>
            <a:r>
              <a:rPr lang="en-US" sz="2400" dirty="0">
                <a:solidFill>
                  <a:schemeClr val="tx1"/>
                </a:solidFill>
              </a:rPr>
              <a:t> 0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memiliki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listrik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Tegangan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sistem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dikomputer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diperlukan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alat</a:t>
            </a:r>
            <a:r>
              <a:rPr lang="en-US" sz="2400" dirty="0">
                <a:solidFill>
                  <a:schemeClr val="tx1"/>
                </a:solidFill>
              </a:rPr>
              <a:t> (tools) yang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pemrograman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jadi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terlintas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dibenak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“</a:t>
            </a:r>
            <a:r>
              <a:rPr lang="en-US" sz="2400" dirty="0" err="1">
                <a:solidFill>
                  <a:schemeClr val="tx1"/>
                </a:solidFill>
              </a:rPr>
              <a:t>Alat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program (</a:t>
            </a:r>
            <a:r>
              <a:rPr lang="en-US" sz="2400" dirty="0" err="1">
                <a:solidFill>
                  <a:schemeClr val="tx1"/>
                </a:solidFill>
              </a:rPr>
              <a:t>sistem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disebut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pemrograman</a:t>
            </a:r>
            <a:r>
              <a:rPr lang="en-US" sz="2400" dirty="0">
                <a:solidFill>
                  <a:schemeClr val="tx1"/>
                </a:solidFill>
              </a:rPr>
              <a:t>”, </a:t>
            </a:r>
            <a:r>
              <a:rPr lang="en-US" sz="2400" dirty="0" err="1">
                <a:solidFill>
                  <a:schemeClr val="tx1"/>
                </a:solidFill>
              </a:rPr>
              <a:t>sehingga</a:t>
            </a:r>
            <a:r>
              <a:rPr lang="en-US" sz="2400" dirty="0">
                <a:solidFill>
                  <a:schemeClr val="tx1"/>
                </a:solidFill>
              </a:rPr>
              <a:t> Program-Program </a:t>
            </a:r>
            <a:r>
              <a:rPr lang="en-US" sz="2400" dirty="0" err="1">
                <a:solidFill>
                  <a:schemeClr val="tx1"/>
                </a:solidFill>
              </a:rPr>
              <a:t>seperti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Macro/Turbo Assembly, Turbo C, </a:t>
            </a:r>
            <a:r>
              <a:rPr lang="en-US" sz="2400" b="1" dirty="0" err="1">
                <a:solidFill>
                  <a:schemeClr val="tx1"/>
                </a:solidFill>
              </a:rPr>
              <a:t>Microsft</a:t>
            </a:r>
            <a:r>
              <a:rPr lang="en-US" sz="2400" b="1" dirty="0">
                <a:solidFill>
                  <a:schemeClr val="tx1"/>
                </a:solidFill>
              </a:rPr>
              <a:t> Visual C++, C++ Builder, Microsoft Visual Basic, Delphi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dsb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aplikasi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aplikasi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mengolah</a:t>
            </a:r>
            <a:r>
              <a:rPr lang="en-US" sz="2400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seperti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Microsoft Excel, SPPS </a:t>
            </a:r>
            <a:r>
              <a:rPr lang="en-US" sz="2400" dirty="0" err="1">
                <a:solidFill>
                  <a:schemeClr val="tx1"/>
                </a:solidFill>
              </a:rPr>
              <a:t>dsb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811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surveying 2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9" y="2312988"/>
            <a:ext cx="25987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5753926"/>
              </p:ext>
            </p:extLst>
          </p:nvPr>
        </p:nvGraphicFramePr>
        <p:xfrm>
          <a:off x="5010150" y="1885950"/>
          <a:ext cx="4114800" cy="348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981200" y="1085850"/>
          <a:ext cx="7162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8469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1" y="636141"/>
            <a:ext cx="8911687" cy="1280890"/>
          </a:xfrm>
        </p:spPr>
        <p:txBody>
          <a:bodyPr/>
          <a:lstStyle/>
          <a:p>
            <a:r>
              <a:rPr lang="en-US" b="1" dirty="0" err="1" smtClean="0"/>
              <a:t>Komputer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811" y="1604211"/>
            <a:ext cx="10248483" cy="51094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/>
              <a:t>Komputer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serangkaian</a:t>
            </a:r>
            <a:r>
              <a:rPr lang="en-US" sz="2400" b="1" dirty="0"/>
              <a:t> </a:t>
            </a:r>
            <a:r>
              <a:rPr lang="en-US" sz="2400" b="1" dirty="0" err="1"/>
              <a:t>ataupun</a:t>
            </a:r>
            <a:r>
              <a:rPr lang="en-US" sz="2400" b="1" dirty="0"/>
              <a:t> </a:t>
            </a:r>
            <a:r>
              <a:rPr lang="en-US" sz="2400" b="1" dirty="0" err="1"/>
              <a:t>sekelompok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b="1" dirty="0"/>
              <a:t> </a:t>
            </a:r>
            <a:r>
              <a:rPr lang="en-US" sz="2400" b="1" dirty="0" err="1"/>
              <a:t>elektronik</a:t>
            </a:r>
            <a:r>
              <a:rPr lang="en-US" sz="2400" b="1" dirty="0"/>
              <a:t> yang </a:t>
            </a:r>
            <a:r>
              <a:rPr lang="en-US" sz="2400" b="1" dirty="0" err="1"/>
              <a:t>terdiri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ribuan</a:t>
            </a:r>
            <a:r>
              <a:rPr lang="en-US" sz="2400" b="1" dirty="0"/>
              <a:t> </a:t>
            </a:r>
            <a:r>
              <a:rPr lang="en-US" sz="2400" b="1" dirty="0" err="1"/>
              <a:t>bahkan</a:t>
            </a:r>
            <a:r>
              <a:rPr lang="en-US" sz="2400" b="1" dirty="0"/>
              <a:t> </a:t>
            </a:r>
            <a:r>
              <a:rPr lang="en-US" sz="2400" b="1" dirty="0" err="1"/>
              <a:t>jutaan</a:t>
            </a:r>
            <a:r>
              <a:rPr lang="en-US" sz="2400" b="1" dirty="0"/>
              <a:t> </a:t>
            </a:r>
            <a:r>
              <a:rPr lang="en-US" sz="2400" b="1" dirty="0" err="1"/>
              <a:t>komponen</a:t>
            </a:r>
            <a:r>
              <a:rPr lang="en-US" sz="2400" b="1" dirty="0"/>
              <a:t> yang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saling</a:t>
            </a:r>
            <a:r>
              <a:rPr lang="en-US" sz="2400" b="1" dirty="0"/>
              <a:t> </a:t>
            </a:r>
            <a:r>
              <a:rPr lang="en-US" sz="2400" b="1" dirty="0" err="1"/>
              <a:t>bekerja</a:t>
            </a:r>
            <a:r>
              <a:rPr lang="en-US" sz="2400" b="1" dirty="0"/>
              <a:t> </a:t>
            </a:r>
            <a:r>
              <a:rPr lang="en-US" sz="2400" b="1" dirty="0" err="1"/>
              <a:t>sama</a:t>
            </a:r>
            <a:r>
              <a:rPr lang="en-US" sz="2400" b="1" dirty="0"/>
              <a:t>, </a:t>
            </a:r>
            <a:r>
              <a:rPr lang="en-US" sz="2400" b="1" dirty="0" err="1"/>
              <a:t>serta</a:t>
            </a:r>
            <a:r>
              <a:rPr lang="en-US" sz="2400" b="1" dirty="0"/>
              <a:t> </a:t>
            </a:r>
            <a:r>
              <a:rPr lang="en-US" sz="2400" b="1" dirty="0" err="1"/>
              <a:t>membentuk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kerja</a:t>
            </a:r>
            <a:r>
              <a:rPr lang="en-US" sz="2400" b="1" dirty="0"/>
              <a:t> yang </a:t>
            </a:r>
            <a:r>
              <a:rPr lang="en-US" sz="2400" b="1" dirty="0" err="1"/>
              <a:t>rapi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teliti</a:t>
            </a:r>
            <a:r>
              <a:rPr lang="en-US" sz="2400" b="1" dirty="0"/>
              <a:t>.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kemudian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melaksanakan</a:t>
            </a:r>
            <a:r>
              <a:rPr lang="en-US" sz="2400" b="1" dirty="0"/>
              <a:t> </a:t>
            </a:r>
            <a:r>
              <a:rPr lang="en-US" sz="2400" b="1" dirty="0" err="1"/>
              <a:t>serangkaian</a:t>
            </a:r>
            <a:r>
              <a:rPr lang="en-US" sz="2400" b="1" dirty="0"/>
              <a:t> </a:t>
            </a:r>
            <a:r>
              <a:rPr lang="en-US" sz="2400" b="1" dirty="0" err="1"/>
              <a:t>pekerjaan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otomatis</a:t>
            </a:r>
            <a:r>
              <a:rPr lang="en-US" sz="2400" b="1" dirty="0"/>
              <a:t>, </a:t>
            </a:r>
            <a:r>
              <a:rPr lang="en-US" sz="2400" b="1" dirty="0" err="1"/>
              <a:t>berdasar</a:t>
            </a:r>
            <a:r>
              <a:rPr lang="en-US" sz="2400" b="1" dirty="0"/>
              <a:t> </a:t>
            </a:r>
            <a:r>
              <a:rPr lang="en-US" sz="2400" b="1" dirty="0" err="1"/>
              <a:t>urutan</a:t>
            </a:r>
            <a:r>
              <a:rPr lang="en-US" sz="2400" b="1" dirty="0"/>
              <a:t> </a:t>
            </a:r>
            <a:r>
              <a:rPr lang="en-US" sz="2400" b="1" dirty="0" err="1"/>
              <a:t>instruksi</a:t>
            </a:r>
            <a:r>
              <a:rPr lang="en-US" sz="2400" b="1" dirty="0"/>
              <a:t> </a:t>
            </a:r>
            <a:r>
              <a:rPr lang="en-US" sz="2400" b="1" dirty="0" err="1"/>
              <a:t>ataupun</a:t>
            </a:r>
            <a:r>
              <a:rPr lang="en-US" sz="2400" b="1" dirty="0"/>
              <a:t> program yang </a:t>
            </a:r>
            <a:r>
              <a:rPr lang="en-US" sz="2400" b="1" dirty="0" err="1"/>
              <a:t>diberikan</a:t>
            </a:r>
            <a:r>
              <a:rPr lang="en-US" sz="2400" b="1" dirty="0"/>
              <a:t> </a:t>
            </a:r>
            <a:r>
              <a:rPr lang="en-US" sz="2400" b="1" dirty="0" err="1"/>
              <a:t>kepadanya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0" indent="0" algn="just">
              <a:buNone/>
            </a:pPr>
            <a:r>
              <a:rPr lang="en-US" sz="2400" b="1" dirty="0" err="1" smtClean="0"/>
              <a:t>Dengan</a:t>
            </a:r>
            <a:r>
              <a:rPr lang="en-US" sz="2400" b="1" dirty="0" smtClean="0"/>
              <a:t> kata lain </a:t>
            </a:r>
          </a:p>
          <a:p>
            <a:pPr marL="0" indent="0" algn="just">
              <a:buNone/>
            </a:pPr>
            <a:r>
              <a:rPr lang="en-US" sz="2400" b="1" dirty="0" err="1"/>
              <a:t>Definisi</a:t>
            </a:r>
            <a:r>
              <a:rPr lang="en-US" sz="2400" b="1" dirty="0"/>
              <a:t> yang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memberi</a:t>
            </a:r>
            <a:r>
              <a:rPr lang="en-US" sz="2400" b="1" dirty="0"/>
              <a:t> </a:t>
            </a:r>
            <a:r>
              <a:rPr lang="en-US" sz="2400" b="1" dirty="0" err="1"/>
              <a:t>makna</a:t>
            </a:r>
            <a:r>
              <a:rPr lang="en-US" sz="2400" b="1" dirty="0"/>
              <a:t> </a:t>
            </a:r>
            <a:r>
              <a:rPr lang="en-US" sz="2400" b="1" dirty="0" err="1"/>
              <a:t>bahwa</a:t>
            </a:r>
            <a:r>
              <a:rPr lang="en-US" sz="2400" b="1" dirty="0"/>
              <a:t> </a:t>
            </a:r>
            <a:r>
              <a:rPr lang="en-US" sz="2400" b="1" dirty="0" err="1"/>
              <a:t>komputer</a:t>
            </a:r>
            <a:r>
              <a:rPr lang="en-US" sz="2400" b="1" dirty="0"/>
              <a:t> </a:t>
            </a:r>
            <a:r>
              <a:rPr lang="en-US" sz="2400" b="1" dirty="0" err="1"/>
              <a:t>memiliki</a:t>
            </a:r>
            <a:r>
              <a:rPr lang="en-US" sz="2400" b="1" dirty="0"/>
              <a:t>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yang </a:t>
            </a:r>
            <a:r>
              <a:rPr lang="en-US" sz="2400" b="1" dirty="0" err="1"/>
              <a:t>saling</a:t>
            </a:r>
            <a:r>
              <a:rPr lang="en-US" sz="2400" b="1" dirty="0"/>
              <a:t> </a:t>
            </a:r>
            <a:r>
              <a:rPr lang="en-US" sz="2400" b="1" dirty="0" err="1"/>
              <a:t>bekerja</a:t>
            </a:r>
            <a:r>
              <a:rPr lang="en-US" sz="2400" b="1" dirty="0"/>
              <a:t> </a:t>
            </a:r>
            <a:r>
              <a:rPr lang="en-US" sz="2400" b="1" dirty="0" err="1"/>
              <a:t>sama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bagian-bagain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baru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bekerja</a:t>
            </a:r>
            <a:r>
              <a:rPr lang="en-US" sz="2400" b="1" dirty="0"/>
              <a:t> </a:t>
            </a:r>
            <a:r>
              <a:rPr lang="en-US" sz="2400" b="1" dirty="0" err="1"/>
              <a:t>kalau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aliran</a:t>
            </a:r>
            <a:r>
              <a:rPr lang="en-US" sz="2400" b="1" dirty="0"/>
              <a:t> </a:t>
            </a:r>
            <a:r>
              <a:rPr lang="en-US" sz="2400" b="1" dirty="0" err="1"/>
              <a:t>listrik</a:t>
            </a:r>
            <a:r>
              <a:rPr lang="en-US" sz="2400" b="1" dirty="0"/>
              <a:t> yang </a:t>
            </a:r>
            <a:r>
              <a:rPr lang="en-US" sz="2400" b="1" dirty="0" err="1"/>
              <a:t>mengalir</a:t>
            </a:r>
            <a:r>
              <a:rPr lang="en-US" sz="2400" b="1" dirty="0"/>
              <a:t> </a:t>
            </a:r>
            <a:r>
              <a:rPr lang="en-US" sz="2400" b="1" dirty="0" err="1"/>
              <a:t>didalamnya</a:t>
            </a:r>
            <a:r>
              <a:rPr lang="en-US" sz="2400" b="1" dirty="0"/>
              <a:t>. </a:t>
            </a:r>
            <a:r>
              <a:rPr lang="en-US" sz="2400" b="1" dirty="0" err="1"/>
              <a:t>Istilah</a:t>
            </a:r>
            <a:r>
              <a:rPr lang="en-US" sz="2400" b="1" dirty="0"/>
              <a:t> </a:t>
            </a:r>
            <a:r>
              <a:rPr lang="en-US" sz="2400" b="1" dirty="0" err="1"/>
              <a:t>mengenai</a:t>
            </a:r>
            <a:r>
              <a:rPr lang="en-US" sz="2400" b="1" dirty="0"/>
              <a:t> </a:t>
            </a:r>
            <a:r>
              <a:rPr lang="en-US" sz="2400" b="1" dirty="0" err="1"/>
              <a:t>sekelompok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b="1" dirty="0"/>
              <a:t>, </a:t>
            </a:r>
            <a:r>
              <a:rPr lang="en-US" sz="2400" b="1" dirty="0" err="1"/>
              <a:t>ataupun</a:t>
            </a:r>
            <a:r>
              <a:rPr lang="en-US" sz="2400" b="1" dirty="0"/>
              <a:t> </a:t>
            </a:r>
            <a:r>
              <a:rPr lang="en-US" sz="2400" b="1" dirty="0" err="1"/>
              <a:t>istilah</a:t>
            </a:r>
            <a:r>
              <a:rPr lang="en-US" sz="2400" b="1" dirty="0"/>
              <a:t> </a:t>
            </a:r>
            <a:r>
              <a:rPr lang="en-US" sz="2400" b="1" dirty="0" err="1"/>
              <a:t>mengenai</a:t>
            </a:r>
            <a:r>
              <a:rPr lang="en-US" sz="2400" b="1" dirty="0"/>
              <a:t> </a:t>
            </a:r>
            <a:r>
              <a:rPr lang="en-US" sz="2400" b="1" dirty="0" err="1"/>
              <a:t>jutaan</a:t>
            </a:r>
            <a:r>
              <a:rPr lang="en-US" sz="2400" b="1" dirty="0"/>
              <a:t> </a:t>
            </a:r>
            <a:r>
              <a:rPr lang="en-US" sz="2400" b="1" dirty="0" err="1"/>
              <a:t>komponen</a:t>
            </a:r>
            <a:r>
              <a:rPr lang="en-US" sz="2400" b="1" dirty="0"/>
              <a:t> </a:t>
            </a:r>
            <a:r>
              <a:rPr lang="en-US" sz="2400" b="1" dirty="0" err="1"/>
              <a:t>kemudian</a:t>
            </a:r>
            <a:r>
              <a:rPr lang="en-US" sz="2400" b="1" dirty="0"/>
              <a:t> </a:t>
            </a:r>
            <a:r>
              <a:rPr lang="en-US" sz="2400" b="1" dirty="0" err="1"/>
              <a:t>dikenal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hardware </a:t>
            </a:r>
            <a:r>
              <a:rPr lang="en-US" sz="2400" b="1" dirty="0" err="1"/>
              <a:t>komputer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perangkat</a:t>
            </a:r>
            <a:r>
              <a:rPr lang="en-US" sz="2400" b="1" dirty="0"/>
              <a:t> </a:t>
            </a:r>
            <a:r>
              <a:rPr lang="en-US" sz="2400" b="1" dirty="0" err="1"/>
              <a:t>keras</a:t>
            </a:r>
            <a:r>
              <a:rPr lang="en-US" sz="2400" b="1" dirty="0"/>
              <a:t> </a:t>
            </a:r>
            <a:r>
              <a:rPr lang="en-US" sz="2400" b="1" dirty="0" err="1"/>
              <a:t>komputer</a:t>
            </a:r>
            <a:r>
              <a:rPr lang="en-US" sz="2400" b="1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07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16" y="0"/>
            <a:ext cx="11514221" cy="6292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Hardware </a:t>
            </a:r>
            <a:r>
              <a:rPr lang="en-US" sz="2200" b="1" dirty="0" err="1"/>
              <a:t>komputer</a:t>
            </a:r>
            <a:r>
              <a:rPr lang="en-US" sz="2200" b="1" dirty="0"/>
              <a:t> </a:t>
            </a:r>
            <a:r>
              <a:rPr lang="en-US" sz="2200" b="1" dirty="0" err="1"/>
              <a:t>juga</a:t>
            </a:r>
            <a:r>
              <a:rPr lang="en-US" sz="2200" b="1" dirty="0"/>
              <a:t> </a:t>
            </a:r>
            <a:r>
              <a:rPr lang="en-US" sz="2200" b="1" dirty="0" err="1"/>
              <a:t>dapat</a:t>
            </a:r>
            <a:r>
              <a:rPr lang="en-US" sz="2200" b="1" dirty="0"/>
              <a:t> </a:t>
            </a:r>
            <a:r>
              <a:rPr lang="en-US" sz="2200" b="1" dirty="0" err="1"/>
              <a:t>diartikan</a:t>
            </a:r>
            <a:r>
              <a:rPr lang="en-US" sz="2200" b="1" dirty="0"/>
              <a:t> </a:t>
            </a:r>
            <a:r>
              <a:rPr lang="en-US" sz="2200" b="1" dirty="0" err="1"/>
              <a:t>sebagai</a:t>
            </a:r>
            <a:r>
              <a:rPr lang="en-US" sz="2200" b="1" dirty="0"/>
              <a:t> </a:t>
            </a:r>
            <a:r>
              <a:rPr lang="en-US" sz="2200" b="1" dirty="0" err="1"/>
              <a:t>peralatan</a:t>
            </a:r>
            <a:r>
              <a:rPr lang="en-US" sz="2200" b="1" dirty="0"/>
              <a:t> </a:t>
            </a:r>
            <a:r>
              <a:rPr lang="en-US" sz="2200" b="1" dirty="0" err="1"/>
              <a:t>pisik</a:t>
            </a:r>
            <a:r>
              <a:rPr lang="en-US" sz="2200" b="1" dirty="0"/>
              <a:t> </a:t>
            </a:r>
            <a:r>
              <a:rPr lang="en-US" sz="2200" b="1" dirty="0" err="1"/>
              <a:t>dari</a:t>
            </a:r>
            <a:r>
              <a:rPr lang="en-US" sz="2200" b="1" dirty="0"/>
              <a:t> </a:t>
            </a:r>
            <a:r>
              <a:rPr lang="en-US" sz="2200" b="1" dirty="0" err="1"/>
              <a:t>komputer</a:t>
            </a:r>
            <a:r>
              <a:rPr lang="en-US" sz="2200" b="1" dirty="0"/>
              <a:t> </a:t>
            </a:r>
            <a:r>
              <a:rPr lang="en-US" sz="2200" b="1" dirty="0" err="1"/>
              <a:t>itu</a:t>
            </a:r>
            <a:r>
              <a:rPr lang="en-US" sz="2200" b="1" dirty="0"/>
              <a:t> </a:t>
            </a:r>
            <a:r>
              <a:rPr lang="en-US" sz="2200" b="1" dirty="0" err="1"/>
              <a:t>sendiri</a:t>
            </a:r>
            <a:r>
              <a:rPr lang="en-US" sz="2200" b="1" dirty="0"/>
              <a:t>. </a:t>
            </a:r>
            <a:r>
              <a:rPr lang="en-US" sz="2200" b="1" dirty="0" err="1"/>
              <a:t>Peralatan</a:t>
            </a:r>
            <a:r>
              <a:rPr lang="en-US" sz="2200" b="1" dirty="0"/>
              <a:t> yang </a:t>
            </a:r>
            <a:r>
              <a:rPr lang="en-US" sz="2200" b="1" dirty="0" err="1"/>
              <a:t>secara</a:t>
            </a:r>
            <a:r>
              <a:rPr lang="en-US" sz="2200" b="1" dirty="0"/>
              <a:t> </a:t>
            </a:r>
            <a:r>
              <a:rPr lang="en-US" sz="2200" b="1" dirty="0" err="1"/>
              <a:t>pisik</a:t>
            </a:r>
            <a:r>
              <a:rPr lang="en-US" sz="2200" b="1" dirty="0"/>
              <a:t> </a:t>
            </a:r>
            <a:r>
              <a:rPr lang="en-US" sz="2200" b="1" dirty="0" err="1"/>
              <a:t>dapat</a:t>
            </a:r>
            <a:r>
              <a:rPr lang="en-US" sz="2200" b="1" dirty="0"/>
              <a:t> </a:t>
            </a:r>
            <a:r>
              <a:rPr lang="en-US" sz="2200" b="1" dirty="0" err="1"/>
              <a:t>dilihat</a:t>
            </a:r>
            <a:r>
              <a:rPr lang="en-US" sz="2200" b="1" dirty="0"/>
              <a:t>, </a:t>
            </a:r>
            <a:r>
              <a:rPr lang="en-US" sz="2200" b="1" dirty="0" err="1"/>
              <a:t>dipegang</a:t>
            </a:r>
            <a:r>
              <a:rPr lang="en-US" sz="2200" b="1" dirty="0"/>
              <a:t>, </a:t>
            </a:r>
            <a:r>
              <a:rPr lang="en-US" sz="2200" b="1" dirty="0" err="1"/>
              <a:t>ataupun</a:t>
            </a:r>
            <a:r>
              <a:rPr lang="en-US" sz="2200" b="1" dirty="0"/>
              <a:t> </a:t>
            </a:r>
            <a:r>
              <a:rPr lang="en-US" sz="2200" b="1" dirty="0" err="1"/>
              <a:t>dipindahkan</a:t>
            </a:r>
            <a:r>
              <a:rPr lang="en-US" sz="2200" b="1" dirty="0" smtClean="0"/>
              <a:t>.</a:t>
            </a:r>
          </a:p>
          <a:p>
            <a:pPr marL="0" indent="0">
              <a:buNone/>
            </a:pPr>
            <a:r>
              <a:rPr lang="en-US" sz="2200" b="1" dirty="0" smtClean="0"/>
              <a:t> </a:t>
            </a:r>
          </a:p>
          <a:p>
            <a:pPr marL="0" indent="0">
              <a:buNone/>
            </a:pPr>
            <a:r>
              <a:rPr lang="en-US" sz="2200" b="1" dirty="0" err="1"/>
              <a:t>komputer</a:t>
            </a:r>
            <a:r>
              <a:rPr lang="en-US" sz="2200" b="1" dirty="0"/>
              <a:t> </a:t>
            </a:r>
            <a:r>
              <a:rPr lang="en-US" sz="2200" b="1" dirty="0" err="1"/>
              <a:t>tidak</a:t>
            </a:r>
            <a:r>
              <a:rPr lang="en-US" sz="2200" b="1" dirty="0"/>
              <a:t> </a:t>
            </a:r>
            <a:r>
              <a:rPr lang="en-US" sz="2200" b="1" dirty="0" err="1"/>
              <a:t>mungkin</a:t>
            </a:r>
            <a:r>
              <a:rPr lang="en-US" sz="2200" b="1" dirty="0"/>
              <a:t> </a:t>
            </a:r>
            <a:r>
              <a:rPr lang="en-US" sz="2200" b="1" dirty="0" err="1"/>
              <a:t>bisa</a:t>
            </a:r>
            <a:r>
              <a:rPr lang="en-US" sz="2200" b="1" dirty="0"/>
              <a:t> </a:t>
            </a:r>
            <a:r>
              <a:rPr lang="en-US" sz="2200" b="1" dirty="0" err="1"/>
              <a:t>bekerja</a:t>
            </a:r>
            <a:r>
              <a:rPr lang="en-US" sz="2200" b="1" dirty="0"/>
              <a:t> </a:t>
            </a:r>
            <a:r>
              <a:rPr lang="en-US" sz="2200" b="1" dirty="0" err="1"/>
              <a:t>tanpa</a:t>
            </a:r>
            <a:r>
              <a:rPr lang="en-US" sz="2200" b="1" dirty="0"/>
              <a:t> </a:t>
            </a:r>
            <a:r>
              <a:rPr lang="en-US" sz="2200" b="1" dirty="0" err="1"/>
              <a:t>adanya</a:t>
            </a:r>
            <a:r>
              <a:rPr lang="en-US" sz="2200" b="1" dirty="0"/>
              <a:t> program yang </a:t>
            </a:r>
            <a:r>
              <a:rPr lang="en-US" sz="2200" b="1" dirty="0" err="1"/>
              <a:t>telah</a:t>
            </a:r>
            <a:r>
              <a:rPr lang="en-US" sz="2200" b="1" dirty="0"/>
              <a:t> </a:t>
            </a:r>
            <a:r>
              <a:rPr lang="en-US" sz="2200" b="1" dirty="0" err="1"/>
              <a:t>dimasukkan</a:t>
            </a:r>
            <a:r>
              <a:rPr lang="en-US" sz="2200" b="1" dirty="0"/>
              <a:t> </a:t>
            </a:r>
            <a:r>
              <a:rPr lang="en-US" sz="2200" b="1" dirty="0" err="1"/>
              <a:t>kedalamnya</a:t>
            </a:r>
            <a:r>
              <a:rPr lang="en-US" sz="2200" b="1" dirty="0"/>
              <a:t>. Program </a:t>
            </a:r>
            <a:r>
              <a:rPr lang="en-US" sz="2200" b="1" dirty="0" err="1"/>
              <a:t>ini</a:t>
            </a:r>
            <a:r>
              <a:rPr lang="en-US" sz="2200" b="1" dirty="0"/>
              <a:t> </a:t>
            </a:r>
            <a:r>
              <a:rPr lang="en-US" sz="2200" b="1" dirty="0" err="1"/>
              <a:t>bisa</a:t>
            </a:r>
            <a:r>
              <a:rPr lang="en-US" sz="2200" b="1" dirty="0"/>
              <a:t> </a:t>
            </a:r>
            <a:r>
              <a:rPr lang="en-US" sz="2200" b="1" dirty="0" err="1"/>
              <a:t>berupa</a:t>
            </a:r>
            <a:r>
              <a:rPr lang="en-US" sz="2200" b="1" dirty="0"/>
              <a:t> </a:t>
            </a:r>
            <a:r>
              <a:rPr lang="en-US" sz="2200" b="1" dirty="0" err="1"/>
              <a:t>suatu</a:t>
            </a:r>
            <a:r>
              <a:rPr lang="en-US" sz="2200" b="1" dirty="0"/>
              <a:t> </a:t>
            </a:r>
            <a:r>
              <a:rPr lang="en-US" sz="2200" b="1" dirty="0" err="1"/>
              <a:t>prosedur</a:t>
            </a:r>
            <a:r>
              <a:rPr lang="en-US" sz="2200" b="1" dirty="0"/>
              <a:t> </a:t>
            </a:r>
            <a:r>
              <a:rPr lang="en-US" sz="2200" b="1" dirty="0" err="1"/>
              <a:t>peng-operasian</a:t>
            </a:r>
            <a:r>
              <a:rPr lang="en-US" sz="2200" b="1" dirty="0"/>
              <a:t> </a:t>
            </a:r>
            <a:r>
              <a:rPr lang="en-US" sz="2200" b="1" dirty="0" err="1"/>
              <a:t>dari</a:t>
            </a:r>
            <a:r>
              <a:rPr lang="en-US" sz="2200" b="1" dirty="0"/>
              <a:t> </a:t>
            </a:r>
            <a:r>
              <a:rPr lang="en-US" sz="2200" b="1" dirty="0" err="1"/>
              <a:t>komputer</a:t>
            </a:r>
            <a:r>
              <a:rPr lang="en-US" sz="2200" b="1" dirty="0"/>
              <a:t> </a:t>
            </a:r>
            <a:r>
              <a:rPr lang="en-US" sz="2200" b="1" dirty="0" err="1"/>
              <a:t>itu</a:t>
            </a:r>
            <a:r>
              <a:rPr lang="en-US" sz="2200" b="1" dirty="0"/>
              <a:t> </a:t>
            </a:r>
            <a:r>
              <a:rPr lang="en-US" sz="2200" b="1" dirty="0" err="1"/>
              <a:t>sendiri</a:t>
            </a:r>
            <a:r>
              <a:rPr lang="en-US" sz="2200" b="1" dirty="0"/>
              <a:t> </a:t>
            </a:r>
            <a:r>
              <a:rPr lang="en-US" sz="2200" b="1" dirty="0" err="1"/>
              <a:t>ataupun</a:t>
            </a:r>
            <a:r>
              <a:rPr lang="en-US" sz="2200" b="1" dirty="0"/>
              <a:t> </a:t>
            </a:r>
            <a:r>
              <a:rPr lang="en-US" sz="2200" b="1" dirty="0" err="1"/>
              <a:t>pelbagai</a:t>
            </a:r>
            <a:r>
              <a:rPr lang="en-US" sz="2200" b="1" dirty="0"/>
              <a:t> </a:t>
            </a:r>
            <a:r>
              <a:rPr lang="en-US" sz="2200" b="1" dirty="0" err="1"/>
              <a:t>prosedur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hal</a:t>
            </a:r>
            <a:r>
              <a:rPr lang="en-US" sz="2200" b="1" dirty="0"/>
              <a:t> </a:t>
            </a:r>
            <a:r>
              <a:rPr lang="en-US" sz="2200" b="1" dirty="0" err="1"/>
              <a:t>pemrosesan</a:t>
            </a:r>
            <a:r>
              <a:rPr lang="en-US" sz="2200" b="1" dirty="0"/>
              <a:t> data yang </a:t>
            </a:r>
            <a:r>
              <a:rPr lang="en-US" sz="2200" b="1" dirty="0" err="1"/>
              <a:t>telah</a:t>
            </a:r>
            <a:r>
              <a:rPr lang="en-US" sz="2200" b="1" dirty="0"/>
              <a:t> </a:t>
            </a:r>
            <a:r>
              <a:rPr lang="en-US" sz="2200" b="1" dirty="0" err="1"/>
              <a:t>ditetapkan</a:t>
            </a:r>
            <a:r>
              <a:rPr lang="en-US" sz="2200" b="1" dirty="0"/>
              <a:t> </a:t>
            </a:r>
            <a:r>
              <a:rPr lang="en-US" sz="2200" b="1" dirty="0" err="1"/>
              <a:t>sebelumnya</a:t>
            </a:r>
            <a:r>
              <a:rPr lang="en-US" sz="2200" b="1" dirty="0"/>
              <a:t>. Dan program-program </a:t>
            </a:r>
            <a:r>
              <a:rPr lang="en-US" sz="2200" b="1" dirty="0" err="1"/>
              <a:t>inilah</a:t>
            </a:r>
            <a:r>
              <a:rPr lang="en-US" sz="2200" b="1" dirty="0"/>
              <a:t> yang </a:t>
            </a:r>
            <a:r>
              <a:rPr lang="en-US" sz="2200" b="1" dirty="0" err="1"/>
              <a:t>kemudian</a:t>
            </a:r>
            <a:r>
              <a:rPr lang="en-US" sz="2200" b="1" dirty="0"/>
              <a:t> </a:t>
            </a:r>
            <a:r>
              <a:rPr lang="en-US" sz="2200" b="1" dirty="0" err="1"/>
              <a:t>disebut</a:t>
            </a:r>
            <a:r>
              <a:rPr lang="en-US" sz="2200" b="1" dirty="0"/>
              <a:t> </a:t>
            </a:r>
            <a:r>
              <a:rPr lang="en-US" sz="2200" b="1" dirty="0" err="1"/>
              <a:t>sebagai</a:t>
            </a:r>
            <a:r>
              <a:rPr lang="en-US" sz="2200" b="1" dirty="0"/>
              <a:t> software </a:t>
            </a:r>
            <a:r>
              <a:rPr lang="en-US" sz="2200" b="1" dirty="0" err="1"/>
              <a:t>komputer</a:t>
            </a:r>
            <a:r>
              <a:rPr lang="en-US" sz="2200" b="1" dirty="0"/>
              <a:t> </a:t>
            </a:r>
            <a:r>
              <a:rPr lang="en-US" sz="2200" b="1" dirty="0" err="1"/>
              <a:t>atau</a:t>
            </a:r>
            <a:r>
              <a:rPr lang="en-US" sz="2200" b="1" dirty="0"/>
              <a:t> </a:t>
            </a:r>
            <a:r>
              <a:rPr lang="en-US" sz="2200" b="1" dirty="0" err="1"/>
              <a:t>perangkat</a:t>
            </a:r>
            <a:r>
              <a:rPr lang="en-US" sz="2200" b="1" dirty="0"/>
              <a:t> </a:t>
            </a:r>
            <a:r>
              <a:rPr lang="en-US" sz="2200" b="1" dirty="0" err="1"/>
              <a:t>lunak</a:t>
            </a:r>
            <a:r>
              <a:rPr lang="en-US" sz="2200" b="1" dirty="0"/>
              <a:t> </a:t>
            </a:r>
            <a:r>
              <a:rPr lang="en-US" sz="2200" b="1" dirty="0" err="1"/>
              <a:t>komputer</a:t>
            </a:r>
            <a:r>
              <a:rPr lang="en-US" sz="2200" b="1" dirty="0"/>
              <a:t>. </a:t>
            </a:r>
            <a:endParaRPr lang="en-US" sz="2200" b="1" dirty="0" smtClean="0"/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 err="1"/>
              <a:t>komputer</a:t>
            </a:r>
            <a:r>
              <a:rPr lang="en-US" sz="2200" b="1" dirty="0"/>
              <a:t> </a:t>
            </a:r>
            <a:r>
              <a:rPr lang="en-US" sz="2200" b="1" dirty="0" err="1"/>
              <a:t>hanyalah</a:t>
            </a:r>
            <a:r>
              <a:rPr lang="en-US" sz="2200" b="1" dirty="0"/>
              <a:t> </a:t>
            </a:r>
            <a:r>
              <a:rPr lang="en-US" sz="2200" b="1" dirty="0" err="1"/>
              <a:t>merupakan</a:t>
            </a:r>
            <a:r>
              <a:rPr lang="en-US" sz="2200" b="1" dirty="0"/>
              <a:t> </a:t>
            </a:r>
            <a:r>
              <a:rPr lang="en-US" sz="2200" b="1" dirty="0" err="1"/>
              <a:t>sebuah</a:t>
            </a:r>
            <a:r>
              <a:rPr lang="en-US" sz="2200" b="1" dirty="0"/>
              <a:t> </a:t>
            </a:r>
            <a:r>
              <a:rPr lang="en-US" sz="2200" b="1" dirty="0" err="1"/>
              <a:t>alat</a:t>
            </a:r>
            <a:r>
              <a:rPr lang="en-US" sz="2200" b="1" dirty="0"/>
              <a:t>; </a:t>
            </a:r>
            <a:r>
              <a:rPr lang="en-US" sz="2200" b="1" dirty="0" err="1"/>
              <a:t>Alat</a:t>
            </a:r>
            <a:r>
              <a:rPr lang="en-US" sz="2200" b="1" dirty="0"/>
              <a:t> yang </a:t>
            </a:r>
            <a:r>
              <a:rPr lang="en-US" sz="2200" b="1" dirty="0" err="1"/>
              <a:t>bisa</a:t>
            </a:r>
            <a:r>
              <a:rPr lang="en-US" sz="2200" b="1" dirty="0"/>
              <a:t> </a:t>
            </a:r>
            <a:r>
              <a:rPr lang="en-US" sz="2200" b="1" dirty="0" err="1"/>
              <a:t>digunakan</a:t>
            </a:r>
            <a:r>
              <a:rPr lang="en-US" sz="2200" b="1" dirty="0"/>
              <a:t> </a:t>
            </a:r>
            <a:r>
              <a:rPr lang="en-US" sz="2200" b="1" dirty="0" err="1"/>
              <a:t>untuk</a:t>
            </a:r>
            <a:r>
              <a:rPr lang="en-US" sz="2200" b="1" dirty="0"/>
              <a:t> </a:t>
            </a:r>
            <a:r>
              <a:rPr lang="en-US" sz="2200" b="1" dirty="0" err="1"/>
              <a:t>membantu</a:t>
            </a:r>
            <a:r>
              <a:rPr lang="en-US" sz="2200" b="1" dirty="0"/>
              <a:t> </a:t>
            </a:r>
            <a:r>
              <a:rPr lang="en-US" sz="2200" b="1" dirty="0" err="1"/>
              <a:t>manusia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menyelesaikan</a:t>
            </a:r>
            <a:r>
              <a:rPr lang="en-US" sz="2200" b="1" dirty="0"/>
              <a:t> </a:t>
            </a:r>
            <a:r>
              <a:rPr lang="en-US" sz="2200" b="1" dirty="0" err="1"/>
              <a:t>pekerjaannya</a:t>
            </a:r>
            <a:r>
              <a:rPr lang="en-US" sz="2200" b="1" dirty="0"/>
              <a:t>. </a:t>
            </a:r>
            <a:r>
              <a:rPr lang="en-US" sz="2200" b="1" dirty="0" err="1"/>
              <a:t>Untuk</a:t>
            </a:r>
            <a:r>
              <a:rPr lang="en-US" sz="2200" b="1" dirty="0"/>
              <a:t> </a:t>
            </a:r>
            <a:r>
              <a:rPr lang="en-US" sz="2200" b="1" dirty="0" err="1"/>
              <a:t>bisa</a:t>
            </a:r>
            <a:r>
              <a:rPr lang="en-US" sz="2200" b="1" dirty="0"/>
              <a:t> </a:t>
            </a:r>
            <a:r>
              <a:rPr lang="en-US" sz="2200" b="1" dirty="0" err="1"/>
              <a:t>bekerja</a:t>
            </a:r>
            <a:r>
              <a:rPr lang="en-US" sz="2200" b="1" dirty="0"/>
              <a:t>, </a:t>
            </a:r>
            <a:r>
              <a:rPr lang="en-US" sz="2200" b="1" dirty="0" err="1"/>
              <a:t>alat</a:t>
            </a:r>
            <a:r>
              <a:rPr lang="en-US" sz="2200" b="1" dirty="0"/>
              <a:t> </a:t>
            </a:r>
            <a:r>
              <a:rPr lang="en-US" sz="2200" b="1" dirty="0" err="1"/>
              <a:t>tersebut</a:t>
            </a:r>
            <a:r>
              <a:rPr lang="en-US" sz="2200" b="1" dirty="0"/>
              <a:t> </a:t>
            </a:r>
            <a:r>
              <a:rPr lang="en-US" sz="2200" b="1" dirty="0" err="1"/>
              <a:t>memerlukan</a:t>
            </a:r>
            <a:r>
              <a:rPr lang="en-US" sz="2200" b="1" dirty="0"/>
              <a:t> </a:t>
            </a:r>
            <a:r>
              <a:rPr lang="en-US" sz="2200" b="1" dirty="0" err="1"/>
              <a:t>adanya</a:t>
            </a:r>
            <a:r>
              <a:rPr lang="en-US" sz="2200" b="1" dirty="0"/>
              <a:t> program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manusia</a:t>
            </a:r>
            <a:r>
              <a:rPr lang="en-US" sz="2200" b="1" dirty="0"/>
              <a:t>. </a:t>
            </a:r>
            <a:r>
              <a:rPr lang="en-US" sz="2200" b="1" dirty="0" err="1"/>
              <a:t>Pengertian</a:t>
            </a:r>
            <a:r>
              <a:rPr lang="en-US" sz="2200" b="1" dirty="0"/>
              <a:t> </a:t>
            </a:r>
            <a:r>
              <a:rPr lang="en-US" sz="2200" b="1" dirty="0" err="1"/>
              <a:t>manusia</a:t>
            </a:r>
            <a:r>
              <a:rPr lang="en-US" sz="2200" b="1" dirty="0"/>
              <a:t> </a:t>
            </a:r>
            <a:r>
              <a:rPr lang="en-US" sz="2200" b="1" dirty="0" err="1"/>
              <a:t>kemudian</a:t>
            </a:r>
            <a:r>
              <a:rPr lang="en-US" sz="2200" b="1" dirty="0"/>
              <a:t> </a:t>
            </a:r>
            <a:r>
              <a:rPr lang="en-US" sz="2200" b="1" dirty="0" err="1"/>
              <a:t>dikenal</a:t>
            </a:r>
            <a:r>
              <a:rPr lang="en-US" sz="2200" b="1" dirty="0"/>
              <a:t> </a:t>
            </a:r>
            <a:r>
              <a:rPr lang="en-US" sz="2200" b="1" dirty="0" err="1"/>
              <a:t>dengan</a:t>
            </a:r>
            <a:r>
              <a:rPr lang="en-US" sz="2200" b="1" dirty="0"/>
              <a:t> </a:t>
            </a:r>
            <a:r>
              <a:rPr lang="en-US" sz="2200" b="1" dirty="0" err="1"/>
              <a:t>istilah</a:t>
            </a:r>
            <a:r>
              <a:rPr lang="en-US" sz="2200" b="1" dirty="0"/>
              <a:t> </a:t>
            </a:r>
            <a:r>
              <a:rPr lang="en-US" sz="2200" b="1" dirty="0" err="1"/>
              <a:t>brainware</a:t>
            </a:r>
            <a:r>
              <a:rPr lang="en-US" sz="2200" b="1" dirty="0"/>
              <a:t> (</a:t>
            </a:r>
            <a:r>
              <a:rPr lang="en-US" sz="2200" b="1" dirty="0" err="1"/>
              <a:t>perangkat</a:t>
            </a:r>
            <a:r>
              <a:rPr lang="en-US" sz="2200" b="1" dirty="0"/>
              <a:t> </a:t>
            </a:r>
            <a:r>
              <a:rPr lang="en-US" sz="2200" b="1" dirty="0" err="1"/>
              <a:t>manusia</a:t>
            </a:r>
            <a:r>
              <a:rPr lang="en-US" sz="2200" b="1" dirty="0"/>
              <a:t>). </a:t>
            </a:r>
            <a:endParaRPr lang="en-US" sz="2200" b="1" dirty="0" smtClean="0"/>
          </a:p>
          <a:p>
            <a:pPr marL="0" indent="0">
              <a:buNone/>
            </a:pP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31439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370" y="397042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 err="1"/>
              <a:t>Konsep</a:t>
            </a:r>
            <a:r>
              <a:rPr lang="en-US" sz="2400" b="1" dirty="0"/>
              <a:t> hardware - software - </a:t>
            </a:r>
            <a:r>
              <a:rPr lang="en-US" sz="2400" b="1" dirty="0" err="1"/>
              <a:t>brainware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konsep</a:t>
            </a:r>
            <a:r>
              <a:rPr lang="en-US" sz="2400" b="1" dirty="0"/>
              <a:t> tri-</a:t>
            </a:r>
            <a:r>
              <a:rPr lang="en-US" sz="2400" b="1" dirty="0" err="1"/>
              <a:t>tunggal</a:t>
            </a:r>
            <a:r>
              <a:rPr lang="en-US" sz="2400" b="1" dirty="0"/>
              <a:t> yang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dipisahkan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lainnya</a:t>
            </a:r>
            <a:r>
              <a:rPr lang="en-US" sz="2400" b="1" dirty="0"/>
              <a:t>.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tahap</a:t>
            </a:r>
            <a:r>
              <a:rPr lang="en-US" sz="2400" b="1" dirty="0"/>
              <a:t> </a:t>
            </a:r>
            <a:r>
              <a:rPr lang="en-US" sz="2400" b="1" dirty="0" err="1"/>
              <a:t>pertama</a:t>
            </a:r>
            <a:r>
              <a:rPr lang="en-US" sz="2400" b="1" dirty="0"/>
              <a:t>, </a:t>
            </a:r>
            <a:r>
              <a:rPr lang="en-US" sz="2400" b="1" dirty="0" err="1"/>
              <a:t>manusia</a:t>
            </a:r>
            <a:r>
              <a:rPr lang="en-US" sz="2400" b="1" dirty="0"/>
              <a:t>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memasukkan</a:t>
            </a:r>
            <a:r>
              <a:rPr lang="en-US" sz="2400" b="1" dirty="0"/>
              <a:t> program </a:t>
            </a:r>
            <a:r>
              <a:rPr lang="en-US" sz="2400" b="1" dirty="0" err="1"/>
              <a:t>terlebih</a:t>
            </a:r>
            <a:r>
              <a:rPr lang="en-US" sz="2400" b="1" dirty="0"/>
              <a:t> </a:t>
            </a:r>
            <a:r>
              <a:rPr lang="en-US" sz="2400" b="1" dirty="0" err="1"/>
              <a:t>dahulu</a:t>
            </a:r>
            <a:r>
              <a:rPr lang="en-US" sz="2400" b="1" dirty="0"/>
              <a:t> </a:t>
            </a:r>
            <a:r>
              <a:rPr lang="en-US" sz="2400" b="1" dirty="0" err="1"/>
              <a:t>kedalam</a:t>
            </a:r>
            <a:r>
              <a:rPr lang="en-US" sz="2400" b="1" dirty="0"/>
              <a:t> </a:t>
            </a:r>
            <a:r>
              <a:rPr lang="en-US" sz="2400" b="1" dirty="0" err="1"/>
              <a:t>komputer</a:t>
            </a:r>
            <a:r>
              <a:rPr lang="en-US" sz="2400" b="1" dirty="0"/>
              <a:t>. </a:t>
            </a: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Setelah</a:t>
            </a:r>
            <a:r>
              <a:rPr lang="en-US" sz="2400" b="1" dirty="0"/>
              <a:t> program </a:t>
            </a:r>
            <a:r>
              <a:rPr lang="en-US" sz="2400" b="1" dirty="0" err="1"/>
              <a:t>tersimpan</a:t>
            </a:r>
            <a:r>
              <a:rPr lang="en-US" sz="2400" b="1" dirty="0"/>
              <a:t> </a:t>
            </a:r>
            <a:r>
              <a:rPr lang="en-US" sz="2400" b="1" dirty="0" err="1"/>
              <a:t>didalam</a:t>
            </a:r>
            <a:r>
              <a:rPr lang="en-US" sz="2400" b="1" dirty="0"/>
              <a:t> </a:t>
            </a:r>
            <a:r>
              <a:rPr lang="en-US" sz="2400" b="1" dirty="0" err="1"/>
              <a:t>komputer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 </a:t>
            </a:r>
            <a:r>
              <a:rPr lang="en-US" sz="2400" b="1" dirty="0" err="1"/>
              <a:t>komputer</a:t>
            </a:r>
            <a:r>
              <a:rPr lang="en-US" sz="2400" b="1" dirty="0"/>
              <a:t> </a:t>
            </a:r>
            <a:r>
              <a:rPr lang="en-US" sz="2400" b="1" dirty="0" err="1"/>
              <a:t>baru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bekerja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membantu</a:t>
            </a:r>
            <a:r>
              <a:rPr lang="en-US" sz="2400" b="1" dirty="0"/>
              <a:t> </a:t>
            </a:r>
            <a:r>
              <a:rPr lang="en-US" sz="2400" b="1" dirty="0" err="1"/>
              <a:t>manusia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menyelesaikan</a:t>
            </a:r>
            <a:r>
              <a:rPr lang="en-US" sz="2400" b="1" dirty="0"/>
              <a:t> </a:t>
            </a:r>
            <a:r>
              <a:rPr lang="en-US" sz="2400" b="1" dirty="0" err="1"/>
              <a:t>persoalan</a:t>
            </a:r>
            <a:r>
              <a:rPr lang="en-US" sz="2400" b="1" dirty="0"/>
              <a:t> </a:t>
            </a:r>
            <a:r>
              <a:rPr lang="en-US" sz="2400" b="1" dirty="0" err="1"/>
              <a:t>ataupun</a:t>
            </a:r>
            <a:r>
              <a:rPr lang="en-US" sz="2400" b="1" dirty="0"/>
              <a:t> </a:t>
            </a:r>
            <a:r>
              <a:rPr lang="en-US" sz="2400" b="1" dirty="0" err="1"/>
              <a:t>pekerjaannya</a:t>
            </a:r>
            <a:r>
              <a:rPr lang="en-US" sz="2400" b="1" dirty="0"/>
              <a:t>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Image result for komputer adala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8" y="3531602"/>
            <a:ext cx="7880684" cy="3222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91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245" y="156750"/>
            <a:ext cx="8911687" cy="1280890"/>
          </a:xfrm>
        </p:spPr>
        <p:txBody>
          <a:bodyPr/>
          <a:lstStyle/>
          <a:p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Pemprograman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72" y="1437640"/>
            <a:ext cx="11289348" cy="49834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tahun</a:t>
            </a:r>
            <a:r>
              <a:rPr lang="en-US" sz="2400" b="1" dirty="0"/>
              <a:t> 1822, Charles Babbage </a:t>
            </a:r>
            <a:r>
              <a:rPr lang="en-US" sz="2400" b="1" dirty="0" err="1"/>
              <a:t>seorang</a:t>
            </a:r>
            <a:r>
              <a:rPr lang="en-US" sz="2400" b="1" dirty="0"/>
              <a:t> </a:t>
            </a:r>
            <a:r>
              <a:rPr lang="en-US" sz="2400" b="1" dirty="0" err="1"/>
              <a:t>mahasiswa</a:t>
            </a:r>
            <a:r>
              <a:rPr lang="en-US" sz="2400" b="1" dirty="0"/>
              <a:t> di </a:t>
            </a:r>
            <a:r>
              <a:rPr lang="en-US" sz="2400" b="1" dirty="0" err="1"/>
              <a:t>Universitas</a:t>
            </a:r>
            <a:r>
              <a:rPr lang="en-US" sz="2400" b="1" dirty="0"/>
              <a:t> Cambridge </a:t>
            </a:r>
            <a:r>
              <a:rPr lang="en-US" sz="2400" b="1" dirty="0" err="1"/>
              <a:t>Inggris</a:t>
            </a:r>
            <a:r>
              <a:rPr lang="en-US" sz="2400" b="1" dirty="0"/>
              <a:t> </a:t>
            </a:r>
            <a:r>
              <a:rPr lang="en-US" sz="2400" b="1" dirty="0" err="1"/>
              <a:t>mengembangkan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mengelola</a:t>
            </a:r>
            <a:r>
              <a:rPr lang="en-US" sz="2400" b="1" dirty="0"/>
              <a:t> data-data agar </a:t>
            </a:r>
            <a:r>
              <a:rPr lang="en-US" sz="2400" b="1" dirty="0" err="1"/>
              <a:t>mudah</a:t>
            </a:r>
            <a:r>
              <a:rPr lang="en-US" sz="2400" b="1" dirty="0"/>
              <a:t> </a:t>
            </a:r>
            <a:r>
              <a:rPr lang="en-US" sz="2400" b="1" dirty="0" err="1"/>
              <a:t>digunakan</a:t>
            </a:r>
            <a:r>
              <a:rPr lang="en-US" sz="2400" b="1" dirty="0"/>
              <a:t>, </a:t>
            </a:r>
            <a:r>
              <a:rPr lang="en-US" sz="2400" b="1" dirty="0" err="1"/>
              <a:t>mesin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diberi</a:t>
            </a:r>
            <a:r>
              <a:rPr lang="en-US" sz="2400" b="1" dirty="0"/>
              <a:t> </a:t>
            </a:r>
            <a:r>
              <a:rPr lang="en-US" sz="2400" b="1" dirty="0" err="1"/>
              <a:t>nama</a:t>
            </a:r>
            <a:r>
              <a:rPr lang="en-US" sz="2400" b="1" dirty="0"/>
              <a:t> ‘Difference </a:t>
            </a:r>
            <a:r>
              <a:rPr lang="en-US" sz="2400" b="1" dirty="0" err="1"/>
              <a:t>Enggine</a:t>
            </a:r>
            <a:r>
              <a:rPr lang="en-US" sz="2400" b="1" dirty="0"/>
              <a:t>’.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ifference Eng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44" y="3148012"/>
            <a:ext cx="5837555" cy="3476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37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80" y="386080"/>
            <a:ext cx="9797732" cy="552514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bekerja</a:t>
            </a:r>
            <a:r>
              <a:rPr lang="en-US" sz="2400" b="1" dirty="0"/>
              <a:t> </a:t>
            </a:r>
            <a:r>
              <a:rPr lang="en-US" sz="2400" b="1" dirty="0" err="1"/>
              <a:t>selama</a:t>
            </a:r>
            <a:r>
              <a:rPr lang="en-US" sz="2400" b="1" dirty="0"/>
              <a:t> 10 </a:t>
            </a:r>
            <a:r>
              <a:rPr lang="en-US" sz="2400" b="1" dirty="0" err="1"/>
              <a:t>tahun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mesinnya</a:t>
            </a:r>
            <a:r>
              <a:rPr lang="en-US" sz="2400" b="1" dirty="0"/>
              <a:t>, Charles Babbage </a:t>
            </a:r>
            <a:r>
              <a:rPr lang="en-US" sz="2400" b="1" dirty="0" err="1"/>
              <a:t>menyadari</a:t>
            </a:r>
            <a:r>
              <a:rPr lang="en-US" sz="2400" b="1" dirty="0"/>
              <a:t> </a:t>
            </a:r>
            <a:r>
              <a:rPr lang="en-US" sz="2400" b="1" dirty="0" err="1"/>
              <a:t>bahwa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b="1" dirty="0"/>
              <a:t> yang </a:t>
            </a:r>
            <a:r>
              <a:rPr lang="en-US" sz="2400" b="1" dirty="0" err="1"/>
              <a:t>dia</a:t>
            </a:r>
            <a:r>
              <a:rPr lang="en-US" sz="2400" b="1" dirty="0"/>
              <a:t> </a:t>
            </a:r>
            <a:r>
              <a:rPr lang="en-US" sz="2400" b="1" dirty="0" err="1"/>
              <a:t>ciptakan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sebuah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b="1" dirty="0"/>
              <a:t> yang </a:t>
            </a:r>
            <a:r>
              <a:rPr lang="en-US" sz="2400" b="1" dirty="0" err="1"/>
              <a:t>bersifat</a:t>
            </a:r>
            <a:r>
              <a:rPr lang="en-US" sz="2400" b="1" dirty="0"/>
              <a:t> </a:t>
            </a:r>
            <a:r>
              <a:rPr lang="en-US" sz="2400" b="1" i="1" dirty="0"/>
              <a:t>single-purpose machine</a:t>
            </a:r>
            <a:r>
              <a:rPr lang="en-US" sz="2400" b="1" dirty="0"/>
              <a:t> </a:t>
            </a:r>
            <a:r>
              <a:rPr lang="en-US" sz="2400" b="1" dirty="0" err="1"/>
              <a:t>artinya</a:t>
            </a:r>
            <a:r>
              <a:rPr lang="en-US" sz="2400" b="1" dirty="0"/>
              <a:t> </a:t>
            </a:r>
            <a:r>
              <a:rPr lang="en-US" sz="2400" b="1" dirty="0" err="1"/>
              <a:t>hanya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menghasilkan</a:t>
            </a:r>
            <a:r>
              <a:rPr lang="en-US" sz="2400" b="1" dirty="0"/>
              <a:t>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keluaran</a:t>
            </a:r>
            <a:r>
              <a:rPr lang="en-US" sz="2400" b="1" dirty="0"/>
              <a:t> (</a:t>
            </a:r>
            <a:r>
              <a:rPr lang="en-US" sz="2400" b="1" i="1" dirty="0"/>
              <a:t>output</a:t>
            </a:r>
            <a:r>
              <a:rPr lang="en-US" sz="2400" b="1" dirty="0"/>
              <a:t>). </a:t>
            </a:r>
            <a:r>
              <a:rPr lang="en-US" sz="2400" b="1" dirty="0" err="1"/>
              <a:t>Selanjutnya</a:t>
            </a:r>
            <a:r>
              <a:rPr lang="en-US" sz="2400" b="1" dirty="0"/>
              <a:t> </a:t>
            </a:r>
            <a:r>
              <a:rPr lang="en-US" sz="2400" b="1" dirty="0" err="1"/>
              <a:t>ia</a:t>
            </a:r>
            <a:r>
              <a:rPr lang="en-US" sz="2400" b="1" dirty="0"/>
              <a:t> </a:t>
            </a:r>
            <a:r>
              <a:rPr lang="en-US" sz="2400" b="1" dirty="0" err="1"/>
              <a:t>mengembangkan</a:t>
            </a:r>
            <a:r>
              <a:rPr lang="en-US" sz="2400" b="1" dirty="0"/>
              <a:t> </a:t>
            </a:r>
            <a:r>
              <a:rPr lang="en-US" sz="2400" b="1" dirty="0" err="1"/>
              <a:t>mesin</a:t>
            </a:r>
            <a:r>
              <a:rPr lang="en-US" sz="2400" b="1" dirty="0"/>
              <a:t> lain yang </a:t>
            </a:r>
            <a:r>
              <a:rPr lang="en-US" sz="2400" b="1" dirty="0" err="1"/>
              <a:t>bersifat</a:t>
            </a:r>
            <a:r>
              <a:rPr lang="en-US" sz="2400" b="1" dirty="0"/>
              <a:t> multi-purpose. </a:t>
            </a:r>
            <a:r>
              <a:rPr lang="en-US" sz="2400" b="1" dirty="0" err="1"/>
              <a:t>Mesin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diberi</a:t>
            </a:r>
            <a:r>
              <a:rPr lang="en-US" sz="2400" b="1" dirty="0"/>
              <a:t> </a:t>
            </a:r>
            <a:r>
              <a:rPr lang="en-US" sz="2400" b="1" dirty="0" err="1"/>
              <a:t>nama</a:t>
            </a:r>
            <a:r>
              <a:rPr lang="en-US" sz="2400" b="1" dirty="0"/>
              <a:t> ‘</a:t>
            </a:r>
            <a:r>
              <a:rPr lang="en-US" sz="2400" b="1" i="1" dirty="0"/>
              <a:t>Analytical Engine</a:t>
            </a:r>
            <a:r>
              <a:rPr lang="en-US" sz="2400" b="1" dirty="0"/>
              <a:t>’. </a:t>
            </a:r>
            <a:r>
              <a:rPr lang="en-US" sz="2400" b="1" dirty="0" err="1"/>
              <a:t>Pekerjaan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membuat</a:t>
            </a:r>
            <a:r>
              <a:rPr lang="en-US" sz="2400" b="1" dirty="0"/>
              <a:t> ‘</a:t>
            </a:r>
            <a:r>
              <a:rPr lang="en-US" sz="2400" b="1" i="1" dirty="0"/>
              <a:t>Analytical Engine</a:t>
            </a:r>
            <a:r>
              <a:rPr lang="en-US" sz="2400" b="1" dirty="0"/>
              <a:t>’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ia</a:t>
            </a:r>
            <a:r>
              <a:rPr lang="en-US" sz="2400" b="1" dirty="0"/>
              <a:t> </a:t>
            </a:r>
            <a:r>
              <a:rPr lang="en-US" sz="2400" b="1" dirty="0" err="1"/>
              <a:t>lakukan</a:t>
            </a:r>
            <a:r>
              <a:rPr lang="en-US" sz="2400" b="1" dirty="0"/>
              <a:t> </a:t>
            </a:r>
            <a:r>
              <a:rPr lang="en-US" sz="2400" b="1" dirty="0" err="1"/>
              <a:t>sampai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tahun</a:t>
            </a:r>
            <a:r>
              <a:rPr lang="en-US" sz="2400" b="1" dirty="0"/>
              <a:t> 1842.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nalytical Eng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4" y="3148650"/>
            <a:ext cx="5126355" cy="3333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68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64160"/>
            <a:ext cx="10403840" cy="65938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b="1" dirty="0"/>
              <a:t>1890</a:t>
            </a:r>
            <a:r>
              <a:rPr lang="en-US" sz="2400" dirty="0"/>
              <a:t>, </a:t>
            </a:r>
            <a:r>
              <a:rPr lang="en-US" sz="2400" dirty="0" err="1"/>
              <a:t>Amerika</a:t>
            </a:r>
            <a:r>
              <a:rPr lang="en-US" sz="2400" dirty="0"/>
              <a:t> </a:t>
            </a:r>
            <a:r>
              <a:rPr lang="en-US" sz="2400" dirty="0" err="1"/>
              <a:t>Serikat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sensus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.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kendala</a:t>
            </a:r>
            <a:r>
              <a:rPr lang="en-US" sz="2400" dirty="0"/>
              <a:t> yang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tahunnya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diadakanlah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kompetisi</a:t>
            </a:r>
            <a:r>
              <a:rPr lang="en-US" sz="2400" dirty="0"/>
              <a:t> </a:t>
            </a:r>
            <a:r>
              <a:rPr lang="en-US" sz="2400" dirty="0" err="1"/>
              <a:t>komputasi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. </a:t>
            </a:r>
            <a:r>
              <a:rPr lang="en-US" sz="2400" dirty="0" err="1"/>
              <a:t>Kompetisi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dimenangkan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Herman Hollerith, yang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mendirikan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Hollerith Tabulating, Co. yang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CTR (Calculating Tabulating Recording Company) </a:t>
            </a:r>
            <a:r>
              <a:rPr lang="en-US" sz="2400" dirty="0" err="1"/>
              <a:t>setelah</a:t>
            </a:r>
            <a:r>
              <a:rPr lang="en-US" sz="2400" dirty="0"/>
              <a:t> 3 </a:t>
            </a:r>
            <a:r>
              <a:rPr lang="en-US" sz="2400" dirty="0" err="1"/>
              <a:t>perusahan</a:t>
            </a:r>
            <a:r>
              <a:rPr lang="en-US" sz="2400" dirty="0"/>
              <a:t> lain </a:t>
            </a:r>
            <a:r>
              <a:rPr lang="en-US" sz="2400" dirty="0" err="1"/>
              <a:t>ikut</a:t>
            </a:r>
            <a:r>
              <a:rPr lang="en-US" sz="2400" dirty="0"/>
              <a:t> </a:t>
            </a:r>
            <a:r>
              <a:rPr lang="en-US" sz="2400" dirty="0" err="1"/>
              <a:t>bergabung</a:t>
            </a:r>
            <a:r>
              <a:rPr lang="en-US" sz="2400" dirty="0"/>
              <a:t>. </a:t>
            </a:r>
            <a:r>
              <a:rPr lang="en-US" sz="2400" dirty="0" err="1"/>
              <a:t>Sepuluh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berganti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IBM (International Business Machine)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b="1" dirty="0"/>
              <a:t>1954</a:t>
            </a:r>
            <a:r>
              <a:rPr lang="en-US" sz="2400" dirty="0"/>
              <a:t>, IBM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mengembangkan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bahasa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pemrograman</a:t>
            </a:r>
            <a:r>
              <a:rPr lang="en-US" sz="2400" b="1" dirty="0">
                <a:solidFill>
                  <a:srgbClr val="FF0000"/>
                </a:solidFill>
              </a:rPr>
              <a:t> FORTRAN </a:t>
            </a:r>
            <a:r>
              <a:rPr lang="en-US" sz="2400" dirty="0"/>
              <a:t>(</a:t>
            </a:r>
            <a:r>
              <a:rPr lang="en-US" sz="2400" dirty="0" err="1"/>
              <a:t>FORmula</a:t>
            </a:r>
            <a:r>
              <a:rPr lang="en-US" sz="2400" dirty="0"/>
              <a:t> </a:t>
            </a:r>
            <a:r>
              <a:rPr lang="en-US" sz="2400" dirty="0" err="1"/>
              <a:t>TRANslator</a:t>
            </a:r>
            <a:r>
              <a:rPr lang="en-US" sz="2400" dirty="0"/>
              <a:t>). </a:t>
            </a:r>
            <a:r>
              <a:rPr lang="en-US" sz="2400" dirty="0" err="1"/>
              <a:t>Bahasa</a:t>
            </a:r>
            <a:r>
              <a:rPr lang="en-US" sz="2400" dirty="0"/>
              <a:t> FORTRAN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level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yang </a:t>
            </a:r>
            <a:r>
              <a:rPr lang="en-US" sz="2400" dirty="0" err="1"/>
              <a:t>dikomersialkan</a:t>
            </a:r>
            <a:r>
              <a:rPr lang="en-US" sz="2400" dirty="0"/>
              <a:t>. </a:t>
            </a:r>
            <a:r>
              <a:rPr lang="en-US" sz="2400" dirty="0" err="1"/>
              <a:t>Pemrograman</a:t>
            </a:r>
            <a:r>
              <a:rPr lang="en-US" sz="2400" dirty="0"/>
              <a:t> level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maksudnya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kodenya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8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360" y="223520"/>
            <a:ext cx="1070864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b="1" dirty="0"/>
              <a:t>1958</a:t>
            </a:r>
            <a:r>
              <a:rPr lang="en-US" sz="2400" dirty="0"/>
              <a:t>, FORTRAN II </a:t>
            </a:r>
            <a:r>
              <a:rPr lang="en-US" sz="2400" dirty="0" err="1"/>
              <a:t>dan</a:t>
            </a:r>
            <a:r>
              <a:rPr lang="en-US" sz="2400" dirty="0"/>
              <a:t> ALGOL </a:t>
            </a:r>
            <a:r>
              <a:rPr lang="en-US" sz="2400" dirty="0" err="1"/>
              <a:t>dipublikasikan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diluncurkannya</a:t>
            </a:r>
            <a:r>
              <a:rPr lang="en-US" sz="2400" dirty="0"/>
              <a:t> LISP.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1959,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COBOL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diluncurkan</a:t>
            </a:r>
            <a:r>
              <a:rPr lang="en-US" sz="2400" dirty="0"/>
              <a:t>.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b="1" dirty="0"/>
              <a:t>1970</a:t>
            </a:r>
            <a:r>
              <a:rPr lang="en-US" sz="2400" dirty="0"/>
              <a:t>, </a:t>
            </a:r>
            <a:r>
              <a:rPr lang="en-US" sz="2400" dirty="0" err="1"/>
              <a:t>bahasa</a:t>
            </a:r>
            <a:r>
              <a:rPr lang="en-US" sz="2400" dirty="0"/>
              <a:t> PASCAL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dipublikasikan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pula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SMALLTALK </a:t>
            </a:r>
            <a:r>
              <a:rPr lang="en-US" sz="2400" dirty="0" err="1"/>
              <a:t>dan</a:t>
            </a:r>
            <a:r>
              <a:rPr lang="en-US" sz="2400" dirty="0"/>
              <a:t> B-</a:t>
            </a:r>
            <a:r>
              <a:rPr lang="en-US" sz="2400" dirty="0" err="1"/>
              <a:t>Languange</a:t>
            </a:r>
            <a:r>
              <a:rPr lang="en-US" sz="2400" dirty="0"/>
              <a:t>. SMALLTALK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 yang </a:t>
            </a:r>
            <a:r>
              <a:rPr lang="en-US" sz="2400" dirty="0" err="1"/>
              <a:t>pertama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B-</a:t>
            </a:r>
            <a:r>
              <a:rPr lang="en-US" sz="2400" dirty="0" err="1"/>
              <a:t>Languange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cikal</a:t>
            </a:r>
            <a:r>
              <a:rPr lang="en-US" sz="2400" dirty="0"/>
              <a:t> </a:t>
            </a:r>
            <a:r>
              <a:rPr lang="en-US" sz="2400" dirty="0" err="1"/>
              <a:t>bakal</a:t>
            </a:r>
            <a:r>
              <a:rPr lang="en-US" sz="2400" dirty="0"/>
              <a:t> </a:t>
            </a:r>
            <a:r>
              <a:rPr lang="en-US" sz="2400" dirty="0" err="1"/>
              <a:t>munculnya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C.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C,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, </a:t>
            </a:r>
            <a:r>
              <a:rPr lang="en-US" sz="2400" dirty="0" err="1"/>
              <a:t>efisien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fleksibel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b="1" dirty="0"/>
              <a:t>1975</a:t>
            </a:r>
            <a:r>
              <a:rPr lang="en-US" sz="2400" dirty="0"/>
              <a:t>, Dr. Wong </a:t>
            </a:r>
            <a:r>
              <a:rPr lang="en-US" sz="2400" dirty="0" err="1"/>
              <a:t>merilis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ciptaannya</a:t>
            </a:r>
            <a:r>
              <a:rPr lang="en-US" sz="2400" dirty="0"/>
              <a:t> </a:t>
            </a:r>
            <a:r>
              <a:rPr lang="en-US" sz="2400" dirty="0" err="1"/>
              <a:t>bernama</a:t>
            </a:r>
            <a:r>
              <a:rPr lang="en-US" sz="2400" dirty="0"/>
              <a:t> </a:t>
            </a:r>
            <a:r>
              <a:rPr lang="en-US" sz="2400" dirty="0" err="1"/>
              <a:t>TinyBASIC</a:t>
            </a:r>
            <a:r>
              <a:rPr lang="en-US" sz="2400" dirty="0"/>
              <a:t>. </a:t>
            </a:r>
            <a:r>
              <a:rPr lang="en-US" sz="2400" dirty="0" err="1"/>
              <a:t>TinyBASIC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free alias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membayar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penggunaannya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Bill Gates </a:t>
            </a:r>
            <a:r>
              <a:rPr lang="en-US" sz="2400" dirty="0" err="1"/>
              <a:t>dan</a:t>
            </a:r>
            <a:r>
              <a:rPr lang="en-US" sz="2400" dirty="0"/>
              <a:t> Paul Allen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yang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BASIC. BASIC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jual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MIT.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433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179</TotalTime>
  <Words>1112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Century Gothic</vt:lpstr>
      <vt:lpstr>Wingdings 3</vt:lpstr>
      <vt:lpstr>Wisp</vt:lpstr>
      <vt:lpstr>SEJARAH PENGEMBANGAN  PEMPROGRAMAN DAN APLIKASI KOMPUTER</vt:lpstr>
      <vt:lpstr>PowerPoint Presentation</vt:lpstr>
      <vt:lpstr>Komputer</vt:lpstr>
      <vt:lpstr>PowerPoint Presentation</vt:lpstr>
      <vt:lpstr>PowerPoint Presentation</vt:lpstr>
      <vt:lpstr>Sejarah Pemprograman Komputer</vt:lpstr>
      <vt:lpstr>PowerPoint Presentation</vt:lpstr>
      <vt:lpstr>PowerPoint Presentation</vt:lpstr>
      <vt:lpstr>PowerPoint Presentation</vt:lpstr>
      <vt:lpstr>Perkembangan Bahasa Pemprograman</vt:lpstr>
      <vt:lpstr>PowerPoint Presentation</vt:lpstr>
      <vt:lpstr>PowerPoint Presentation</vt:lpstr>
      <vt:lpstr>PowerPoint Presentation</vt:lpstr>
    </vt:vector>
  </TitlesOfParts>
  <Company>Fahri_Jaya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PENGEMBANGAN PEMPROGRAMAN</dc:title>
  <dc:creator>Acer</dc:creator>
  <cp:lastModifiedBy>Hp</cp:lastModifiedBy>
  <cp:revision>13</cp:revision>
  <dcterms:created xsi:type="dcterms:W3CDTF">2017-03-15T05:33:09Z</dcterms:created>
  <dcterms:modified xsi:type="dcterms:W3CDTF">2018-09-07T05:54:51Z</dcterms:modified>
</cp:coreProperties>
</file>