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1A00"/>
    <a:srgbClr val="FF2549"/>
    <a:srgbClr val="1D3A00"/>
    <a:srgbClr val="007033"/>
    <a:srgbClr val="5EEC3C"/>
    <a:srgbClr val="990099"/>
    <a:srgbClr val="CC0099"/>
    <a:srgbClr val="FE9202"/>
    <a:srgbClr val="00AACC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23" Type="http://schemas.microsoft.com/office/2015/10/relationships/revisionInfo" Target="revisionInfo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5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1808225"/>
            <a:ext cx="8246070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6314" y="3182570"/>
            <a:ext cx="8231372" cy="763525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70" cy="763526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655520"/>
            <a:ext cx="8246070" cy="3206802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6260905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626090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281175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19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27916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19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27916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APLIKASI AUTOCAD </a:t>
            </a:r>
            <a:r>
              <a:rPr lang="en-US" dirty="0" smtClean="0"/>
              <a:t>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L</a:t>
            </a:r>
            <a:r>
              <a:rPr lang="en-US" dirty="0" smtClean="0"/>
              <a:t>ayout </a:t>
            </a:r>
            <a:r>
              <a:rPr lang="en-US" dirty="0" err="1" smtClean="0"/>
              <a:t>peta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6260" y="3182570"/>
            <a:ext cx="8231372" cy="763525"/>
          </a:xfrm>
        </p:spPr>
        <p:txBody>
          <a:bodyPr/>
          <a:lstStyle/>
          <a:p>
            <a:r>
              <a:rPr lang="en-US" dirty="0" smtClean="0"/>
              <a:t>Surya Kurniawan,ST.,</a:t>
            </a:r>
            <a:r>
              <a:rPr lang="en-US" dirty="0" err="1" smtClean="0"/>
              <a:t>M.Sc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6" y="586585"/>
            <a:ext cx="8246070" cy="763526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mengunakan</a:t>
            </a:r>
            <a:r>
              <a:rPr lang="en-US" dirty="0" smtClean="0"/>
              <a:t> data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dilapangan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mereproduksi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judul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utara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Koordinat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grid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Toponimi</a:t>
            </a:r>
            <a:r>
              <a:rPr lang="en-US" dirty="0" smtClean="0"/>
              <a:t> 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sumber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64681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mencoba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085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On-screen Show (16:9)</PresentationFormat>
  <Paragraphs>13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APLIKASI AUTOCAD 4 Layout peta</vt:lpstr>
      <vt:lpstr>Membuat peta situasi </vt:lpstr>
      <vt:lpstr>Kelengkapan peta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2018-11-28T08:02:14Z</dcterms:modified>
</cp:coreProperties>
</file>