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38" d="100"/>
          <a:sy n="38" d="100"/>
        </p:scale>
        <p:origin x="4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ARCGIS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LANJUTAN </a:t>
            </a:r>
          </a:p>
          <a:p>
            <a:r>
              <a:rPr lang="en-US" sz="2400" b="1" dirty="0" smtClean="0"/>
              <a:t>SURYA KURNIAWAN.ST.,</a:t>
            </a:r>
            <a:r>
              <a:rPr lang="en-US" sz="2400" b="1" dirty="0" err="1" smtClean="0"/>
              <a:t>M.Sc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577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963" y="217710"/>
            <a:ext cx="7033675" cy="59509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Mengaktifkan Toolbar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55"/>
          <a:stretch>
            <a:fillRect/>
          </a:stretch>
        </p:blipFill>
        <p:spPr bwMode="auto">
          <a:xfrm>
            <a:off x="1833563" y="812800"/>
            <a:ext cx="8859837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63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125" y="192310"/>
            <a:ext cx="7363875" cy="56969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Mengkustomasi Toolbar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200" y="762000"/>
            <a:ext cx="9548812" cy="4920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/>
              <a:t>Klik kanan pada Toolbar Area, kemudian klik </a:t>
            </a:r>
            <a:r>
              <a:rPr lang="id-ID" sz="2400" u="sng" dirty="0"/>
              <a:t>C</a:t>
            </a:r>
            <a:r>
              <a:rPr lang="id-ID" sz="2400" dirty="0"/>
              <a:t>ustomize pada bahagian paling bawah dari daftar toolbar yang muncul sehingga kotak dialog Customize terlihat.</a:t>
            </a:r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016" y="2185046"/>
            <a:ext cx="5145984" cy="4672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54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400" y="863600"/>
            <a:ext cx="9701212" cy="5047622"/>
          </a:xfrm>
        </p:spPr>
        <p:txBody>
          <a:bodyPr>
            <a:normAutofit fontScale="92500" lnSpcReduction="10000"/>
          </a:bodyPr>
          <a:lstStyle/>
          <a:p>
            <a:r>
              <a:rPr lang="id-ID" sz="3200" b="1" dirty="0"/>
              <a:t>Toolbar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id-ID" sz="3200" dirty="0"/>
              <a:t>Toolbar adalah kumpulan tool yang diletakkan didalam bar.  Secara logis toolbar memiliki tool-tool yang berkaitan secara erat dalam melaksanakan operasi-operasi tertentu. Sebagaimana layaknya aplikasi modern lainnya yang mengandung konsep </a:t>
            </a:r>
            <a:r>
              <a:rPr lang="id-ID" sz="3200" b="1" i="1" u="heavy" dirty="0"/>
              <a:t>user friendly</a:t>
            </a:r>
            <a:r>
              <a:rPr lang="id-ID" sz="3200" b="1" i="1" dirty="0"/>
              <a:t>, </a:t>
            </a:r>
            <a:r>
              <a:rPr lang="id-ID" sz="3200" dirty="0"/>
              <a:t>toolbar dapat ditampilkan atau tidak ditampilkan, dikustomasi sesuai keinginan kita dll. Berikut ini adalah toolbar-toolbar yang umum dipergunakan dalam operasi editing ArcMap.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0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812" y="782637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id-ID" sz="3200" b="1" dirty="0"/>
              <a:t>Toolbar Standard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id-ID" sz="3200" dirty="0"/>
              <a:t>Toolbar ini adalah toolbar yang memiliki tool-tool standar yang sangat sering digunakan dalam hampir semua operasi di ArcMap.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86"/>
          <a:stretch/>
        </p:blipFill>
        <p:spPr bwMode="auto">
          <a:xfrm>
            <a:off x="1470991" y="4095208"/>
            <a:ext cx="9660835" cy="93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19"/>
          <a:stretch/>
        </p:blipFill>
        <p:spPr bwMode="auto">
          <a:xfrm>
            <a:off x="1630016" y="5211944"/>
            <a:ext cx="6597191" cy="93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37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762" y="730877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id-ID" sz="3200" b="1" dirty="0"/>
              <a:t>Toolbar Tools</a:t>
            </a:r>
            <a:endParaRPr lang="en-US" sz="3200" dirty="0"/>
          </a:p>
          <a:p>
            <a:pPr marL="0" indent="0">
              <a:buNone/>
            </a:pPr>
            <a:r>
              <a:rPr lang="id-ID" sz="3200" dirty="0"/>
              <a:t> </a:t>
            </a:r>
            <a:endParaRPr lang="en-US" sz="3200" dirty="0"/>
          </a:p>
          <a:p>
            <a:r>
              <a:rPr lang="id-ID" sz="3200" dirty="0"/>
              <a:t>Toolbar ini digunakan untuk navigasi dan explorasi data spasial yang ditampilkan.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" y="3911599"/>
            <a:ext cx="10410034" cy="119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76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449" y="27463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/>
              <a:t>Toolbar Editor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id-ID" sz="3200" dirty="0"/>
              <a:t>Toolbar ini digunakan digunakan pada saat pengeditan data. Pengenalan lebih lanjut tentang toolbar ini akan dibahas pada bab-bab selanjutnya.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2" y="4241800"/>
            <a:ext cx="9777329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4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0" y="914400"/>
            <a:ext cx="9472612" cy="4996822"/>
          </a:xfrm>
        </p:spPr>
        <p:txBody>
          <a:bodyPr/>
          <a:lstStyle/>
          <a:p>
            <a:pPr marL="0" indent="0">
              <a:buNone/>
            </a:pPr>
            <a:r>
              <a:rPr lang="id-ID" b="1" dirty="0"/>
              <a:t>Toolbar Advanced Editing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dirty="0"/>
              <a:t>Toolbar ini digunakan digunakan pada saat pengeditan data tingkat lanjut. Beberapa tool pada toolbar ini membutuhkan tingkat lisensi </a:t>
            </a:r>
            <a:r>
              <a:rPr lang="id-ID" b="1" dirty="0"/>
              <a:t>ArcEditor </a:t>
            </a:r>
            <a:r>
              <a:rPr lang="id-ID" dirty="0"/>
              <a:t>untuk dapat beroperasi.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3" y="3231836"/>
            <a:ext cx="8350668" cy="116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72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8600"/>
            <a:ext cx="10033000" cy="6121400"/>
          </a:xfrm>
        </p:spPr>
        <p:txBody>
          <a:bodyPr/>
          <a:lstStyle/>
          <a:p>
            <a:r>
              <a:rPr lang="id-ID" b="1" dirty="0"/>
              <a:t>Toolbar Spatial Adjustment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id-ID" dirty="0"/>
              <a:t>Toolbar ini digunakan digunakan pada saat pengeditan data tingkat lanjut. Beberapa operasi yang dapat dilakukan dengan menggunakan tool pada toolbar ini adalah:</a:t>
            </a:r>
            <a:endParaRPr lang="en-US" dirty="0"/>
          </a:p>
          <a:p>
            <a:r>
              <a:rPr lang="id-ID" dirty="0" smtClean="0"/>
              <a:t>1</a:t>
            </a:r>
            <a:r>
              <a:rPr lang="id-ID" dirty="0"/>
              <a:t>.  Perubahan geometri data (adjustment) dengan beberapa metode transformasi</a:t>
            </a:r>
            <a:endParaRPr lang="en-US" dirty="0"/>
          </a:p>
          <a:p>
            <a:r>
              <a:rPr lang="id-ID" dirty="0" smtClean="0"/>
              <a:t>2</a:t>
            </a:r>
            <a:r>
              <a:rPr lang="id-ID" dirty="0"/>
              <a:t>.  Edgemathing, pencocokan batas-batas tepi data. Umumnya operasi ini dilakukan sebelum penggabungan data yang berasal dari 2 atau lebih lembar peta yang bersebelahan.</a:t>
            </a:r>
            <a:endParaRPr lang="en-US" dirty="0"/>
          </a:p>
          <a:p>
            <a:r>
              <a:rPr lang="id-ID" dirty="0" smtClean="0"/>
              <a:t>3</a:t>
            </a:r>
            <a:r>
              <a:rPr lang="id-ID" dirty="0"/>
              <a:t>.  Attribut Transfer, digunakan untuk duplikasi/transfer attribut antar fitur, baik yang berlainan layer maupun pada layer yang sama.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4348162"/>
            <a:ext cx="783181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22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612" y="782637"/>
            <a:ext cx="8915400" cy="3777622"/>
          </a:xfrm>
        </p:spPr>
        <p:txBody>
          <a:bodyPr/>
          <a:lstStyle/>
          <a:p>
            <a:r>
              <a:rPr lang="id-ID" b="1" dirty="0"/>
              <a:t>Toolbar Annotation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id-ID" dirty="0"/>
              <a:t>Toolbar ini digunakan untuk mengedit annotasi yang berada dalam geodatabase.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3073400"/>
            <a:ext cx="960172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71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0600" y="223837"/>
            <a:ext cx="9525000" cy="5461000"/>
          </a:xfrm>
        </p:spPr>
        <p:txBody>
          <a:bodyPr/>
          <a:lstStyle/>
          <a:p>
            <a:r>
              <a:rPr lang="id-ID" b="1" dirty="0"/>
              <a:t>Toolbar Topology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id-ID" dirty="0"/>
              <a:t>Toolbar ini digunakan untuk memastikan konsistensi topologi fitur karena memiliki kemampuan untuk mendeteksi kesalahan topologi sekaligus menawarkan solusi perbaikannya.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2725736"/>
            <a:ext cx="10062826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855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490</TotalTime>
  <Words>291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ARCGIS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Mengaktifkan Toolbar</vt:lpstr>
      <vt:lpstr>Mengkustomasi Toolbar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ARCGIS 2</dc:title>
  <dc:creator>Hp</dc:creator>
  <cp:lastModifiedBy>Hp</cp:lastModifiedBy>
  <cp:revision>7</cp:revision>
  <dcterms:created xsi:type="dcterms:W3CDTF">2018-12-13T04:28:53Z</dcterms:created>
  <dcterms:modified xsi:type="dcterms:W3CDTF">2018-12-14T05:58:16Z</dcterms:modified>
</cp:coreProperties>
</file>