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68" r:id="rId6"/>
    <p:sldId id="263" r:id="rId7"/>
    <p:sldId id="262" r:id="rId8"/>
    <p:sldId id="258" r:id="rId9"/>
    <p:sldId id="269" r:id="rId10"/>
    <p:sldId id="272" r:id="rId11"/>
    <p:sldId id="270" r:id="rId12"/>
    <p:sldId id="271" r:id="rId13"/>
    <p:sldId id="273" r:id="rId14"/>
    <p:sldId id="274" r:id="rId15"/>
    <p:sldId id="275" r:id="rId16"/>
    <p:sldId id="277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50"/>
    <a:srgbClr val="007033"/>
    <a:srgbClr val="FFCC66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9A0B-AF28-46A7-B2C6-B7FE4C36570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9645-FC00-4460-9794-63CC7B46D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11363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640685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056B0DD-0AEF-4055-A369-C1C2A18BB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0AED8-5FAC-4F75-8DA1-DC85D3FA245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PENGANTAR AUTOCAD</a:t>
            </a:r>
            <a:br>
              <a:rPr lang="en-US" dirty="0" smtClean="0"/>
            </a:b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3946095"/>
            <a:ext cx="7940481" cy="610820"/>
          </a:xfrm>
        </p:spPr>
        <p:txBody>
          <a:bodyPr/>
          <a:lstStyle/>
          <a:p>
            <a:r>
              <a:rPr lang="en-US" dirty="0" smtClean="0"/>
              <a:t>Surya </a:t>
            </a:r>
            <a:r>
              <a:rPr lang="en-US" dirty="0" err="1" smtClean="0"/>
              <a:t>Kurniawan</a:t>
            </a:r>
            <a:r>
              <a:rPr lang="en-US" dirty="0" smtClean="0"/>
              <a:t> S.T.,</a:t>
            </a:r>
            <a:r>
              <a:rPr lang="en-US" dirty="0" err="1" smtClean="0"/>
              <a:t>M.Sc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4"/>
            <a:ext cx="9144000" cy="3817625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/>
              <a:t>editing yang </a:t>
            </a:r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proses yang </a:t>
            </a:r>
            <a:r>
              <a:rPr lang="en-US" dirty="0" err="1"/>
              <a:t>ribet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agar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mempercepat</a:t>
            </a:r>
            <a:r>
              <a:rPr lang="en-US" dirty="0"/>
              <a:t> proses </a:t>
            </a:r>
            <a:r>
              <a:rPr lang="en-US" dirty="0" err="1"/>
              <a:t>desain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Proses editing yang </a:t>
            </a:r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proses </a:t>
            </a:r>
            <a:r>
              <a:rPr lang="en-US" dirty="0"/>
              <a:t>editing pun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 Di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,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Presisi</a:t>
            </a:r>
            <a:r>
              <a:rPr lang="en-US" dirty="0"/>
              <a:t>, </a:t>
            </a:r>
            <a:r>
              <a:rPr lang="en-US" dirty="0" err="1"/>
              <a:t>resolusi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AutoCAD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AutoCAD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Autodesk </a:t>
            </a:r>
            <a:r>
              <a:rPr lang="en-US" dirty="0" err="1"/>
              <a:t>dan</a:t>
            </a:r>
            <a:r>
              <a:rPr lang="en-US" dirty="0"/>
              <a:t> Ideal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arsitek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professional.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tool yang </a:t>
            </a:r>
            <a:r>
              <a:rPr lang="en-US" dirty="0" err="1"/>
              <a:t>lengkap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Pemodelan</a:t>
            </a:r>
            <a:r>
              <a:rPr lang="en-US" dirty="0"/>
              <a:t> 3D yang powerful.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Kostumisasi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AutoCAD </a:t>
            </a:r>
            <a:r>
              <a:rPr lang="en-US" b="1" dirty="0"/>
              <a:t>LT</a:t>
            </a:r>
          </a:p>
          <a:p>
            <a:pPr marL="0" indent="0">
              <a:buNone/>
            </a:pPr>
            <a:r>
              <a:rPr lang="en-US" dirty="0"/>
              <a:t>AutoCAD LT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AutoCAD. ideal  </a:t>
            </a:r>
            <a:r>
              <a:rPr lang="en-US" dirty="0" err="1"/>
              <a:t>untuk</a:t>
            </a:r>
            <a:r>
              <a:rPr lang="en-US" dirty="0"/>
              <a:t> drafter </a:t>
            </a:r>
            <a:r>
              <a:rPr lang="en-US" dirty="0" err="1"/>
              <a:t>dan</a:t>
            </a:r>
            <a:r>
              <a:rPr lang="en-US" dirty="0"/>
              <a:t> designer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pendesainan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. Varian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modeling 3D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drafting </a:t>
            </a:r>
            <a:r>
              <a:rPr lang="en-US" dirty="0" err="1"/>
              <a:t>gambar</a:t>
            </a:r>
            <a:r>
              <a:rPr lang="en-US" dirty="0"/>
              <a:t> 2D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5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AutoCAD </a:t>
            </a:r>
            <a:r>
              <a:rPr lang="en-US" b="1" dirty="0"/>
              <a:t>360</a:t>
            </a:r>
          </a:p>
          <a:p>
            <a:pPr marL="0" indent="0">
              <a:buNone/>
            </a:pPr>
            <a:r>
              <a:rPr lang="en-US" dirty="0" err="1"/>
              <a:t>Aplikasi</a:t>
            </a:r>
            <a:r>
              <a:rPr lang="en-US" dirty="0"/>
              <a:t> mobile </a:t>
            </a:r>
            <a:r>
              <a:rPr lang="en-US" dirty="0" err="1"/>
              <a:t>resmi</a:t>
            </a:r>
            <a:r>
              <a:rPr lang="en-US" dirty="0"/>
              <a:t> AutoCAD yang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smartphone </a:t>
            </a:r>
            <a:r>
              <a:rPr lang="en-US" dirty="0" err="1"/>
              <a:t>maupun</a:t>
            </a:r>
            <a:r>
              <a:rPr lang="en-US" dirty="0"/>
              <a:t> tablet.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Android, Windows Phone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software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Dibantu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(CAD).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yang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Architecture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Civil 3D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Electrical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P&amp;ID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Plant 3D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Map 3D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Mechanical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AutoCAD MEP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Varian student</a:t>
            </a:r>
          </a:p>
          <a:p>
            <a:pPr marL="0" indent="0">
              <a:buNone/>
            </a:pPr>
            <a:r>
              <a:rPr lang="en-US" dirty="0"/>
              <a:t>Varian student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AutoCAD </a:t>
            </a:r>
            <a:r>
              <a:rPr lang="en-US" dirty="0" err="1"/>
              <a:t>diatas</a:t>
            </a:r>
            <a:r>
              <a:rPr lang="en-US" dirty="0"/>
              <a:t> yang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para </a:t>
            </a:r>
            <a:r>
              <a:rPr lang="en-US" dirty="0" err="1"/>
              <a:t>pelajar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mendaftarkan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memperolehnya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program AutoCAD.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1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97405"/>
            <a:ext cx="91339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bantu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mekanisme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input-proses-output.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CAD: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Input device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Berfungsi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pemilihan-pemilihan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(command)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keinginan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keyboard, mouse, joystick, thumb wheel, light pen,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Processing device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(software)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pemrogramannya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paling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AutoCAD.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Output device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Berfungsi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menampilkan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hasil-hasil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tampilan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monitor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tampilan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printer.</a:t>
            </a:r>
          </a:p>
        </p:txBody>
      </p:sp>
    </p:spTree>
    <p:extLst>
      <p:ext uri="{BB962C8B-B14F-4D97-AF65-F5344CB8AC3E}">
        <p14:creationId xmlns:p14="http://schemas.microsoft.com/office/powerpoint/2010/main" val="186276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urlz MT" panose="04040404050702020202" pitchFamily="82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Curlz MT" panose="040404040507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TERIMA KASIH </a:t>
            </a:r>
            <a:endParaRPr lang="en-US" sz="8000" b="1" dirty="0">
              <a:latin typeface="Curlz MT" panose="040404040507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56" y="1078943"/>
            <a:ext cx="5953125" cy="4048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9435"/>
            <a:ext cx="4419294" cy="3517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111" y="1430412"/>
            <a:ext cx="49154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Autocad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Kegunaan</a:t>
            </a:r>
            <a:r>
              <a:rPr lang="en-US" sz="2400" dirty="0" smtClean="0"/>
              <a:t> </a:t>
            </a:r>
            <a:r>
              <a:rPr lang="en-US" sz="2400" dirty="0" err="1" smtClean="0"/>
              <a:t>Autocad</a:t>
            </a:r>
            <a:r>
              <a:rPr lang="en-US" sz="2400" dirty="0" smtClean="0"/>
              <a:t> 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Autocad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</a:t>
            </a:r>
            <a:r>
              <a:rPr lang="en-US" sz="2400" dirty="0" err="1" smtClean="0"/>
              <a:t>keberapa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Autocad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Keunggulan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Autocad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180"/>
            <a:ext cx="8246070" cy="916230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" y="1197404"/>
            <a:ext cx="8916988" cy="394609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Dibantu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(Computer Aided Design)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mendesain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penyusunan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software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memudahkan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interior,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insinyur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arsitek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rancangan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bantuan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12847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701114"/>
            <a:ext cx="7024431" cy="43139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1982,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bernama</a:t>
            </a:r>
            <a:r>
              <a:rPr lang="en-US" dirty="0"/>
              <a:t> Autodesk. </a:t>
            </a:r>
            <a:r>
              <a:rPr lang="en-US" dirty="0" err="1"/>
              <a:t>Penemu</a:t>
            </a:r>
            <a:r>
              <a:rPr lang="en-US" dirty="0"/>
              <a:t>,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dibalik</a:t>
            </a:r>
            <a:r>
              <a:rPr lang="en-US" dirty="0"/>
              <a:t> </a:t>
            </a:r>
            <a:r>
              <a:rPr lang="en-US" dirty="0" err="1"/>
              <a:t>dirilisnya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Walker </a:t>
            </a:r>
            <a:r>
              <a:rPr lang="en-US" dirty="0" err="1"/>
              <a:t>dan</a:t>
            </a:r>
            <a:r>
              <a:rPr lang="en-US" dirty="0"/>
              <a:t> Dan Drake. </a:t>
            </a:r>
            <a:r>
              <a:rPr lang="en-US" dirty="0" err="1"/>
              <a:t>Awalnya</a:t>
            </a:r>
            <a:r>
              <a:rPr lang="en-US" dirty="0"/>
              <a:t>,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mengejutkan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1984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3D di </a:t>
            </a:r>
            <a:r>
              <a:rPr lang="en-US" dirty="0" err="1"/>
              <a:t>perangkatnya</a:t>
            </a:r>
            <a:r>
              <a:rPr lang="en-US" dirty="0"/>
              <a:t>.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demi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,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mendesain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penyusunan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berskala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memproduksi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Proyek-proyek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perencanaan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sirkuit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Membangun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bangunan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komersial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Topografi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3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Orang-orang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KETEHNIKAN, </a:t>
            </a:r>
            <a:r>
              <a:rPr lang="en-US" dirty="0" err="1" smtClean="0"/>
              <a:t>contohnya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interior,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insinyur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arsitek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surveyor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pemetaan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kelistrikan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orang-orang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perencanaan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2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436" y="12640"/>
            <a:ext cx="6566315" cy="5726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435" y="739290"/>
            <a:ext cx="6566315" cy="3511061"/>
          </a:xfrm>
        </p:spPr>
        <p:txBody>
          <a:bodyPr/>
          <a:lstStyle/>
          <a:p>
            <a:r>
              <a:rPr lang="en-US" dirty="0" err="1"/>
              <a:t>Sudah</a:t>
            </a:r>
            <a:r>
              <a:rPr lang="en-US" dirty="0"/>
              <a:t> 31 </a:t>
            </a:r>
            <a:r>
              <a:rPr lang="en-US" dirty="0" err="1"/>
              <a:t>versi</a:t>
            </a:r>
            <a:r>
              <a:rPr lang="en-US" dirty="0"/>
              <a:t> AutoCAD yang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AutoCAD Version 1.0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dipublish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AutoCAD 2017.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table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AutoCAD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dirilis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61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973" y="399334"/>
            <a:ext cx="7329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Nama</a:t>
            </a:r>
            <a:r>
              <a:rPr lang="en-US" dirty="0">
                <a:solidFill>
                  <a:schemeClr val="accent1"/>
                </a:solidFill>
              </a:rPr>
              <a:t> Official	</a:t>
            </a:r>
            <a:r>
              <a:rPr lang="en-US" dirty="0" err="1">
                <a:solidFill>
                  <a:schemeClr val="accent1"/>
                </a:solidFill>
              </a:rPr>
              <a:t>Versi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err="1">
                <a:solidFill>
                  <a:schemeClr val="accent1"/>
                </a:solidFill>
              </a:rPr>
              <a:t>Waktu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Rilis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AutoCAD Version 1.0	1	</a:t>
            </a:r>
            <a:r>
              <a:rPr lang="en-US" dirty="0" err="1">
                <a:solidFill>
                  <a:schemeClr val="accent1"/>
                </a:solidFill>
              </a:rPr>
              <a:t>Desember</a:t>
            </a:r>
            <a:r>
              <a:rPr lang="en-US" dirty="0">
                <a:solidFill>
                  <a:schemeClr val="accent1"/>
                </a:solidFill>
              </a:rPr>
              <a:t> 1982</a:t>
            </a:r>
          </a:p>
          <a:p>
            <a:r>
              <a:rPr lang="en-US" dirty="0"/>
              <a:t>AutoCAD Version 1.2	2	April 83</a:t>
            </a:r>
          </a:p>
          <a:p>
            <a:r>
              <a:rPr lang="en-US" dirty="0"/>
              <a:t>AutoCAD Version 1.3	3	</a:t>
            </a:r>
            <a:r>
              <a:rPr lang="en-US" dirty="0" err="1"/>
              <a:t>Agustus</a:t>
            </a:r>
            <a:r>
              <a:rPr lang="en-US" dirty="0"/>
              <a:t> 1983</a:t>
            </a:r>
          </a:p>
          <a:p>
            <a:r>
              <a:rPr lang="en-US" dirty="0"/>
              <a:t>AutoCAD Version 1.4	4	</a:t>
            </a:r>
            <a:r>
              <a:rPr lang="en-US" dirty="0" err="1"/>
              <a:t>Oktober</a:t>
            </a:r>
            <a:r>
              <a:rPr lang="en-US" dirty="0"/>
              <a:t> 1983</a:t>
            </a:r>
          </a:p>
          <a:p>
            <a:r>
              <a:rPr lang="en-US" dirty="0"/>
              <a:t>AutoCAD Version 2.0	5	</a:t>
            </a:r>
            <a:r>
              <a:rPr lang="en-US" dirty="0" err="1"/>
              <a:t>Oktober</a:t>
            </a:r>
            <a:r>
              <a:rPr lang="en-US" dirty="0"/>
              <a:t> 1984</a:t>
            </a:r>
          </a:p>
          <a:p>
            <a:r>
              <a:rPr lang="en-US" dirty="0"/>
              <a:t>AutoCAD Version 2.1	6	Mei 1985</a:t>
            </a:r>
          </a:p>
          <a:p>
            <a:r>
              <a:rPr lang="en-US" dirty="0"/>
              <a:t>AutoCAD Version 2.5	7	</a:t>
            </a:r>
            <a:r>
              <a:rPr lang="en-US" dirty="0" err="1"/>
              <a:t>Juni</a:t>
            </a:r>
            <a:r>
              <a:rPr lang="en-US" dirty="0"/>
              <a:t> 1986</a:t>
            </a:r>
          </a:p>
          <a:p>
            <a:r>
              <a:rPr lang="en-US" dirty="0"/>
              <a:t>AutoCAD Version 2.6	8	April 1987</a:t>
            </a:r>
          </a:p>
          <a:p>
            <a:r>
              <a:rPr lang="en-US" dirty="0"/>
              <a:t>AutoCAD Release 9	9	September 1987</a:t>
            </a:r>
          </a:p>
          <a:p>
            <a:r>
              <a:rPr lang="en-US" dirty="0"/>
              <a:t>AutoCAD Release 10	10	</a:t>
            </a:r>
            <a:r>
              <a:rPr lang="en-US" dirty="0" err="1"/>
              <a:t>Oktober</a:t>
            </a:r>
            <a:r>
              <a:rPr lang="en-US" dirty="0"/>
              <a:t> 1988</a:t>
            </a:r>
          </a:p>
          <a:p>
            <a:r>
              <a:rPr lang="en-US" dirty="0"/>
              <a:t>AutoCAD Release 11	11	</a:t>
            </a:r>
            <a:r>
              <a:rPr lang="en-US" dirty="0" err="1"/>
              <a:t>Oktober</a:t>
            </a:r>
            <a:r>
              <a:rPr lang="en-US" dirty="0"/>
              <a:t> 1990</a:t>
            </a:r>
          </a:p>
          <a:p>
            <a:r>
              <a:rPr lang="en-US" dirty="0"/>
              <a:t>AutoCAD Release 12	12	</a:t>
            </a:r>
            <a:r>
              <a:rPr lang="en-US" dirty="0" err="1"/>
              <a:t>Juni</a:t>
            </a:r>
            <a:r>
              <a:rPr lang="en-US" dirty="0"/>
              <a:t> 1992</a:t>
            </a:r>
          </a:p>
          <a:p>
            <a:r>
              <a:rPr lang="en-US" dirty="0"/>
              <a:t>AutoCAD Release 13	13	November 1994</a:t>
            </a:r>
          </a:p>
          <a:p>
            <a:r>
              <a:rPr lang="en-US" dirty="0"/>
              <a:t>AutoCAD Release 14	14	</a:t>
            </a:r>
            <a:r>
              <a:rPr lang="en-US" dirty="0" err="1"/>
              <a:t>Februari</a:t>
            </a:r>
            <a:r>
              <a:rPr lang="en-US" dirty="0"/>
              <a:t> 1997</a:t>
            </a:r>
          </a:p>
          <a:p>
            <a:r>
              <a:rPr lang="en-US" dirty="0"/>
              <a:t>AutoCAD 2000	15	</a:t>
            </a:r>
            <a:r>
              <a:rPr lang="en-US" dirty="0" err="1"/>
              <a:t>Maret</a:t>
            </a:r>
            <a:r>
              <a:rPr lang="en-US" dirty="0"/>
              <a:t> 1999</a:t>
            </a:r>
          </a:p>
          <a:p>
            <a:r>
              <a:rPr lang="en-US" dirty="0"/>
              <a:t>AutoCAD 2000i	16	</a:t>
            </a:r>
            <a:r>
              <a:rPr lang="en-US" dirty="0" err="1"/>
              <a:t>Juli</a:t>
            </a:r>
            <a:r>
              <a:rPr lang="en-US" dirty="0"/>
              <a:t>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5525" y="95333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AutoCAD </a:t>
            </a:r>
            <a:r>
              <a:rPr lang="en-US" dirty="0"/>
              <a:t>2002	17	</a:t>
            </a:r>
            <a:r>
              <a:rPr lang="en-US" dirty="0" err="1"/>
              <a:t>Juni</a:t>
            </a:r>
            <a:r>
              <a:rPr lang="en-US" dirty="0"/>
              <a:t> 2001</a:t>
            </a:r>
          </a:p>
          <a:p>
            <a:r>
              <a:rPr lang="en-US" dirty="0"/>
              <a:t>AutoCAD 2004	18	</a:t>
            </a:r>
            <a:r>
              <a:rPr lang="en-US" dirty="0" err="1"/>
              <a:t>Maret</a:t>
            </a:r>
            <a:r>
              <a:rPr lang="en-US" dirty="0"/>
              <a:t> 2003</a:t>
            </a:r>
          </a:p>
          <a:p>
            <a:r>
              <a:rPr lang="en-US" dirty="0"/>
              <a:t>AutoCAD 2005	19	</a:t>
            </a:r>
            <a:r>
              <a:rPr lang="en-US" dirty="0" err="1"/>
              <a:t>Maret</a:t>
            </a:r>
            <a:r>
              <a:rPr lang="en-US" dirty="0"/>
              <a:t> 2004</a:t>
            </a:r>
          </a:p>
          <a:p>
            <a:r>
              <a:rPr lang="en-US" dirty="0"/>
              <a:t>AutoCAD 2006	20	</a:t>
            </a:r>
            <a:r>
              <a:rPr lang="en-US" dirty="0" err="1"/>
              <a:t>Maret</a:t>
            </a:r>
            <a:r>
              <a:rPr lang="en-US" dirty="0"/>
              <a:t> 2005</a:t>
            </a:r>
          </a:p>
          <a:p>
            <a:r>
              <a:rPr lang="en-US" dirty="0"/>
              <a:t>AutoCAD 2007	21	</a:t>
            </a:r>
            <a:r>
              <a:rPr lang="en-US" dirty="0" err="1"/>
              <a:t>Maret</a:t>
            </a:r>
            <a:r>
              <a:rPr lang="en-US" dirty="0"/>
              <a:t> 2006</a:t>
            </a:r>
          </a:p>
          <a:p>
            <a:r>
              <a:rPr lang="en-US" dirty="0"/>
              <a:t>AutoCAD 2008	22	</a:t>
            </a:r>
            <a:r>
              <a:rPr lang="en-US" dirty="0" err="1"/>
              <a:t>Maret</a:t>
            </a:r>
            <a:r>
              <a:rPr lang="en-US" dirty="0"/>
              <a:t> 2007</a:t>
            </a:r>
          </a:p>
          <a:p>
            <a:r>
              <a:rPr lang="en-US" dirty="0"/>
              <a:t>AutoCAD 2009	23	</a:t>
            </a:r>
            <a:r>
              <a:rPr lang="en-US" dirty="0" err="1"/>
              <a:t>Maret</a:t>
            </a:r>
            <a:r>
              <a:rPr lang="en-US" dirty="0"/>
              <a:t> 2008</a:t>
            </a:r>
          </a:p>
          <a:p>
            <a:r>
              <a:rPr lang="en-US" dirty="0"/>
              <a:t>AutoCAD 2010	24	</a:t>
            </a:r>
            <a:r>
              <a:rPr lang="en-US" dirty="0" err="1"/>
              <a:t>Maret</a:t>
            </a:r>
            <a:r>
              <a:rPr lang="en-US" dirty="0"/>
              <a:t> 2009</a:t>
            </a:r>
          </a:p>
          <a:p>
            <a:r>
              <a:rPr lang="en-US" dirty="0"/>
              <a:t>AutoCAD 2011	25	</a:t>
            </a:r>
            <a:r>
              <a:rPr lang="en-US" dirty="0" err="1"/>
              <a:t>Maret</a:t>
            </a:r>
            <a:r>
              <a:rPr lang="en-US" dirty="0"/>
              <a:t> 2010</a:t>
            </a:r>
          </a:p>
          <a:p>
            <a:r>
              <a:rPr lang="en-US" dirty="0"/>
              <a:t>AutoCAD 2012	26	</a:t>
            </a:r>
            <a:r>
              <a:rPr lang="en-US" dirty="0" err="1"/>
              <a:t>Maret</a:t>
            </a:r>
            <a:r>
              <a:rPr lang="en-US" dirty="0"/>
              <a:t> 2011</a:t>
            </a:r>
          </a:p>
          <a:p>
            <a:r>
              <a:rPr lang="en-US" dirty="0"/>
              <a:t>AutoCAD 2013	27	</a:t>
            </a:r>
            <a:r>
              <a:rPr lang="en-US" dirty="0" err="1"/>
              <a:t>Maret</a:t>
            </a:r>
            <a:r>
              <a:rPr lang="en-US" dirty="0"/>
              <a:t> 2012</a:t>
            </a:r>
          </a:p>
          <a:p>
            <a:r>
              <a:rPr lang="en-US" dirty="0"/>
              <a:t>AutoCAD 2014	28	</a:t>
            </a:r>
            <a:r>
              <a:rPr lang="en-US" dirty="0" err="1"/>
              <a:t>Maret</a:t>
            </a:r>
            <a:r>
              <a:rPr lang="en-US" dirty="0"/>
              <a:t> 2013</a:t>
            </a:r>
          </a:p>
          <a:p>
            <a:r>
              <a:rPr lang="en-US" dirty="0"/>
              <a:t>AutoCAD 2015	29	</a:t>
            </a:r>
            <a:r>
              <a:rPr lang="en-US" dirty="0" err="1"/>
              <a:t>Maret</a:t>
            </a:r>
            <a:r>
              <a:rPr lang="en-US" dirty="0"/>
              <a:t> 2014</a:t>
            </a:r>
          </a:p>
          <a:p>
            <a:r>
              <a:rPr lang="en-US" dirty="0"/>
              <a:t>AutoCAD 2016	30	</a:t>
            </a:r>
            <a:r>
              <a:rPr lang="en-US" dirty="0" err="1"/>
              <a:t>Maret</a:t>
            </a:r>
            <a:r>
              <a:rPr lang="en-US" dirty="0"/>
              <a:t> 2015</a:t>
            </a:r>
          </a:p>
          <a:p>
            <a:r>
              <a:rPr lang="en-US" dirty="0"/>
              <a:t>AutoCAD 2017	31	</a:t>
            </a:r>
            <a:r>
              <a:rPr lang="en-US" dirty="0" err="1"/>
              <a:t>Maret</a:t>
            </a:r>
            <a:r>
              <a:rPr lang="en-US" dirty="0"/>
              <a:t> 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3356" y="399334"/>
            <a:ext cx="399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Nama</a:t>
            </a:r>
            <a:r>
              <a:rPr lang="en-US" dirty="0">
                <a:solidFill>
                  <a:schemeClr val="accent1"/>
                </a:solidFill>
              </a:rPr>
              <a:t> Official	</a:t>
            </a:r>
            <a:r>
              <a:rPr lang="en-US" dirty="0" err="1">
                <a:solidFill>
                  <a:schemeClr val="accent1"/>
                </a:solidFill>
              </a:rPr>
              <a:t>Versi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err="1">
                <a:solidFill>
                  <a:schemeClr val="accent1"/>
                </a:solidFill>
              </a:rPr>
              <a:t>Waktu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Rilis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Keunggulan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975" y="1096362"/>
            <a:ext cx="85240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Autocad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mendesain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.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autocad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, </a:t>
            </a:r>
            <a:r>
              <a:rPr lang="en-US" sz="2400" dirty="0" err="1"/>
              <a:t>pesawat</a:t>
            </a:r>
            <a:r>
              <a:rPr lang="en-US" sz="2400" dirty="0"/>
              <a:t>, </a:t>
            </a:r>
            <a:r>
              <a:rPr lang="en-US" sz="2400" dirty="0" err="1"/>
              <a:t>gedung</a:t>
            </a:r>
            <a:r>
              <a:rPr lang="en-US" sz="2400" dirty="0"/>
              <a:t>, </a:t>
            </a:r>
            <a:r>
              <a:rPr lang="en-US" sz="2400" dirty="0" err="1"/>
              <a:t>mekanik</a:t>
            </a:r>
            <a:r>
              <a:rPr lang="en-US" sz="2400" dirty="0"/>
              <a:t>,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Autocad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serupa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. </a:t>
            </a:r>
            <a:r>
              <a:rPr lang="en-US" sz="2400" dirty="0" err="1"/>
              <a:t>Ketepatan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keunggulan</a:t>
            </a:r>
            <a:r>
              <a:rPr lang="en-US" sz="2400" dirty="0"/>
              <a:t> </a:t>
            </a:r>
            <a:r>
              <a:rPr lang="en-US" sz="2400" dirty="0" err="1"/>
              <a:t>autocad</a:t>
            </a:r>
            <a:r>
              <a:rPr lang="en-US" sz="2400" dirty="0"/>
              <a:t> yang </a:t>
            </a:r>
            <a:r>
              <a:rPr lang="en-US" sz="2400" dirty="0" err="1"/>
              <a:t>mutlak</a:t>
            </a:r>
            <a:r>
              <a:rPr lang="en-US" sz="2400" dirty="0"/>
              <a:t>. </a:t>
            </a:r>
            <a:r>
              <a:rPr lang="en-US" sz="2400" dirty="0" err="1"/>
              <a:t>Lalu</a:t>
            </a:r>
            <a:r>
              <a:rPr lang="en-US" sz="2400" dirty="0"/>
              <a:t>,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autocad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populer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92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768</Words>
  <Application>Microsoft Office PowerPoint</Application>
  <PresentationFormat>On-screen Show (16:9)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Curlz MT</vt:lpstr>
      <vt:lpstr>Tahoma</vt:lpstr>
      <vt:lpstr>Office Theme</vt:lpstr>
      <vt:lpstr>PENGANTAR AUTOCAD Sejarah dan Perkembangan Autocad</vt:lpstr>
      <vt:lpstr>Sejarah</vt:lpstr>
      <vt:lpstr>Pengertian Autocad</vt:lpstr>
      <vt:lpstr>Sejarah </vt:lpstr>
      <vt:lpstr>Kegunaan Autocad</vt:lpstr>
      <vt:lpstr>Pengguna Autocad</vt:lpstr>
      <vt:lpstr>Versi Autocad </vt:lpstr>
      <vt:lpstr>PowerPoint Presentation</vt:lpstr>
      <vt:lpstr>Keunggulan  dari Autocad</vt:lpstr>
      <vt:lpstr>Keuntungan menggunakan Autocad</vt:lpstr>
      <vt:lpstr>Varian dari Autocad</vt:lpstr>
      <vt:lpstr>Varian dari Autocad</vt:lpstr>
      <vt:lpstr>Varian dari Autocad</vt:lpstr>
      <vt:lpstr>Varian dari Autocad</vt:lpstr>
      <vt:lpstr>Varian dari Autocad</vt:lpstr>
      <vt:lpstr>INPUT DATA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</cp:lastModifiedBy>
  <cp:revision>122</cp:revision>
  <dcterms:created xsi:type="dcterms:W3CDTF">2013-08-21T19:17:07Z</dcterms:created>
  <dcterms:modified xsi:type="dcterms:W3CDTF">2018-10-03T05:22:21Z</dcterms:modified>
</cp:coreProperties>
</file>