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69" r:id="rId14"/>
    <p:sldId id="271" r:id="rId15"/>
    <p:sldId id="272" r:id="rId16"/>
    <p:sldId id="273" r:id="rId17"/>
    <p:sldId id="274" r:id="rId18"/>
    <p:sldId id="259" r:id="rId19"/>
    <p:sldId id="276" r:id="rId20"/>
    <p:sldId id="260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50"/>
    <a:srgbClr val="007033"/>
    <a:srgbClr val="FFCC66"/>
    <a:srgbClr val="990099"/>
    <a:srgbClr val="CC0099"/>
    <a:srgbClr val="FE9202"/>
    <a:srgbClr val="6C1A00"/>
    <a:srgbClr val="00AACC"/>
    <a:srgbClr val="5EEC3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C9A0B-AF28-46A7-B2C6-B7FE4C36570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F9645-FC00-4460-9794-63CC7B46D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9645-FC00-4460-9794-63CC7B46D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6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113635"/>
            <a:ext cx="763525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3640685"/>
            <a:ext cx="7940481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01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E056B0DD-0AEF-4055-A369-C1C2A18BBD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01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1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7940659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01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C0AED8-5FAC-4F75-8DA1-DC85D3FA2453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APLIKASI AUTOCAD 1</a:t>
            </a:r>
            <a:br>
              <a:rPr lang="en-US" dirty="0" smtClean="0"/>
            </a:br>
            <a:r>
              <a:rPr lang="en-US" dirty="0" err="1" smtClean="0"/>
              <a:t>penggunaan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SURYA KURNIAWAN, ST.,</a:t>
            </a:r>
            <a:r>
              <a:rPr lang="en-US" dirty="0" err="1" smtClean="0"/>
              <a:t>M.Sc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Satuan</a:t>
            </a:r>
            <a:r>
              <a:rPr lang="en-US" dirty="0" smtClean="0"/>
              <a:t> / Units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5" y="1350110"/>
            <a:ext cx="3505082" cy="3359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0874" y="119740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just"/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Satuan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standar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autocad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INCHI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sedangkan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menentukan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satuan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kita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gunakan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bisa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perintah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sebagai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berikut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: </a:t>
            </a:r>
          </a:p>
          <a:p>
            <a:pPr marR="0" algn="just"/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ketik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UN ‐ enter </a:t>
            </a:r>
          </a:p>
          <a:p>
            <a:pPr marR="0" algn="just"/>
            <a:r>
              <a:rPr lang="nn-NO" sz="2400" dirty="0">
                <a:solidFill>
                  <a:srgbClr val="000000"/>
                </a:solidFill>
                <a:latin typeface="Calibri" panose="020F0502020204030204" pitchFamily="34" charset="0"/>
              </a:rPr>
              <a:t>maka tampil jendela berikut dan silakan di atur jenis satuan yang akan di atur: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089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Koordinat</a:t>
            </a:r>
            <a:r>
              <a:rPr lang="en-US" dirty="0" smtClean="0"/>
              <a:t> Absolute VS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di </a:t>
            </a:r>
            <a:r>
              <a:rPr lang="en-US" dirty="0" err="1" smtClean="0"/>
              <a:t>Autocad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" y="1197405"/>
            <a:ext cx="3257394" cy="2765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3065" y="1197405"/>
            <a:ext cx="54973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Perhatikan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lagi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interface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autocad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atas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di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sebelah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kiri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bawah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layar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terdapat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sumbu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X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Y.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Artinya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bahwa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lembar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kerja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AutoCAD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terdiri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koordinat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kartesius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absolute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sebenarnya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just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Bagi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pemula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AutoCAD,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harus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benar‐benar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memahami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koordinat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berlaku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autocad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sangat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menentukan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penguasaan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menggambar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autocad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depannya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R="0" algn="just"/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</a:rPr>
              <a:t>Perhatikan gambar koordinat di </a:t>
            </a:r>
            <a:r>
              <a:rPr lang="nn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samping ini</a:t>
            </a:r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7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05"/>
            <a:ext cx="8695036" cy="366491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di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object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koordinatnya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hapal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objec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kartesius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. 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R.2005 </a:t>
            </a:r>
            <a:r>
              <a:rPr lang="en-US" dirty="0" err="1"/>
              <a:t>keatas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di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AutoCAD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i="1" dirty="0" err="1"/>
              <a:t>koordinat</a:t>
            </a:r>
            <a:r>
              <a:rPr lang="en-US" b="1" i="1" dirty="0"/>
              <a:t> </a:t>
            </a:r>
            <a:r>
              <a:rPr lang="en-US" b="1" i="1" dirty="0" err="1"/>
              <a:t>relatif</a:t>
            </a:r>
            <a:r>
              <a:rPr lang="en-US" dirty="0"/>
              <a:t>.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yang </a:t>
            </a:r>
            <a:r>
              <a:rPr lang="en-US" dirty="0" err="1"/>
              <a:t>mengangap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mengklik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di </a:t>
            </a:r>
            <a:r>
              <a:rPr lang="en-US" dirty="0" err="1"/>
              <a:t>layar</a:t>
            </a:r>
            <a:r>
              <a:rPr lang="en-US" dirty="0"/>
              <a:t> AutoCAD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0,0.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objec</a:t>
            </a:r>
            <a:r>
              <a:rPr lang="en-US" dirty="0"/>
              <a:t> di </a:t>
            </a:r>
            <a:r>
              <a:rPr lang="en-US" dirty="0" err="1"/>
              <a:t>autocad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5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menonaktifkan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2005 </a:t>
            </a:r>
            <a:r>
              <a:rPr lang="en-US" dirty="0" err="1"/>
              <a:t>keatas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menonaktifkan</a:t>
            </a:r>
            <a:r>
              <a:rPr lang="en-US" dirty="0"/>
              <a:t> panel </a:t>
            </a:r>
            <a:r>
              <a:rPr lang="en-US" dirty="0" smtClean="0"/>
              <a:t>        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objec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mengetikan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b="1" dirty="0"/>
              <a:t>@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koordinatnya</a:t>
            </a:r>
            <a:r>
              <a:rPr lang="en-US" dirty="0"/>
              <a:t>.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b="1" i="1" dirty="0"/>
              <a:t>@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object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2004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 </a:t>
            </a:r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59" t="70875" r="74646" b="22863"/>
          <a:stretch/>
        </p:blipFill>
        <p:spPr>
          <a:xfrm>
            <a:off x="7626100" y="1960930"/>
            <a:ext cx="610820" cy="4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PEMAKAIAN KOORDINAT RELATIF DI 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versi</a:t>
            </a:r>
            <a:r>
              <a:rPr lang="en-US" sz="2400" dirty="0"/>
              <a:t> AutoCAD R.2004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 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lupa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mengetikkan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b="1" dirty="0"/>
              <a:t>@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mengetikan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koordinat.misalnya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300 x 300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303" y="2811707"/>
            <a:ext cx="3257394" cy="24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5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" y="1197404"/>
            <a:ext cx="9000445" cy="4275741"/>
          </a:xfrm>
        </p:spPr>
        <p:txBody>
          <a:bodyPr>
            <a:noAutofit/>
          </a:bodyPr>
          <a:lstStyle/>
          <a:p>
            <a:r>
              <a:rPr lang="en-US" sz="1800" dirty="0" err="1"/>
              <a:t>berikut</a:t>
            </a:r>
            <a:r>
              <a:rPr lang="en-US" sz="1800" dirty="0"/>
              <a:t> : </a:t>
            </a:r>
            <a:r>
              <a:rPr lang="en-US" sz="1800" dirty="0" err="1"/>
              <a:t>prosesnya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(</a:t>
            </a:r>
            <a:r>
              <a:rPr lang="en-US" sz="1800" dirty="0" err="1"/>
              <a:t>saya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autocad</a:t>
            </a:r>
            <a:r>
              <a:rPr lang="en-US" sz="1800" dirty="0"/>
              <a:t> R2006): </a:t>
            </a:r>
          </a:p>
          <a:p>
            <a:r>
              <a:rPr lang="en-US" sz="1800" dirty="0" err="1"/>
              <a:t>Ketik</a:t>
            </a:r>
            <a:r>
              <a:rPr lang="en-US" sz="1800" dirty="0"/>
              <a:t>: L ‐ Enter </a:t>
            </a:r>
            <a:r>
              <a:rPr lang="sv-SE" sz="1800" dirty="0" smtClean="0"/>
              <a:t>Klik </a:t>
            </a:r>
            <a:r>
              <a:rPr lang="sv-SE" sz="1800" dirty="0"/>
              <a:t>di sembarang tempat sebagai titik awal </a:t>
            </a:r>
          </a:p>
          <a:p>
            <a:r>
              <a:rPr lang="en-US" sz="1800" dirty="0" err="1"/>
              <a:t>ketik</a:t>
            </a:r>
            <a:r>
              <a:rPr lang="en-US" sz="1800" dirty="0"/>
              <a:t>: </a:t>
            </a:r>
            <a:r>
              <a:rPr lang="en-US" sz="1800" b="1" dirty="0"/>
              <a:t>0,300 </a:t>
            </a:r>
            <a:r>
              <a:rPr lang="en-US" sz="1800" dirty="0"/>
              <a:t>‐ enter (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terbentuk</a:t>
            </a:r>
            <a:r>
              <a:rPr lang="en-US" sz="1800" dirty="0"/>
              <a:t> </a:t>
            </a:r>
            <a:r>
              <a:rPr lang="en-US" sz="1800" dirty="0" err="1"/>
              <a:t>garis</a:t>
            </a:r>
            <a:r>
              <a:rPr lang="en-US" sz="1800" dirty="0"/>
              <a:t> </a:t>
            </a:r>
            <a:r>
              <a:rPr lang="en-US" sz="1800" dirty="0" err="1"/>
              <a:t>vertikal</a:t>
            </a:r>
            <a:r>
              <a:rPr lang="en-US" sz="1800" dirty="0"/>
              <a:t> </a:t>
            </a:r>
            <a:r>
              <a:rPr lang="en-US" sz="1800" dirty="0" err="1"/>
              <a:t>arah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sumbu</a:t>
            </a:r>
            <a:r>
              <a:rPr lang="en-US" sz="1800" dirty="0"/>
              <a:t> Y yang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nilainya</a:t>
            </a:r>
            <a:r>
              <a:rPr lang="en-US" sz="1800" dirty="0"/>
              <a:t>) </a:t>
            </a:r>
          </a:p>
          <a:p>
            <a:r>
              <a:rPr lang="en-US" sz="1800" dirty="0" err="1"/>
              <a:t>ketik</a:t>
            </a:r>
            <a:r>
              <a:rPr lang="en-US" sz="1800" dirty="0"/>
              <a:t>: </a:t>
            </a:r>
            <a:r>
              <a:rPr lang="en-US" sz="1800" b="1" dirty="0"/>
              <a:t>300,0</a:t>
            </a:r>
            <a:r>
              <a:rPr lang="en-US" sz="1800" dirty="0"/>
              <a:t>‐ enter (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terbentuk</a:t>
            </a:r>
            <a:r>
              <a:rPr lang="en-US" sz="1800" dirty="0"/>
              <a:t> </a:t>
            </a:r>
            <a:r>
              <a:rPr lang="en-US" sz="1800" dirty="0" err="1"/>
              <a:t>garis</a:t>
            </a:r>
            <a:r>
              <a:rPr lang="en-US" sz="1800" dirty="0"/>
              <a:t> horizontal </a:t>
            </a:r>
            <a:r>
              <a:rPr lang="en-US" sz="1800" dirty="0" err="1"/>
              <a:t>arah</a:t>
            </a:r>
            <a:r>
              <a:rPr lang="en-US" sz="1800" dirty="0"/>
              <a:t> </a:t>
            </a:r>
            <a:r>
              <a:rPr lang="en-US" sz="1800" dirty="0" err="1"/>
              <a:t>kanan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sumbu</a:t>
            </a:r>
            <a:r>
              <a:rPr lang="en-US" sz="1800" dirty="0"/>
              <a:t> X yang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nilainya</a:t>
            </a:r>
            <a:r>
              <a:rPr lang="en-US" sz="1800" dirty="0"/>
              <a:t>) </a:t>
            </a:r>
          </a:p>
          <a:p>
            <a:r>
              <a:rPr lang="en-US" sz="1800" dirty="0" err="1"/>
              <a:t>ketik</a:t>
            </a:r>
            <a:r>
              <a:rPr lang="en-US" sz="1800" dirty="0"/>
              <a:t>: </a:t>
            </a:r>
            <a:r>
              <a:rPr lang="en-US" sz="1800" b="1" dirty="0"/>
              <a:t>0,‐300</a:t>
            </a:r>
            <a:r>
              <a:rPr lang="en-US" sz="1800" dirty="0"/>
              <a:t>‐ enter(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terbentuk</a:t>
            </a:r>
            <a:r>
              <a:rPr lang="en-US" sz="1800" dirty="0"/>
              <a:t> </a:t>
            </a:r>
            <a:r>
              <a:rPr lang="en-US" sz="1800" dirty="0" err="1"/>
              <a:t>garis</a:t>
            </a:r>
            <a:r>
              <a:rPr lang="en-US" sz="1800" dirty="0"/>
              <a:t> </a:t>
            </a:r>
            <a:r>
              <a:rPr lang="en-US" sz="1800" dirty="0" err="1"/>
              <a:t>vertikal</a:t>
            </a:r>
            <a:r>
              <a:rPr lang="en-US" sz="1800" dirty="0"/>
              <a:t> </a:t>
            </a:r>
            <a:r>
              <a:rPr lang="en-US" sz="1800" dirty="0" err="1"/>
              <a:t>arah</a:t>
            </a:r>
            <a:r>
              <a:rPr lang="en-US" sz="1800" dirty="0"/>
              <a:t>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sumbu</a:t>
            </a:r>
            <a:r>
              <a:rPr lang="en-US" sz="1800" dirty="0"/>
              <a:t> Y </a:t>
            </a:r>
            <a:r>
              <a:rPr lang="en-US" sz="1800" dirty="0" err="1"/>
              <a:t>nilainya</a:t>
            </a:r>
            <a:r>
              <a:rPr lang="en-US" sz="1800" dirty="0"/>
              <a:t> </a:t>
            </a:r>
            <a:r>
              <a:rPr lang="en-US" sz="1800" dirty="0" err="1"/>
              <a:t>negatif</a:t>
            </a:r>
            <a:r>
              <a:rPr lang="en-US" sz="1800" dirty="0"/>
              <a:t>) </a:t>
            </a:r>
          </a:p>
          <a:p>
            <a:r>
              <a:rPr lang="en-US" sz="1800" dirty="0" err="1"/>
              <a:t>Ketik</a:t>
            </a:r>
            <a:r>
              <a:rPr lang="en-US" sz="1800" dirty="0"/>
              <a:t>: </a:t>
            </a:r>
            <a:r>
              <a:rPr lang="en-US" sz="1800" b="1" dirty="0"/>
              <a:t>c </a:t>
            </a:r>
            <a:r>
              <a:rPr lang="en-US" sz="1800" dirty="0"/>
              <a:t>‐ enter (</a:t>
            </a:r>
            <a:r>
              <a:rPr lang="en-US" sz="1800" dirty="0" err="1"/>
              <a:t>perintah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menutup</a:t>
            </a:r>
            <a:r>
              <a:rPr lang="en-US" sz="1800" dirty="0"/>
              <a:t> </a:t>
            </a:r>
            <a:r>
              <a:rPr lang="en-US" sz="1800" dirty="0" err="1"/>
              <a:t>kotak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perintah</a:t>
            </a:r>
            <a:r>
              <a:rPr lang="en-US" sz="1800" dirty="0"/>
              <a:t> </a:t>
            </a:r>
            <a:r>
              <a:rPr lang="en-US" sz="1800" dirty="0" err="1"/>
              <a:t>koordinat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pernah</a:t>
            </a:r>
            <a:r>
              <a:rPr lang="en-US" sz="1800" dirty="0"/>
              <a:t> </a:t>
            </a:r>
            <a:r>
              <a:rPr lang="en-US" sz="1800" dirty="0" err="1"/>
              <a:t>tereksekusi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putus</a:t>
            </a:r>
            <a:r>
              <a:rPr lang="en-US" sz="1800" dirty="0"/>
              <a:t>) </a:t>
            </a:r>
          </a:p>
          <a:p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kotak</a:t>
            </a:r>
            <a:r>
              <a:rPr lang="en-US" sz="1800" dirty="0"/>
              <a:t> di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lagi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menggunkan</a:t>
            </a:r>
            <a:r>
              <a:rPr lang="en-US" sz="1800" dirty="0"/>
              <a:t> </a:t>
            </a:r>
            <a:r>
              <a:rPr lang="en-US" sz="1800" dirty="0" err="1"/>
              <a:t>perintah</a:t>
            </a:r>
            <a:r>
              <a:rPr lang="en-US" sz="1800" dirty="0"/>
              <a:t> rectangle, </a:t>
            </a:r>
            <a:r>
              <a:rPr lang="en-US" sz="1800" dirty="0" err="1"/>
              <a:t>prosesnya</a:t>
            </a:r>
            <a:r>
              <a:rPr lang="en-US" sz="1800" dirty="0"/>
              <a:t>: </a:t>
            </a:r>
          </a:p>
          <a:p>
            <a:r>
              <a:rPr lang="en-US" sz="1800" dirty="0" err="1"/>
              <a:t>Ketik</a:t>
            </a:r>
            <a:r>
              <a:rPr lang="en-US" sz="1800" dirty="0"/>
              <a:t>: </a:t>
            </a:r>
            <a:r>
              <a:rPr lang="en-US" sz="1800" b="1" dirty="0"/>
              <a:t>Rec ‐ Enter </a:t>
            </a:r>
            <a:r>
              <a:rPr lang="sv-SE" sz="1800" dirty="0" smtClean="0"/>
              <a:t>Klik </a:t>
            </a:r>
            <a:r>
              <a:rPr lang="sv-SE" sz="1800" dirty="0"/>
              <a:t>di sembarang tempat sebagai titik awal </a:t>
            </a:r>
            <a:r>
              <a:rPr lang="en-US" sz="1800" dirty="0" err="1" smtClean="0"/>
              <a:t>ketik</a:t>
            </a:r>
            <a:r>
              <a:rPr lang="en-US" sz="1800" dirty="0"/>
              <a:t>: </a:t>
            </a:r>
            <a:r>
              <a:rPr lang="en-US" sz="1800" b="1" dirty="0"/>
              <a:t>300,300 ‐ enter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191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ALAT BANTU GAMBAR DI 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 di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kuasai</a:t>
            </a:r>
            <a:r>
              <a:rPr lang="en-US" dirty="0"/>
              <a:t>. </a:t>
            </a:r>
            <a:r>
              <a:rPr lang="en-US" dirty="0" err="1"/>
              <a:t>Alat</a:t>
            </a:r>
            <a:r>
              <a:rPr lang="en-US" dirty="0"/>
              <a:t> bantu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sebut</a:t>
            </a:r>
            <a:r>
              <a:rPr lang="en-US" dirty="0"/>
              <a:t> </a:t>
            </a:r>
            <a:r>
              <a:rPr lang="en-US" b="1" dirty="0"/>
              <a:t>panel </a:t>
            </a:r>
            <a:r>
              <a:rPr lang="en-US" dirty="0" err="1"/>
              <a:t>letaknya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.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: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alat</a:t>
            </a:r>
            <a:r>
              <a:rPr lang="en-US" dirty="0"/>
              <a:t> bantu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kegunaannya</a:t>
            </a:r>
            <a:r>
              <a:rPr lang="en-US" dirty="0"/>
              <a:t> </a:t>
            </a:r>
            <a:r>
              <a:rPr lang="en-US" dirty="0" err="1"/>
              <a:t>biar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 di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perhatikan</a:t>
            </a:r>
            <a:r>
              <a:rPr lang="en-US" dirty="0"/>
              <a:t> panel yang </a:t>
            </a:r>
            <a:r>
              <a:rPr lang="en-US" dirty="0" err="1"/>
              <a:t>menjorok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,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Panel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"</a:t>
            </a:r>
            <a:r>
              <a:rPr lang="en-US" b="1" dirty="0"/>
              <a:t>AKTIF/ON".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panel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kelihatan</a:t>
            </a:r>
            <a:r>
              <a:rPr lang="en-US" dirty="0"/>
              <a:t> </a:t>
            </a:r>
            <a:r>
              <a:rPr lang="en-US" b="1" dirty="0" err="1"/>
              <a:t>datar</a:t>
            </a:r>
            <a:r>
              <a:rPr lang="en-US" b="1" dirty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02" t="54175" r="52347" b="37475"/>
          <a:stretch/>
        </p:blipFill>
        <p:spPr>
          <a:xfrm>
            <a:off x="1365195" y="2571750"/>
            <a:ext cx="5497381" cy="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9746"/>
            <a:ext cx="9144000" cy="399090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 err="1" smtClean="0"/>
              <a:t>Setiap</a:t>
            </a:r>
            <a:r>
              <a:rPr lang="en-US" sz="2900" dirty="0" smtClean="0"/>
              <a:t> </a:t>
            </a:r>
            <a:r>
              <a:rPr lang="en-US" sz="2900" dirty="0"/>
              <a:t>panel </a:t>
            </a:r>
            <a:r>
              <a:rPr lang="en-US" sz="2900" dirty="0" err="1"/>
              <a:t>autocad</a:t>
            </a:r>
            <a:r>
              <a:rPr lang="en-US" sz="2900" dirty="0"/>
              <a:t>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bisa</a:t>
            </a:r>
            <a:r>
              <a:rPr lang="en-US" sz="2900" dirty="0"/>
              <a:t> </a:t>
            </a:r>
            <a:r>
              <a:rPr lang="en-US" sz="2900" dirty="0" err="1"/>
              <a:t>kita</a:t>
            </a:r>
            <a:r>
              <a:rPr lang="en-US" sz="2900" dirty="0"/>
              <a:t> </a:t>
            </a:r>
            <a:r>
              <a:rPr lang="en-US" sz="2900" dirty="0" err="1"/>
              <a:t>atur</a:t>
            </a:r>
            <a:r>
              <a:rPr lang="en-US" sz="2900" dirty="0"/>
              <a:t>, </a:t>
            </a:r>
            <a:r>
              <a:rPr lang="en-US" sz="2900" dirty="0" err="1"/>
              <a:t>caranya</a:t>
            </a:r>
            <a:r>
              <a:rPr lang="en-US" sz="2900" dirty="0"/>
              <a:t>: </a:t>
            </a:r>
          </a:p>
          <a:p>
            <a:pPr marL="0" indent="0">
              <a:buNone/>
            </a:pPr>
            <a:r>
              <a:rPr lang="en-US" sz="2900" b="1" i="1" dirty="0" err="1" smtClean="0"/>
              <a:t>Klik</a:t>
            </a:r>
            <a:r>
              <a:rPr lang="en-US" sz="2900" b="1" i="1" dirty="0" smtClean="0"/>
              <a:t> </a:t>
            </a:r>
            <a:r>
              <a:rPr lang="en-US" sz="2900" b="1" i="1" dirty="0" err="1"/>
              <a:t>Kanan</a:t>
            </a:r>
            <a:r>
              <a:rPr lang="en-US" sz="2900" b="1" i="1" dirty="0"/>
              <a:t> </a:t>
            </a:r>
            <a:r>
              <a:rPr lang="en-US" sz="2900" b="1" i="1" dirty="0" err="1"/>
              <a:t>pada</a:t>
            </a:r>
            <a:r>
              <a:rPr lang="en-US" sz="2900" b="1" i="1" dirty="0"/>
              <a:t> panel yang </a:t>
            </a:r>
            <a:r>
              <a:rPr lang="en-US" sz="2900" b="1" i="1" dirty="0" err="1"/>
              <a:t>akan</a:t>
            </a:r>
            <a:r>
              <a:rPr lang="en-US" sz="2900" b="1" i="1" dirty="0"/>
              <a:t> </a:t>
            </a:r>
            <a:r>
              <a:rPr lang="en-US" sz="2900" b="1" i="1" dirty="0" err="1"/>
              <a:t>diatur</a:t>
            </a:r>
            <a:r>
              <a:rPr lang="en-US" sz="2900" b="1" i="1" dirty="0"/>
              <a:t>&gt; </a:t>
            </a:r>
            <a:r>
              <a:rPr lang="en-US" sz="2900" b="1" i="1" dirty="0" err="1"/>
              <a:t>klik</a:t>
            </a:r>
            <a:r>
              <a:rPr lang="en-US" sz="2900" b="1" i="1" dirty="0"/>
              <a:t> setting</a:t>
            </a:r>
            <a:r>
              <a:rPr lang="en-US" sz="2900" dirty="0"/>
              <a:t>. </a:t>
            </a:r>
          </a:p>
          <a:p>
            <a:pPr marL="0" indent="0">
              <a:buNone/>
            </a:pPr>
            <a:r>
              <a:rPr lang="en-US" sz="2900" dirty="0" smtClean="0"/>
              <a:t> </a:t>
            </a:r>
            <a:r>
              <a:rPr lang="en-US" sz="2900" dirty="0" err="1" smtClean="0"/>
              <a:t>maka</a:t>
            </a:r>
            <a:r>
              <a:rPr lang="en-US" sz="2900" dirty="0" smtClean="0"/>
              <a:t> </a:t>
            </a:r>
            <a:r>
              <a:rPr lang="en-US" sz="2900" dirty="0" err="1"/>
              <a:t>akan</a:t>
            </a:r>
            <a:r>
              <a:rPr lang="en-US" sz="2900" dirty="0"/>
              <a:t> </a:t>
            </a:r>
            <a:r>
              <a:rPr lang="en-US" sz="2900" dirty="0" err="1"/>
              <a:t>muncul</a:t>
            </a:r>
            <a:r>
              <a:rPr lang="en-US" sz="2900" dirty="0"/>
              <a:t> </a:t>
            </a:r>
            <a:r>
              <a:rPr lang="en-US" sz="2900" dirty="0" err="1"/>
              <a:t>sebuah</a:t>
            </a:r>
            <a:r>
              <a:rPr lang="en-US" sz="2900" dirty="0"/>
              <a:t> </a:t>
            </a:r>
            <a:r>
              <a:rPr lang="en-US" sz="2900" dirty="0" err="1"/>
              <a:t>jendela</a:t>
            </a:r>
            <a:r>
              <a:rPr lang="en-US" sz="2900" dirty="0"/>
              <a:t> </a:t>
            </a:r>
            <a:r>
              <a:rPr lang="en-US" sz="2900" dirty="0" err="1"/>
              <a:t>tempat</a:t>
            </a:r>
            <a:r>
              <a:rPr lang="en-US" sz="2900" dirty="0"/>
              <a:t> </a:t>
            </a:r>
            <a:r>
              <a:rPr lang="en-US" sz="2900" dirty="0" err="1"/>
              <a:t>kita</a:t>
            </a:r>
            <a:r>
              <a:rPr lang="en-US" sz="2900" dirty="0"/>
              <a:t> </a:t>
            </a:r>
            <a:r>
              <a:rPr lang="en-US" sz="2900" dirty="0" err="1"/>
              <a:t>mengatur</a:t>
            </a:r>
            <a:r>
              <a:rPr lang="en-US" sz="2900" dirty="0"/>
              <a:t> panel </a:t>
            </a:r>
            <a:r>
              <a:rPr lang="en-US" sz="2900" dirty="0" err="1"/>
              <a:t>tersebut</a:t>
            </a:r>
            <a:r>
              <a:rPr lang="en-US" sz="2900" dirty="0"/>
              <a:t>. 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err="1" smtClean="0"/>
              <a:t>sedangkan</a:t>
            </a:r>
            <a:r>
              <a:rPr lang="en-US" sz="2900" dirty="0" smtClean="0"/>
              <a:t> </a:t>
            </a:r>
            <a:r>
              <a:rPr lang="en-US" sz="2900" dirty="0" err="1"/>
              <a:t>fungsi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kegunaan</a:t>
            </a:r>
            <a:r>
              <a:rPr lang="en-US" sz="2900" dirty="0"/>
              <a:t> panel </a:t>
            </a:r>
            <a:r>
              <a:rPr lang="en-US" sz="2900" dirty="0" err="1"/>
              <a:t>autocad</a:t>
            </a:r>
            <a:r>
              <a:rPr lang="en-US" sz="2900" dirty="0"/>
              <a:t>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adalah</a:t>
            </a:r>
            <a:r>
              <a:rPr lang="en-US" sz="2900" dirty="0"/>
              <a:t> </a:t>
            </a:r>
            <a:r>
              <a:rPr lang="en-US" sz="2900" dirty="0" err="1"/>
              <a:t>sebagai</a:t>
            </a:r>
            <a:r>
              <a:rPr lang="en-US" sz="2900" dirty="0"/>
              <a:t> </a:t>
            </a:r>
            <a:r>
              <a:rPr lang="en-US" sz="2900" dirty="0" err="1"/>
              <a:t>berikut</a:t>
            </a:r>
            <a:r>
              <a:rPr lang="en-US" sz="2900" dirty="0"/>
              <a:t>: 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/>
              <a:t>1. </a:t>
            </a:r>
            <a:r>
              <a:rPr lang="en-US" sz="2900" b="1" dirty="0"/>
              <a:t>SNAP </a:t>
            </a:r>
            <a:r>
              <a:rPr lang="en-US" sz="2900" dirty="0"/>
              <a:t>: </a:t>
            </a:r>
            <a:r>
              <a:rPr lang="en-US" sz="2900" dirty="0" err="1"/>
              <a:t>Bila</a:t>
            </a:r>
            <a:r>
              <a:rPr lang="en-US" sz="2900" dirty="0"/>
              <a:t> panel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aktif</a:t>
            </a:r>
            <a:r>
              <a:rPr lang="en-US" sz="2900" dirty="0"/>
              <a:t> </a:t>
            </a:r>
            <a:r>
              <a:rPr lang="en-US" sz="2900" dirty="0" err="1"/>
              <a:t>maka</a:t>
            </a:r>
            <a:r>
              <a:rPr lang="en-US" sz="2900" dirty="0"/>
              <a:t> Pointer mouse </a:t>
            </a:r>
            <a:r>
              <a:rPr lang="en-US" sz="2900" dirty="0" err="1"/>
              <a:t>anda</a:t>
            </a:r>
            <a:r>
              <a:rPr lang="en-US" sz="2900" dirty="0"/>
              <a:t> </a:t>
            </a:r>
            <a:r>
              <a:rPr lang="en-US" sz="2900" dirty="0" err="1"/>
              <a:t>akan</a:t>
            </a:r>
            <a:r>
              <a:rPr lang="en-US" sz="2900" dirty="0"/>
              <a:t> </a:t>
            </a:r>
            <a:r>
              <a:rPr lang="en-US" sz="2900" dirty="0" err="1"/>
              <a:t>meloncat‐loncat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bidang</a:t>
            </a:r>
            <a:r>
              <a:rPr lang="en-US" sz="2900" dirty="0"/>
              <a:t> </a:t>
            </a:r>
            <a:r>
              <a:rPr lang="en-US" sz="2900" dirty="0" err="1"/>
              <a:t>kerja</a:t>
            </a:r>
            <a:r>
              <a:rPr lang="en-US" sz="2900" dirty="0"/>
              <a:t> </a:t>
            </a:r>
            <a:r>
              <a:rPr lang="en-US" sz="2900" dirty="0" err="1"/>
              <a:t>autocad</a:t>
            </a:r>
            <a:r>
              <a:rPr lang="en-US" sz="2900" dirty="0"/>
              <a:t>. </a:t>
            </a:r>
          </a:p>
          <a:p>
            <a:pPr marL="0" indent="0">
              <a:buNone/>
            </a:pPr>
            <a:r>
              <a:rPr lang="en-US" sz="2900" dirty="0"/>
              <a:t>2. </a:t>
            </a:r>
            <a:r>
              <a:rPr lang="en-US" sz="2900" b="1" dirty="0"/>
              <a:t>GRID : </a:t>
            </a:r>
            <a:r>
              <a:rPr lang="en-US" sz="2900" dirty="0" err="1"/>
              <a:t>Bila</a:t>
            </a:r>
            <a:r>
              <a:rPr lang="en-US" sz="2900" dirty="0"/>
              <a:t> panel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aktif</a:t>
            </a:r>
            <a:r>
              <a:rPr lang="en-US" sz="2900" dirty="0"/>
              <a:t> </a:t>
            </a:r>
            <a:r>
              <a:rPr lang="en-US" sz="2900" dirty="0" err="1"/>
              <a:t>maka</a:t>
            </a:r>
            <a:r>
              <a:rPr lang="en-US" sz="2900" dirty="0"/>
              <a:t> </a:t>
            </a:r>
            <a:r>
              <a:rPr lang="en-US" sz="2900" dirty="0" err="1"/>
              <a:t>bidang</a:t>
            </a:r>
            <a:r>
              <a:rPr lang="en-US" sz="2900" dirty="0"/>
              <a:t> </a:t>
            </a:r>
            <a:r>
              <a:rPr lang="en-US" sz="2900" dirty="0" err="1"/>
              <a:t>kerja</a:t>
            </a:r>
            <a:r>
              <a:rPr lang="en-US" sz="2900" dirty="0"/>
              <a:t> </a:t>
            </a:r>
            <a:r>
              <a:rPr lang="en-US" sz="2900" dirty="0" err="1"/>
              <a:t>autocad</a:t>
            </a:r>
            <a:r>
              <a:rPr lang="en-US" sz="2900" dirty="0"/>
              <a:t> </a:t>
            </a:r>
            <a:r>
              <a:rPr lang="en-US" sz="2900" dirty="0" err="1"/>
              <a:t>anda</a:t>
            </a:r>
            <a:r>
              <a:rPr lang="en-US" sz="2900" dirty="0"/>
              <a:t> </a:t>
            </a:r>
            <a:r>
              <a:rPr lang="en-US" sz="2900" dirty="0" err="1"/>
              <a:t>akan</a:t>
            </a:r>
            <a:r>
              <a:rPr lang="en-US" sz="2900" dirty="0"/>
              <a:t> </a:t>
            </a:r>
            <a:r>
              <a:rPr lang="en-US" sz="2900" dirty="0" err="1"/>
              <a:t>menjadi</a:t>
            </a:r>
            <a:r>
              <a:rPr lang="en-US" sz="2900" dirty="0"/>
              <a:t> </a:t>
            </a:r>
            <a:r>
              <a:rPr lang="en-US" sz="2900" dirty="0" err="1"/>
              <a:t>kertas</a:t>
            </a:r>
            <a:r>
              <a:rPr lang="en-US" sz="2900" dirty="0"/>
              <a:t> millimeter </a:t>
            </a:r>
            <a:r>
              <a:rPr lang="en-US" sz="2900" dirty="0" err="1"/>
              <a:t>blok</a:t>
            </a:r>
            <a:r>
              <a:rPr lang="en-US" sz="2900" dirty="0"/>
              <a:t>. </a:t>
            </a:r>
          </a:p>
          <a:p>
            <a:pPr marL="0" indent="0">
              <a:buNone/>
            </a:pPr>
            <a:r>
              <a:rPr lang="en-US" sz="2900" dirty="0"/>
              <a:t>3. </a:t>
            </a:r>
            <a:r>
              <a:rPr lang="en-US" sz="2900" b="1" dirty="0"/>
              <a:t>ORTHO </a:t>
            </a:r>
            <a:r>
              <a:rPr lang="en-US" sz="2900" dirty="0"/>
              <a:t>: </a:t>
            </a:r>
            <a:r>
              <a:rPr lang="en-US" sz="2900" dirty="0" err="1"/>
              <a:t>Bila</a:t>
            </a:r>
            <a:r>
              <a:rPr lang="en-US" sz="2900" dirty="0"/>
              <a:t> panel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aktif</a:t>
            </a:r>
            <a:r>
              <a:rPr lang="en-US" sz="2900" dirty="0"/>
              <a:t> </a:t>
            </a:r>
            <a:r>
              <a:rPr lang="en-US" sz="2900" dirty="0" err="1"/>
              <a:t>maka</a:t>
            </a:r>
            <a:r>
              <a:rPr lang="en-US" sz="2900" dirty="0"/>
              <a:t> </a:t>
            </a:r>
            <a:r>
              <a:rPr lang="en-US" sz="2900" dirty="0" err="1"/>
              <a:t>anda</a:t>
            </a:r>
            <a:r>
              <a:rPr lang="en-US" sz="2900" dirty="0"/>
              <a:t> </a:t>
            </a:r>
            <a:r>
              <a:rPr lang="en-US" sz="2900" dirty="0" err="1"/>
              <a:t>hanya</a:t>
            </a:r>
            <a:r>
              <a:rPr lang="en-US" sz="2900" dirty="0"/>
              <a:t> </a:t>
            </a:r>
            <a:r>
              <a:rPr lang="en-US" sz="2900" dirty="0" err="1"/>
              <a:t>bisa</a:t>
            </a:r>
            <a:r>
              <a:rPr lang="en-US" sz="2900" dirty="0"/>
              <a:t> </a:t>
            </a:r>
            <a:r>
              <a:rPr lang="en-US" sz="2900" dirty="0" err="1"/>
              <a:t>membuat</a:t>
            </a:r>
            <a:r>
              <a:rPr lang="en-US" sz="2900" dirty="0"/>
              <a:t> </a:t>
            </a:r>
            <a:r>
              <a:rPr lang="en-US" sz="2900" dirty="0" err="1"/>
              <a:t>garis</a:t>
            </a:r>
            <a:r>
              <a:rPr lang="en-US" sz="2900" dirty="0"/>
              <a:t> </a:t>
            </a:r>
            <a:r>
              <a:rPr lang="en-US" sz="2900" dirty="0" err="1"/>
              <a:t>lurus</a:t>
            </a:r>
            <a:r>
              <a:rPr lang="en-US" sz="2900" dirty="0"/>
              <a:t> </a:t>
            </a:r>
            <a:r>
              <a:rPr lang="en-US" sz="2900" dirty="0" err="1"/>
              <a:t>vertikal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horizontal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bidang</a:t>
            </a:r>
            <a:r>
              <a:rPr lang="en-US" sz="2900" dirty="0"/>
              <a:t> </a:t>
            </a:r>
            <a:r>
              <a:rPr lang="en-US" sz="2900" dirty="0" err="1"/>
              <a:t>kerja</a:t>
            </a:r>
            <a:r>
              <a:rPr lang="en-US" sz="2900" dirty="0"/>
              <a:t> </a:t>
            </a:r>
            <a:r>
              <a:rPr lang="en-US" sz="2900" dirty="0" err="1"/>
              <a:t>autocad</a:t>
            </a:r>
            <a:r>
              <a:rPr lang="en-US" sz="2900" dirty="0"/>
              <a:t>. </a:t>
            </a:r>
          </a:p>
          <a:p>
            <a:pPr marL="0" indent="0">
              <a:buNone/>
            </a:pPr>
            <a:r>
              <a:rPr lang="en-US" sz="2900" dirty="0"/>
              <a:t>4. </a:t>
            </a:r>
            <a:r>
              <a:rPr lang="en-US" sz="2900" b="1" dirty="0"/>
              <a:t>POLAR </a:t>
            </a:r>
            <a:r>
              <a:rPr lang="en-US" sz="2900" dirty="0"/>
              <a:t>: </a:t>
            </a:r>
            <a:r>
              <a:rPr lang="en-US" sz="2900" dirty="0" err="1"/>
              <a:t>Bila</a:t>
            </a:r>
            <a:r>
              <a:rPr lang="en-US" sz="2900" dirty="0"/>
              <a:t> panel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aktif</a:t>
            </a:r>
            <a:r>
              <a:rPr lang="en-US" sz="2900" dirty="0"/>
              <a:t> </a:t>
            </a:r>
            <a:r>
              <a:rPr lang="en-US" sz="2900" dirty="0" err="1"/>
              <a:t>maka</a:t>
            </a:r>
            <a:r>
              <a:rPr lang="en-US" sz="2900" dirty="0"/>
              <a:t> </a:t>
            </a:r>
            <a:r>
              <a:rPr lang="en-US" sz="2900" dirty="0" err="1"/>
              <a:t>bisa</a:t>
            </a:r>
            <a:r>
              <a:rPr lang="en-US" sz="2900" dirty="0"/>
              <a:t> </a:t>
            </a:r>
            <a:r>
              <a:rPr lang="en-US" sz="2900" dirty="0" err="1"/>
              <a:t>membantu</a:t>
            </a:r>
            <a:r>
              <a:rPr lang="en-US" sz="2900" dirty="0"/>
              <a:t> </a:t>
            </a:r>
            <a:r>
              <a:rPr lang="en-US" sz="2900" dirty="0" err="1"/>
              <a:t>anda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membuat</a:t>
            </a:r>
            <a:r>
              <a:rPr lang="en-US" sz="2900" dirty="0"/>
              <a:t> </a:t>
            </a:r>
            <a:r>
              <a:rPr lang="en-US" sz="2900" dirty="0" err="1"/>
              <a:t>garis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besar</a:t>
            </a:r>
            <a:r>
              <a:rPr lang="en-US" sz="2900" dirty="0"/>
              <a:t> </a:t>
            </a:r>
            <a:r>
              <a:rPr lang="en-US" sz="2900" dirty="0" err="1"/>
              <a:t>sudut</a:t>
            </a:r>
            <a:r>
              <a:rPr lang="en-US" sz="2900" dirty="0"/>
              <a:t> </a:t>
            </a:r>
            <a:r>
              <a:rPr lang="en-US" sz="2900" dirty="0" err="1"/>
              <a:t>tertentu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bidang</a:t>
            </a:r>
            <a:r>
              <a:rPr lang="en-US" sz="2900" dirty="0"/>
              <a:t> </a:t>
            </a:r>
            <a:r>
              <a:rPr lang="en-US" sz="2900" dirty="0" err="1"/>
              <a:t>kerja</a:t>
            </a:r>
            <a:r>
              <a:rPr lang="en-US" sz="2900" dirty="0"/>
              <a:t> </a:t>
            </a:r>
            <a:r>
              <a:rPr lang="en-US" sz="2900" dirty="0" err="1"/>
              <a:t>autocad</a:t>
            </a:r>
            <a:r>
              <a:rPr lang="en-US" sz="2900" dirty="0"/>
              <a:t>. </a:t>
            </a:r>
          </a:p>
          <a:p>
            <a:pPr marL="0" indent="0">
              <a:buNone/>
            </a:pPr>
            <a:r>
              <a:rPr lang="en-US" sz="2900" dirty="0"/>
              <a:t>5. </a:t>
            </a:r>
            <a:r>
              <a:rPr lang="en-US" sz="2900" b="1" dirty="0"/>
              <a:t>OSNAP </a:t>
            </a:r>
            <a:r>
              <a:rPr lang="en-US" sz="2900" dirty="0"/>
              <a:t>: </a:t>
            </a:r>
            <a:r>
              <a:rPr lang="en-US" sz="2900" dirty="0" err="1"/>
              <a:t>Bila</a:t>
            </a:r>
            <a:r>
              <a:rPr lang="en-US" sz="2900" dirty="0"/>
              <a:t> panel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aktif</a:t>
            </a:r>
            <a:r>
              <a:rPr lang="en-US" sz="2900" dirty="0"/>
              <a:t> </a:t>
            </a:r>
            <a:r>
              <a:rPr lang="en-US" sz="2900" dirty="0" err="1"/>
              <a:t>maka</a:t>
            </a:r>
            <a:r>
              <a:rPr lang="en-US" sz="2900" dirty="0"/>
              <a:t> </a:t>
            </a:r>
            <a:r>
              <a:rPr lang="en-US" sz="2900" dirty="0" err="1"/>
              <a:t>akan</a:t>
            </a:r>
            <a:r>
              <a:rPr lang="en-US" sz="2900" dirty="0"/>
              <a:t> </a:t>
            </a:r>
            <a:r>
              <a:rPr lang="en-US" sz="2900" dirty="0" err="1"/>
              <a:t>memudahkan</a:t>
            </a:r>
            <a:r>
              <a:rPr lang="en-US" sz="2900" dirty="0"/>
              <a:t> </a:t>
            </a:r>
            <a:r>
              <a:rPr lang="en-US" sz="2900" dirty="0" err="1"/>
              <a:t>anda</a:t>
            </a:r>
            <a:r>
              <a:rPr lang="en-US" sz="2900" dirty="0"/>
              <a:t> </a:t>
            </a:r>
            <a:r>
              <a:rPr lang="en-US" sz="2900" dirty="0" err="1"/>
              <a:t>mencari</a:t>
            </a:r>
            <a:r>
              <a:rPr lang="en-US" sz="2900" dirty="0"/>
              <a:t> </a:t>
            </a:r>
            <a:r>
              <a:rPr lang="en-US" sz="2900" dirty="0" err="1"/>
              <a:t>titik</a:t>
            </a:r>
            <a:r>
              <a:rPr lang="en-US" sz="2900" dirty="0"/>
              <a:t> </a:t>
            </a:r>
            <a:r>
              <a:rPr lang="en-US" sz="2900" dirty="0" err="1"/>
              <a:t>tangkap</a:t>
            </a:r>
            <a:r>
              <a:rPr lang="en-US" sz="2900" dirty="0"/>
              <a:t> </a:t>
            </a:r>
            <a:r>
              <a:rPr lang="en-US" sz="2900" dirty="0" err="1"/>
              <a:t>sebuah</a:t>
            </a:r>
            <a:r>
              <a:rPr lang="en-US" sz="2900" dirty="0"/>
              <a:t> </a:t>
            </a:r>
            <a:r>
              <a:rPr lang="en-US" sz="2900" dirty="0" err="1"/>
              <a:t>objec</a:t>
            </a:r>
            <a:r>
              <a:rPr lang="en-US" sz="2900" dirty="0"/>
              <a:t> yang </a:t>
            </a:r>
            <a:r>
              <a:rPr lang="en-US" sz="2900" dirty="0" err="1"/>
              <a:t>akan</a:t>
            </a:r>
            <a:r>
              <a:rPr lang="en-US" sz="2900" dirty="0"/>
              <a:t> </a:t>
            </a:r>
            <a:r>
              <a:rPr lang="en-US" sz="2900" dirty="0" err="1"/>
              <a:t>anda</a:t>
            </a:r>
            <a:r>
              <a:rPr lang="en-US" sz="2900" dirty="0"/>
              <a:t> </a:t>
            </a:r>
            <a:r>
              <a:rPr lang="en-US" sz="2900" dirty="0" err="1"/>
              <a:t>gambar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bidang</a:t>
            </a:r>
            <a:r>
              <a:rPr lang="en-US" sz="2900" dirty="0"/>
              <a:t> </a:t>
            </a:r>
            <a:r>
              <a:rPr lang="en-US" sz="2900" dirty="0" err="1"/>
              <a:t>kerja</a:t>
            </a:r>
            <a:r>
              <a:rPr lang="en-US" sz="2900" dirty="0"/>
              <a:t> </a:t>
            </a:r>
            <a:r>
              <a:rPr lang="en-US" sz="2900" dirty="0" err="1"/>
              <a:t>autocad</a:t>
            </a:r>
            <a:r>
              <a:rPr lang="en-US" sz="2900" dirty="0"/>
              <a:t>. </a:t>
            </a:r>
            <a:r>
              <a:rPr lang="en-US" sz="2900" i="1" dirty="0" err="1"/>
              <a:t>Saya</a:t>
            </a:r>
            <a:r>
              <a:rPr lang="en-US" sz="2900" i="1" dirty="0"/>
              <a:t> </a:t>
            </a:r>
            <a:r>
              <a:rPr lang="en-US" sz="2900" i="1" dirty="0" err="1"/>
              <a:t>sarankan</a:t>
            </a:r>
            <a:r>
              <a:rPr lang="en-US" sz="2900" i="1" dirty="0"/>
              <a:t> </a:t>
            </a:r>
            <a:r>
              <a:rPr lang="en-US" sz="2900" i="1" dirty="0" err="1"/>
              <a:t>anda</a:t>
            </a:r>
            <a:r>
              <a:rPr lang="en-US" sz="2900" i="1" dirty="0"/>
              <a:t> </a:t>
            </a:r>
            <a:r>
              <a:rPr lang="en-US" sz="2900" i="1" dirty="0" err="1"/>
              <a:t>untuk</a:t>
            </a:r>
            <a:r>
              <a:rPr lang="en-US" sz="2900" i="1" dirty="0"/>
              <a:t> </a:t>
            </a:r>
            <a:r>
              <a:rPr lang="en-US" sz="2900" i="1" dirty="0" err="1"/>
              <a:t>selalu</a:t>
            </a:r>
            <a:r>
              <a:rPr lang="en-US" sz="2900" i="1" dirty="0"/>
              <a:t> </a:t>
            </a:r>
            <a:r>
              <a:rPr lang="en-US" sz="2900" i="1" dirty="0" err="1"/>
              <a:t>mengaktifkan</a:t>
            </a:r>
            <a:r>
              <a:rPr lang="en-US" sz="2900" i="1" dirty="0"/>
              <a:t> </a:t>
            </a:r>
            <a:r>
              <a:rPr lang="en-US" sz="2900" i="1" dirty="0" err="1"/>
              <a:t>semua</a:t>
            </a:r>
            <a:r>
              <a:rPr lang="en-US" sz="2900" i="1" dirty="0"/>
              <a:t> </a:t>
            </a:r>
            <a:r>
              <a:rPr lang="en-US" sz="2900" i="1" dirty="0" err="1"/>
              <a:t>objec</a:t>
            </a:r>
            <a:r>
              <a:rPr lang="en-US" sz="2900" i="1" dirty="0"/>
              <a:t> </a:t>
            </a:r>
            <a:r>
              <a:rPr lang="en-US" sz="2900" i="1" dirty="0" err="1"/>
              <a:t>osnap</a:t>
            </a:r>
            <a:r>
              <a:rPr lang="en-US" sz="2900" i="1" dirty="0"/>
              <a:t> </a:t>
            </a:r>
            <a:r>
              <a:rPr lang="en-US" sz="2900" i="1" dirty="0" err="1"/>
              <a:t>bila</a:t>
            </a:r>
            <a:r>
              <a:rPr lang="en-US" sz="2900" i="1" dirty="0"/>
              <a:t> </a:t>
            </a:r>
            <a:r>
              <a:rPr lang="en-US" sz="2900" i="1" dirty="0" err="1"/>
              <a:t>anda</a:t>
            </a:r>
            <a:r>
              <a:rPr lang="en-US" sz="2900" i="1" dirty="0"/>
              <a:t> </a:t>
            </a:r>
            <a:r>
              <a:rPr lang="en-US" sz="2900" i="1" dirty="0" err="1"/>
              <a:t>menggambar</a:t>
            </a:r>
            <a:r>
              <a:rPr lang="en-US" sz="2900" i="1" dirty="0"/>
              <a:t> </a:t>
            </a:r>
            <a:r>
              <a:rPr lang="en-US" sz="2900" i="1" dirty="0" err="1"/>
              <a:t>dalam</a:t>
            </a:r>
            <a:r>
              <a:rPr lang="en-US" sz="2900" i="1" dirty="0"/>
              <a:t> </a:t>
            </a:r>
            <a:r>
              <a:rPr lang="en-US" sz="2900" i="1" dirty="0" err="1"/>
              <a:t>bidang</a:t>
            </a:r>
            <a:r>
              <a:rPr lang="en-US" sz="2900" i="1" dirty="0"/>
              <a:t> </a:t>
            </a:r>
            <a:r>
              <a:rPr lang="en-US" sz="2900" i="1" dirty="0" err="1"/>
              <a:t>kerja</a:t>
            </a:r>
            <a:r>
              <a:rPr lang="en-US" sz="2900" i="1" dirty="0"/>
              <a:t> </a:t>
            </a:r>
            <a:r>
              <a:rPr lang="en-US" sz="2900" i="1" dirty="0" err="1"/>
              <a:t>autocad</a:t>
            </a:r>
            <a:r>
              <a:rPr lang="en-US" sz="2900" i="1" dirty="0"/>
              <a:t>. </a:t>
            </a:r>
            <a:r>
              <a:rPr lang="en-US" sz="2900" dirty="0"/>
              <a:t>Cara </a:t>
            </a:r>
            <a:r>
              <a:rPr lang="en-US" sz="2900" dirty="0" err="1"/>
              <a:t>mengaktifkan</a:t>
            </a:r>
            <a:r>
              <a:rPr lang="en-US" sz="2900" dirty="0"/>
              <a:t> </a:t>
            </a:r>
            <a:r>
              <a:rPr lang="en-US" sz="2900" dirty="0" err="1"/>
              <a:t>semua</a:t>
            </a:r>
            <a:r>
              <a:rPr lang="en-US" sz="2900" dirty="0"/>
              <a:t> </a:t>
            </a:r>
            <a:r>
              <a:rPr lang="en-US" sz="2900" dirty="0" err="1"/>
              <a:t>objec</a:t>
            </a:r>
            <a:r>
              <a:rPr lang="en-US" sz="2900" dirty="0"/>
              <a:t> </a:t>
            </a:r>
            <a:r>
              <a:rPr lang="en-US" sz="2900" dirty="0" err="1"/>
              <a:t>osnap</a:t>
            </a:r>
            <a:r>
              <a:rPr lang="en-US" sz="2900" dirty="0"/>
              <a:t>: </a:t>
            </a:r>
            <a:r>
              <a:rPr lang="en-US" sz="2900" b="1" i="1" dirty="0" err="1"/>
              <a:t>Klik</a:t>
            </a:r>
            <a:r>
              <a:rPr lang="en-US" sz="2900" b="1" i="1" dirty="0"/>
              <a:t> </a:t>
            </a:r>
            <a:r>
              <a:rPr lang="en-US" sz="2900" b="1" i="1" dirty="0" err="1"/>
              <a:t>Kanan</a:t>
            </a:r>
            <a:r>
              <a:rPr lang="en-US" sz="2900" b="1" i="1" dirty="0"/>
              <a:t> Panel </a:t>
            </a:r>
            <a:r>
              <a:rPr lang="en-US" sz="2900" b="1" i="1" dirty="0" err="1"/>
              <a:t>Osnap</a:t>
            </a:r>
            <a:r>
              <a:rPr lang="en-US" sz="2900" b="1" i="1" dirty="0"/>
              <a:t>&gt; </a:t>
            </a:r>
            <a:r>
              <a:rPr lang="en-US" sz="2900" b="1" i="1" dirty="0" err="1"/>
              <a:t>Klik</a:t>
            </a:r>
            <a:r>
              <a:rPr lang="en-US" sz="2900" b="1" i="1" dirty="0"/>
              <a:t> Setting&gt;</a:t>
            </a:r>
            <a:r>
              <a:rPr lang="en-US" sz="2900" b="1" i="1" dirty="0" err="1"/>
              <a:t>Klik</a:t>
            </a:r>
            <a:r>
              <a:rPr lang="en-US" sz="2900" b="1" i="1" dirty="0"/>
              <a:t> </a:t>
            </a:r>
            <a:r>
              <a:rPr lang="en-US" sz="2900" b="1" i="1" dirty="0" err="1"/>
              <a:t>Sellect</a:t>
            </a:r>
            <a:r>
              <a:rPr lang="en-US" sz="2900" b="1" i="1" dirty="0"/>
              <a:t> All&gt;Ok 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5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425" y="128470"/>
            <a:ext cx="5191970" cy="47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4" y="433880"/>
            <a:ext cx="6871725" cy="427574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OTRACK </a:t>
            </a:r>
            <a:r>
              <a:rPr lang="en-US" dirty="0"/>
              <a:t>: </a:t>
            </a:r>
            <a:r>
              <a:rPr lang="en-US" dirty="0" err="1"/>
              <a:t>Bila</a:t>
            </a:r>
            <a:r>
              <a:rPr lang="en-US" dirty="0"/>
              <a:t> panel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object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bantu </a:t>
            </a:r>
            <a:r>
              <a:rPr lang="en-US" dirty="0" err="1"/>
              <a:t>putus‐putus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panel </a:t>
            </a:r>
            <a:r>
              <a:rPr lang="en-US" dirty="0" err="1"/>
              <a:t>otrack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b="1" dirty="0"/>
              <a:t>DYN </a:t>
            </a:r>
            <a:r>
              <a:rPr lang="en-US" dirty="0"/>
              <a:t>: </a:t>
            </a:r>
            <a:r>
              <a:rPr lang="en-US" dirty="0" err="1"/>
              <a:t>Bila</a:t>
            </a:r>
            <a:r>
              <a:rPr lang="en-US" dirty="0"/>
              <a:t> panel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mengetikkan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@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mengetikkan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b="1" dirty="0"/>
              <a:t>LWT </a:t>
            </a:r>
            <a:r>
              <a:rPr lang="en-US" dirty="0"/>
              <a:t>: </a:t>
            </a:r>
            <a:r>
              <a:rPr lang="en-US" dirty="0" err="1"/>
              <a:t>Bila</a:t>
            </a:r>
            <a:r>
              <a:rPr lang="en-US" dirty="0"/>
              <a:t> panel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toolbar properties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dimunculkan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sv-SE" dirty="0"/>
              <a:t>9. </a:t>
            </a:r>
            <a:r>
              <a:rPr lang="sv-SE" b="1" dirty="0"/>
              <a:t>MODEL </a:t>
            </a:r>
            <a:r>
              <a:rPr lang="sv-SE" dirty="0"/>
              <a:t>: Bila panel ini anda klik maka anda berada pada kertas (Paper) layout bidang kerja autocad.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8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r>
              <a:rPr lang="en-US" dirty="0" smtClean="0"/>
              <a:t>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965" y="1502815"/>
            <a:ext cx="8246070" cy="35122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/>
              <a:t>Layer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tools </a:t>
            </a:r>
            <a:r>
              <a:rPr lang="en-US" sz="2000" dirty="0" err="1"/>
              <a:t>dalam</a:t>
            </a:r>
            <a:r>
              <a:rPr lang="en-US" sz="2000" dirty="0"/>
              <a:t> AutoCAD yang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pengelompokan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pengeditan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lembar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AutoCAD,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lewat</a:t>
            </a:r>
            <a:r>
              <a:rPr lang="en-US" sz="2000" dirty="0"/>
              <a:t> Layer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,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tebal</a:t>
            </a:r>
            <a:r>
              <a:rPr lang="en-US" sz="2000" dirty="0"/>
              <a:t> </a:t>
            </a:r>
            <a:r>
              <a:rPr lang="en-US" sz="2000" dirty="0" err="1"/>
              <a:t>garis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r>
              <a:rPr lang="en-US" sz="2000" dirty="0"/>
              <a:t>. </a:t>
            </a:r>
            <a:r>
              <a:rPr lang="en-US" sz="2000" dirty="0" err="1"/>
              <a:t>Fitur</a:t>
            </a:r>
            <a:r>
              <a:rPr lang="en-US" sz="2000" dirty="0"/>
              <a:t> layer 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yang </a:t>
            </a:r>
            <a:r>
              <a:rPr lang="en-US" sz="2000" dirty="0" err="1"/>
              <a:t>kompleks</a:t>
            </a:r>
            <a:r>
              <a:rPr lang="en-US" sz="2000" dirty="0"/>
              <a:t>.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bangunan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memisah-misah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tiap</a:t>
            </a:r>
            <a:r>
              <a:rPr lang="en-US" sz="2000" dirty="0"/>
              <a:t> </a:t>
            </a:r>
            <a:r>
              <a:rPr lang="en-US" sz="2000" dirty="0" err="1"/>
              <a:t>bagian-bagian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bangunan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layer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pun </a:t>
            </a:r>
            <a:r>
              <a:rPr lang="en-US" sz="2000" dirty="0" err="1"/>
              <a:t>bisa</a:t>
            </a:r>
            <a:r>
              <a:rPr lang="en-US" sz="2000" dirty="0"/>
              <a:t> </a:t>
            </a:r>
            <a:r>
              <a:rPr lang="en-US" sz="2000" dirty="0" err="1"/>
              <a:t>mengaktifkan</a:t>
            </a:r>
            <a:r>
              <a:rPr lang="en-US" sz="2000" dirty="0"/>
              <a:t> </a:t>
            </a:r>
            <a:r>
              <a:rPr lang="en-US" sz="2000" dirty="0" err="1"/>
              <a:t>ataupun</a:t>
            </a:r>
            <a:r>
              <a:rPr lang="en-US" sz="2000" dirty="0"/>
              <a:t> </a:t>
            </a:r>
            <a:r>
              <a:rPr lang="en-US" sz="2000" dirty="0" err="1"/>
              <a:t>menonaktifkan</a:t>
            </a:r>
            <a:r>
              <a:rPr lang="en-US" sz="2000" dirty="0"/>
              <a:t> layer 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berkonsentrasi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layer yang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 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Algerian" panose="04020705040A02060702" pitchFamily="82" charset="0"/>
              </a:rPr>
              <a:t>TERIMA KASIH </a:t>
            </a:r>
            <a:endParaRPr lang="en-US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9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Layer </a:t>
            </a:r>
            <a:r>
              <a:rPr lang="en-US" dirty="0" err="1"/>
              <a:t>pada</a:t>
            </a:r>
            <a:r>
              <a:rPr lang="en-US" dirty="0"/>
              <a:t> AutoCAD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pengelompokan</a:t>
            </a:r>
            <a:r>
              <a:rPr lang="en-US" dirty="0"/>
              <a:t> </a:t>
            </a:r>
            <a:r>
              <a:rPr lang="en-US" dirty="0" err="1"/>
              <a:t>gambar-gambar</a:t>
            </a:r>
            <a:r>
              <a:rPr lang="en-US" dirty="0"/>
              <a:t>/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kriteria-kriteria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denah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, </a:t>
            </a:r>
            <a:r>
              <a:rPr lang="en-US" dirty="0" err="1"/>
              <a:t>dinding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mengelompokkan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Layer.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Spesifik</a:t>
            </a:r>
            <a:r>
              <a:rPr lang="en-US" b="1" dirty="0"/>
              <a:t> Layer:</a:t>
            </a:r>
            <a:endParaRPr lang="en-US" dirty="0"/>
          </a:p>
          <a:p>
            <a:pPr algn="just"/>
            <a:r>
              <a:rPr lang="en-US" dirty="0" err="1"/>
              <a:t>Memilih</a:t>
            </a:r>
            <a:r>
              <a:rPr lang="en-US" dirty="0"/>
              <a:t>/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(</a:t>
            </a:r>
            <a:r>
              <a:rPr lang="en-US" dirty="0" err="1"/>
              <a:t>bagian</a:t>
            </a:r>
            <a:r>
              <a:rPr lang="en-US" dirty="0"/>
              <a:t>)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dicetak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dicetak</a:t>
            </a:r>
            <a:endParaRPr lang="en-US" dirty="0"/>
          </a:p>
          <a:p>
            <a:pPr algn="just"/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gambar-gambar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Model </a:t>
            </a:r>
            <a:r>
              <a:rPr lang="en-US" dirty="0" err="1"/>
              <a:t>atau</a:t>
            </a:r>
            <a:r>
              <a:rPr lang="en-US" dirty="0"/>
              <a:t> Viewport</a:t>
            </a:r>
          </a:p>
          <a:p>
            <a:pPr algn="just"/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layer</a:t>
            </a:r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layer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08" t="28171" r="39000" b="26094"/>
          <a:stretch/>
        </p:blipFill>
        <p:spPr>
          <a:xfrm>
            <a:off x="36029" y="1197405"/>
            <a:ext cx="4383266" cy="3785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6590" y="119740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sedangkan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layar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hitam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model, </a:t>
            </a:r>
            <a:r>
              <a:rPr lang="en-US" sz="2400" dirty="0" err="1"/>
              <a:t>dan</a:t>
            </a:r>
            <a:r>
              <a:rPr lang="en-US" sz="2400" dirty="0"/>
              <a:t> model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layout </a:t>
            </a:r>
            <a:r>
              <a:rPr lang="en-US" sz="2400" dirty="0" err="1"/>
              <a:t>diatas</a:t>
            </a:r>
            <a:r>
              <a:rPr lang="en-US" sz="2400" dirty="0"/>
              <a:t> (command script)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mengeplot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(</a:t>
            </a:r>
            <a:r>
              <a:rPr lang="en-US" sz="2400" dirty="0" err="1"/>
              <a:t>mencetak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Kebetulan</a:t>
            </a:r>
            <a:r>
              <a:rPr lang="en-US" sz="2400" dirty="0"/>
              <a:t> yang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CAD 2006, </a:t>
            </a:r>
            <a:r>
              <a:rPr lang="en-US" sz="2400" dirty="0" err="1"/>
              <a:t>klo</a:t>
            </a:r>
            <a:r>
              <a:rPr lang="en-US" sz="2400" dirty="0"/>
              <a:t> </a:t>
            </a:r>
            <a:r>
              <a:rPr lang="en-US" sz="2400" dirty="0" err="1"/>
              <a:t>pake</a:t>
            </a:r>
            <a:r>
              <a:rPr lang="en-US" sz="2400" dirty="0"/>
              <a:t> yang 2007 </a:t>
            </a:r>
            <a:r>
              <a:rPr lang="en-US" sz="2400" dirty="0" err="1"/>
              <a:t>keatas</a:t>
            </a:r>
            <a:r>
              <a:rPr lang="en-US" sz="2400" dirty="0"/>
              <a:t> 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interfacenya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clasiccal</a:t>
            </a:r>
            <a:r>
              <a:rPr lang="en-US" sz="2400" dirty="0"/>
              <a:t> CAD</a:t>
            </a:r>
          </a:p>
        </p:txBody>
      </p:sp>
    </p:spTree>
    <p:extLst>
      <p:ext uri="{BB962C8B-B14F-4D97-AF65-F5344CB8AC3E}">
        <p14:creationId xmlns:p14="http://schemas.microsoft.com/office/powerpoint/2010/main" val="2975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MENGENAL TOOLBAR YANG SERING DIGUNAKAN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74" t="65221" r="35337" b="27824"/>
          <a:stretch/>
        </p:blipFill>
        <p:spPr>
          <a:xfrm>
            <a:off x="0" y="1237180"/>
            <a:ext cx="6871703" cy="610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260" y="1729638"/>
            <a:ext cx="88477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Seperti</a:t>
            </a:r>
            <a:r>
              <a:rPr lang="en-US" sz="2400" dirty="0"/>
              <a:t> program </a:t>
            </a:r>
            <a:r>
              <a:rPr lang="en-US" sz="2400" dirty="0" err="1"/>
              <a:t>lainnya</a:t>
            </a:r>
            <a:r>
              <a:rPr lang="en-US" sz="2400" dirty="0"/>
              <a:t> yang </a:t>
            </a:r>
            <a:r>
              <a:rPr lang="en-US" sz="2400" dirty="0" err="1"/>
              <a:t>berbasis</a:t>
            </a:r>
            <a:r>
              <a:rPr lang="en-US" sz="2400" dirty="0"/>
              <a:t> windows. Toolbar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layar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, </a:t>
            </a:r>
            <a:r>
              <a:rPr lang="en-US" sz="2400" dirty="0" err="1"/>
              <a:t>membuka</a:t>
            </a:r>
            <a:r>
              <a:rPr lang="en-US" sz="2400" dirty="0"/>
              <a:t>, </a:t>
            </a:r>
            <a:r>
              <a:rPr lang="en-US" sz="2400" dirty="0" err="1"/>
              <a:t>menyimpan</a:t>
            </a:r>
            <a:r>
              <a:rPr lang="en-US" sz="2400" dirty="0"/>
              <a:t> file, etc. nah di </a:t>
            </a:r>
            <a:r>
              <a:rPr lang="en-US" sz="2400" dirty="0" err="1"/>
              <a:t>autocad</a:t>
            </a:r>
            <a:r>
              <a:rPr lang="en-US" sz="2400" dirty="0"/>
              <a:t> toolbar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(PAN)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menggeser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ato</a:t>
            </a:r>
            <a:r>
              <a:rPr lang="en-US" sz="2400" dirty="0"/>
              <a:t> </a:t>
            </a:r>
            <a:r>
              <a:rPr lang="en-US" sz="2400" dirty="0" err="1"/>
              <a:t>kalo</a:t>
            </a:r>
            <a:r>
              <a:rPr lang="en-US" sz="2400" dirty="0"/>
              <a:t> </a:t>
            </a:r>
            <a:r>
              <a:rPr lang="en-US" sz="2400" dirty="0" err="1"/>
              <a:t>pake</a:t>
            </a:r>
            <a:r>
              <a:rPr lang="en-US" sz="2400" dirty="0"/>
              <a:t> mouse </a:t>
            </a:r>
            <a:r>
              <a:rPr lang="en-US" sz="2400" dirty="0" err="1"/>
              <a:t>tekan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</a:t>
            </a:r>
            <a:r>
              <a:rPr lang="en-US" sz="2400" dirty="0" err="1"/>
              <a:t>scrool</a:t>
            </a:r>
            <a:r>
              <a:rPr lang="en-US" sz="2400" dirty="0"/>
              <a:t> bar. toolbar </a:t>
            </a: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zoom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ato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di </a:t>
            </a:r>
            <a:r>
              <a:rPr lang="en-US" sz="2400" dirty="0" err="1"/>
              <a:t>wakili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scrool</a:t>
            </a:r>
            <a:r>
              <a:rPr lang="en-US" sz="2400" dirty="0"/>
              <a:t> bar,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memperbesar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kebawah</a:t>
            </a:r>
            <a:r>
              <a:rPr lang="en-US" sz="2400" dirty="0"/>
              <a:t> </a:t>
            </a:r>
            <a:r>
              <a:rPr lang="en-US" sz="2400" dirty="0" err="1"/>
              <a:t>mengecilkan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832" t="47912" r="35916" b="41651"/>
          <a:stretch/>
        </p:blipFill>
        <p:spPr>
          <a:xfrm>
            <a:off x="327346" y="4379975"/>
            <a:ext cx="5497381" cy="763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4727" y="434568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Toolbar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menggambar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objek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mulai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garis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84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675" t="21754" r="35380" b="63444"/>
          <a:stretch/>
        </p:blipFill>
        <p:spPr>
          <a:xfrm>
            <a:off x="296260" y="1213384"/>
            <a:ext cx="6260906" cy="122164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0365" t="48107" r="34618" b="40791"/>
          <a:stretch/>
        </p:blipFill>
        <p:spPr>
          <a:xfrm>
            <a:off x="296260" y="2941313"/>
            <a:ext cx="6413610" cy="916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180" y="2419045"/>
            <a:ext cx="8782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Toolbar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ini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digunakan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memodifikasi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objek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mulai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menghapus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objekt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61180" y="3874606"/>
            <a:ext cx="8246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Toolbar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memodifikasi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properties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objek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seperti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warna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bentuk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garis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ketebalan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garis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objek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3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60" y="891995"/>
            <a:ext cx="1679755" cy="42515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99" y="1140588"/>
            <a:ext cx="610362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Menampilkan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Menyembunyikan</a:t>
            </a:r>
            <a:r>
              <a:rPr lang="en-US" sz="2000" dirty="0"/>
              <a:t> Toolbar yang </a:t>
            </a:r>
            <a:r>
              <a:rPr lang="en-US" sz="2000" dirty="0" err="1"/>
              <a:t>dibutuhkan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menguasai</a:t>
            </a:r>
            <a:r>
              <a:rPr lang="en-US" sz="2000" dirty="0"/>
              <a:t> program windows office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menampilkan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menyembunyikan</a:t>
            </a:r>
            <a:r>
              <a:rPr lang="en-US" sz="2000" dirty="0"/>
              <a:t> toolbar yang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butuhkan</a:t>
            </a:r>
            <a:r>
              <a:rPr lang="en-US" sz="2000" dirty="0"/>
              <a:t> </a:t>
            </a:r>
            <a:r>
              <a:rPr lang="en-US" sz="2000" dirty="0" err="1"/>
              <a:t>bukanlah</a:t>
            </a:r>
            <a:r>
              <a:rPr lang="en-US" sz="2000" dirty="0"/>
              <a:t> </a:t>
            </a:r>
            <a:r>
              <a:rPr lang="en-US" sz="2000" dirty="0" err="1"/>
              <a:t>persolan</a:t>
            </a:r>
            <a:r>
              <a:rPr lang="en-US" sz="2000" dirty="0"/>
              <a:t> yang </a:t>
            </a:r>
            <a:r>
              <a:rPr lang="en-US" sz="2000" dirty="0" err="1"/>
              <a:t>sulit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persis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: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Kanan</a:t>
            </a:r>
            <a:r>
              <a:rPr lang="en-US" sz="2000" dirty="0"/>
              <a:t> di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toolbar,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list  toolbar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berkut</a:t>
            </a:r>
            <a:r>
              <a:rPr lang="en-US" sz="2000" dirty="0"/>
              <a:t> : </a:t>
            </a:r>
          </a:p>
          <a:p>
            <a:pPr algn="just"/>
            <a:r>
              <a:rPr lang="en-US" sz="2000" dirty="0"/>
              <a:t> </a:t>
            </a:r>
            <a:endParaRPr lang="en-US" sz="2000" dirty="0" smtClean="0"/>
          </a:p>
          <a:p>
            <a:pPr algn="just"/>
            <a:r>
              <a:rPr lang="en-US" sz="2000" dirty="0" smtClean="0"/>
              <a:t>list </a:t>
            </a:r>
            <a:r>
              <a:rPr lang="en-US" sz="2000" dirty="0"/>
              <a:t>toolbar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centangnya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toolbar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ditampilkan</a:t>
            </a:r>
            <a:r>
              <a:rPr lang="en-US" sz="2000" dirty="0"/>
              <a:t> </a:t>
            </a:r>
            <a:r>
              <a:rPr lang="en-US" sz="2000" dirty="0" err="1"/>
              <a:t>dilayar</a:t>
            </a:r>
            <a:r>
              <a:rPr lang="en-US" sz="2000" dirty="0"/>
              <a:t>, </a:t>
            </a:r>
            <a:r>
              <a:rPr lang="en-US" sz="2000" dirty="0" err="1"/>
              <a:t>begitu</a:t>
            </a:r>
            <a:r>
              <a:rPr lang="en-US" sz="2000" dirty="0"/>
              <a:t> </a:t>
            </a:r>
            <a:r>
              <a:rPr lang="en-US" sz="2000" dirty="0" err="1"/>
              <a:t>sebaliknya</a:t>
            </a:r>
            <a:r>
              <a:rPr lang="en-US" sz="2000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7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82" y="1325878"/>
            <a:ext cx="8919518" cy="38176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Model (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batasi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hasilkan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disebagian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r>
              <a:rPr lang="en-US" dirty="0" smtClean="0"/>
              <a:t>, </a:t>
            </a:r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Cara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1000,1000:</a:t>
            </a:r>
          </a:p>
          <a:p>
            <a:pPr marL="0" indent="0">
              <a:buNone/>
            </a:pPr>
            <a:r>
              <a:rPr lang="en-US" dirty="0" err="1" smtClean="0"/>
              <a:t>Ketik</a:t>
            </a:r>
            <a:r>
              <a:rPr lang="en-US" dirty="0" smtClean="0"/>
              <a:t> : limits-enter</a:t>
            </a:r>
          </a:p>
          <a:p>
            <a:pPr marL="0" indent="0">
              <a:buNone/>
            </a:pP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: 0,0-enter</a:t>
            </a:r>
          </a:p>
          <a:p>
            <a:pPr marL="0" indent="0">
              <a:buNone/>
            </a:pP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: 1000,1000-enter</a:t>
            </a:r>
          </a:p>
          <a:p>
            <a:pPr marL="0" indent="0">
              <a:buNone/>
            </a:pPr>
            <a:r>
              <a:rPr lang="en-US" dirty="0" err="1" smtClean="0"/>
              <a:t>Ketik</a:t>
            </a:r>
            <a:r>
              <a:rPr lang="en-US" dirty="0" smtClean="0"/>
              <a:t> : Z- enter</a:t>
            </a:r>
          </a:p>
          <a:p>
            <a:pPr marL="0" indent="0">
              <a:buNone/>
            </a:pPr>
            <a:r>
              <a:rPr lang="en-US" dirty="0" err="1" smtClean="0"/>
              <a:t>Ketik</a:t>
            </a:r>
            <a:r>
              <a:rPr lang="en-US" dirty="0" smtClean="0"/>
              <a:t> : A- 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Angka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koma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berkoma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r>
              <a:rPr lang="en-US" dirty="0"/>
              <a:t>10,15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x=10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y=15 </a:t>
            </a:r>
          </a:p>
          <a:p>
            <a:r>
              <a:rPr lang="en-US" dirty="0"/>
              <a:t>10.5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10 </a:t>
            </a:r>
            <a:r>
              <a:rPr lang="en-US" dirty="0" err="1"/>
              <a:t>koma</a:t>
            </a:r>
            <a:r>
              <a:rPr lang="en-US" dirty="0"/>
              <a:t> 5 </a:t>
            </a:r>
          </a:p>
        </p:txBody>
      </p:sp>
    </p:spTree>
    <p:extLst>
      <p:ext uri="{BB962C8B-B14F-4D97-AF65-F5344CB8AC3E}">
        <p14:creationId xmlns:p14="http://schemas.microsoft.com/office/powerpoint/2010/main" val="302022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1339</Words>
  <Application>Microsoft Office PowerPoint</Application>
  <PresentationFormat>On-screen Show (16:9)</PresentationFormat>
  <Paragraphs>85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Algerian</vt:lpstr>
      <vt:lpstr>Arial</vt:lpstr>
      <vt:lpstr>Calibri</vt:lpstr>
      <vt:lpstr>Office Theme</vt:lpstr>
      <vt:lpstr>APLIKASI AUTOCAD 1 penggunaan tool</vt:lpstr>
      <vt:lpstr>Persiapan Layer</vt:lpstr>
      <vt:lpstr>PowerPoint Presentation</vt:lpstr>
      <vt:lpstr>PowerPoint Presentation</vt:lpstr>
      <vt:lpstr>MENGENAL TOOLBAR YANG SERING DIGUNAKAN </vt:lpstr>
      <vt:lpstr>PowerPoint Presentation</vt:lpstr>
      <vt:lpstr>PowerPoint Presentation</vt:lpstr>
      <vt:lpstr>Membatasi Layar Autocad dan Menentukan Satuan</vt:lpstr>
      <vt:lpstr>PowerPoint Presentation</vt:lpstr>
      <vt:lpstr>Satuan / Units </vt:lpstr>
      <vt:lpstr>Koordinat Absolute VS Koordinat Relatif di Autocad </vt:lpstr>
      <vt:lpstr>PowerPoint Presentation</vt:lpstr>
      <vt:lpstr>PowerPoint Presentation</vt:lpstr>
      <vt:lpstr>PEMAKAIAN KOORDINAT RELATIF DI AUTOCAD</vt:lpstr>
      <vt:lpstr>PowerPoint Presentation</vt:lpstr>
      <vt:lpstr>ALAT BANTU GAMBAR DI AUTOCAD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SURYA</dc:creator>
  <cp:lastModifiedBy>Hp</cp:lastModifiedBy>
  <cp:revision>135</cp:revision>
  <dcterms:created xsi:type="dcterms:W3CDTF">2013-08-21T19:17:07Z</dcterms:created>
  <dcterms:modified xsi:type="dcterms:W3CDTF">2018-10-18T08:56:03Z</dcterms:modified>
</cp:coreProperties>
</file>