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65" r:id="rId5"/>
    <p:sldId id="266" r:id="rId6"/>
    <p:sldId id="261" r:id="rId7"/>
    <p:sldId id="262" r:id="rId8"/>
    <p:sldId id="259" r:id="rId9"/>
    <p:sldId id="267" r:id="rId10"/>
    <p:sldId id="268" r:id="rId11"/>
    <p:sldId id="269" r:id="rId12"/>
    <p:sldId id="260" r:id="rId13"/>
    <p:sldId id="270" r:id="rId14"/>
    <p:sldId id="271" r:id="rId15"/>
    <p:sldId id="272" r:id="rId16"/>
    <p:sldId id="273" r:id="rId17"/>
    <p:sldId id="274" r:id="rId18"/>
    <p:sldId id="279" r:id="rId19"/>
    <p:sldId id="275" r:id="rId20"/>
    <p:sldId id="281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00CC"/>
    <a:srgbClr val="FF9900"/>
    <a:srgbClr val="D99B01"/>
    <a:srgbClr val="FF66CC"/>
    <a:srgbClr val="FF67AC"/>
    <a:srgbClr val="CC0099"/>
    <a:srgbClr val="FFDC47"/>
    <a:srgbClr val="5EEC3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2" y="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24FAF-3BD5-4627-BDD4-46389DA282DC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44816-1E1C-4402-AA23-D8550FA76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9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1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2113635"/>
            <a:ext cx="8093364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00FFF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69" y="3487980"/>
            <a:ext cx="809336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4D98149D-CC2C-4207-B861-52BE2809BF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916229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206799"/>
          </a:xfrm>
        </p:spPr>
        <p:txBody>
          <a:bodyPr/>
          <a:lstStyle>
            <a:lvl1pPr algn="l">
              <a:defRPr sz="2800">
                <a:solidFill>
                  <a:srgbClr val="00FFFF"/>
                </a:solidFill>
              </a:defRPr>
            </a:lvl1pPr>
            <a:lvl2pPr algn="l">
              <a:defRPr>
                <a:solidFill>
                  <a:srgbClr val="00FFFF"/>
                </a:solidFill>
              </a:defRPr>
            </a:lvl2pPr>
            <a:lvl3pPr algn="l">
              <a:defRPr>
                <a:solidFill>
                  <a:srgbClr val="00FFFF"/>
                </a:solidFill>
              </a:defRPr>
            </a:lvl3pPr>
            <a:lvl4pPr algn="l">
              <a:defRPr>
                <a:solidFill>
                  <a:srgbClr val="00FFFF"/>
                </a:solidFill>
              </a:defRPr>
            </a:lvl4pPr>
            <a:lvl5pPr algn="l">
              <a:defRPr>
                <a:solidFill>
                  <a:srgbClr val="00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433880"/>
            <a:ext cx="580279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540" y="1198559"/>
            <a:ext cx="5802790" cy="3511061"/>
          </a:xfrm>
        </p:spPr>
        <p:txBody>
          <a:bodyPr/>
          <a:lstStyle>
            <a:lvl1pPr>
              <a:defRPr sz="2800">
                <a:solidFill>
                  <a:srgbClr val="00FFFF"/>
                </a:solidFill>
              </a:defRPr>
            </a:lvl1pPr>
            <a:lvl2pPr>
              <a:defRPr>
                <a:solidFill>
                  <a:srgbClr val="00FFFF"/>
                </a:solidFill>
              </a:defRPr>
            </a:lvl2pPr>
            <a:lvl3pPr>
              <a:defRPr>
                <a:solidFill>
                  <a:srgbClr val="00FFFF"/>
                </a:solidFill>
              </a:defRPr>
            </a:lvl3pPr>
            <a:lvl4pPr>
              <a:defRPr>
                <a:solidFill>
                  <a:srgbClr val="00FFFF"/>
                </a:solidFill>
              </a:defRPr>
            </a:lvl4pPr>
            <a:lvl5pPr>
              <a:defRPr>
                <a:solidFill>
                  <a:srgbClr val="00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246071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87040"/>
            <a:ext cx="4040188" cy="2137871"/>
          </a:xfrm>
        </p:spPr>
        <p:txBody>
          <a:bodyPr/>
          <a:lstStyle>
            <a:lvl1pPr algn="ctr">
              <a:defRPr sz="2400">
                <a:solidFill>
                  <a:srgbClr val="00FFFF"/>
                </a:solidFill>
              </a:defRPr>
            </a:lvl1pPr>
            <a:lvl2pPr algn="ctr">
              <a:defRPr sz="2000">
                <a:solidFill>
                  <a:srgbClr val="00FFFF"/>
                </a:solidFill>
              </a:defRPr>
            </a:lvl2pPr>
            <a:lvl3pPr algn="ctr">
              <a:defRPr sz="1800">
                <a:solidFill>
                  <a:srgbClr val="00FFFF"/>
                </a:solidFill>
              </a:defRPr>
            </a:lvl3pPr>
            <a:lvl4pPr algn="ctr">
              <a:defRPr sz="1600">
                <a:solidFill>
                  <a:srgbClr val="00FFFF"/>
                </a:solidFill>
              </a:defRPr>
            </a:lvl4pPr>
            <a:lvl5pPr algn="ctr">
              <a:defRPr sz="1600">
                <a:solidFill>
                  <a:srgbClr val="00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87040"/>
            <a:ext cx="4041775" cy="2137871"/>
          </a:xfrm>
        </p:spPr>
        <p:txBody>
          <a:bodyPr/>
          <a:lstStyle>
            <a:lvl1pPr algn="ctr">
              <a:defRPr sz="2400">
                <a:solidFill>
                  <a:srgbClr val="00FFFF"/>
                </a:solidFill>
              </a:defRPr>
            </a:lvl1pPr>
            <a:lvl2pPr algn="ctr">
              <a:defRPr sz="2000">
                <a:solidFill>
                  <a:srgbClr val="00FFFF"/>
                </a:solidFill>
              </a:defRPr>
            </a:lvl2pPr>
            <a:lvl3pPr algn="ctr">
              <a:defRPr sz="1800">
                <a:solidFill>
                  <a:srgbClr val="00FFFF"/>
                </a:solidFill>
              </a:defRPr>
            </a:lvl3pPr>
            <a:lvl4pPr algn="ctr">
              <a:defRPr sz="1600">
                <a:solidFill>
                  <a:srgbClr val="00FFFF"/>
                </a:solidFill>
              </a:defRPr>
            </a:lvl4pPr>
            <a:lvl5pPr algn="ctr">
              <a:defRPr sz="1600">
                <a:solidFill>
                  <a:srgbClr val="00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612594-071C-45C4-8C60-D0C29CC253AB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Dubai" panose="020B0503030403030204" pitchFamily="34" charset="-78"/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Dubai" panose="020B0503030403030204" pitchFamily="34" charset="-78"/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266340"/>
            <a:ext cx="8093364" cy="1383822"/>
          </a:xfrm>
        </p:spPr>
        <p:txBody>
          <a:bodyPr/>
          <a:lstStyle/>
          <a:p>
            <a:r>
              <a:rPr lang="en-US" dirty="0"/>
              <a:t>APLIKASI AUTOCAD </a:t>
            </a:r>
            <a:r>
              <a:rPr lang="en-US" dirty="0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/>
              <a:t>tool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015" y="3650162"/>
            <a:ext cx="8093365" cy="610820"/>
          </a:xfrm>
        </p:spPr>
        <p:txBody>
          <a:bodyPr/>
          <a:lstStyle/>
          <a:p>
            <a:r>
              <a:rPr lang="en-US" dirty="0" smtClean="0"/>
              <a:t>SURYA KURNIAWAN,ST.,</a:t>
            </a:r>
            <a:r>
              <a:rPr lang="en-US" dirty="0" err="1" smtClean="0"/>
              <a:t>M.Sc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28470"/>
            <a:ext cx="7015280" cy="501502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 err="1"/>
              <a:t>Teknik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ganti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b="1" dirty="0"/>
              <a:t>TOMBOL SCROOL MOUSE </a:t>
            </a:r>
            <a:r>
              <a:rPr lang="en-US" sz="3200" dirty="0" err="1"/>
              <a:t>anda</a:t>
            </a:r>
            <a:r>
              <a:rPr lang="en-US" sz="3200" dirty="0"/>
              <a:t>,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praktis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cara</a:t>
            </a:r>
            <a:r>
              <a:rPr lang="en-US" sz="3200" dirty="0"/>
              <a:t> di </a:t>
            </a:r>
            <a:r>
              <a:rPr lang="en-US" sz="3200" dirty="0" err="1"/>
              <a:t>atas</a:t>
            </a:r>
            <a:r>
              <a:rPr lang="en-US" sz="3200" dirty="0"/>
              <a:t>.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teknik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mengzoom</a:t>
            </a:r>
            <a:r>
              <a:rPr lang="en-US" sz="3200" dirty="0"/>
              <a:t> </a:t>
            </a:r>
            <a:r>
              <a:rPr lang="en-US" sz="3200" dirty="0" err="1"/>
              <a:t>bagian</a:t>
            </a:r>
            <a:r>
              <a:rPr lang="en-US" sz="3200" dirty="0"/>
              <a:t> </a:t>
            </a:r>
            <a:r>
              <a:rPr lang="en-US" sz="3200" dirty="0" err="1"/>
              <a:t>tertentu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gambar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.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tinggal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 err="1"/>
              <a:t>mengarahkan</a:t>
            </a:r>
            <a:r>
              <a:rPr lang="en-US" sz="3200" dirty="0"/>
              <a:t> pointer mouse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kegambar</a:t>
            </a:r>
            <a:r>
              <a:rPr lang="en-US" sz="3200" dirty="0"/>
              <a:t> yang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zoom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silakan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gerakkan</a:t>
            </a:r>
            <a:r>
              <a:rPr lang="en-US" sz="3200" dirty="0"/>
              <a:t> </a:t>
            </a:r>
            <a:r>
              <a:rPr lang="en-US" sz="3200" dirty="0" err="1"/>
              <a:t>scrool</a:t>
            </a:r>
            <a:r>
              <a:rPr lang="en-US" sz="3200" dirty="0"/>
              <a:t> mouse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keatas</a:t>
            </a:r>
            <a:r>
              <a:rPr lang="en-US" sz="3200" dirty="0"/>
              <a:t> (</a:t>
            </a:r>
            <a:r>
              <a:rPr lang="en-US" sz="3200" dirty="0" err="1"/>
              <a:t>memperbesar</a:t>
            </a:r>
            <a:r>
              <a:rPr lang="en-US" sz="3200" dirty="0"/>
              <a:t>)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kebawah</a:t>
            </a:r>
            <a:r>
              <a:rPr lang="en-US" sz="3200" dirty="0"/>
              <a:t> (</a:t>
            </a:r>
            <a:r>
              <a:rPr lang="en-US" sz="3200" dirty="0" err="1"/>
              <a:t>mengecilkan</a:t>
            </a:r>
            <a:r>
              <a:rPr lang="en-US" sz="3200" dirty="0"/>
              <a:t>).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sedangkan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mengzoom</a:t>
            </a:r>
            <a:r>
              <a:rPr lang="en-US" sz="3200" dirty="0"/>
              <a:t> </a:t>
            </a:r>
            <a:r>
              <a:rPr lang="en-US" sz="3200" dirty="0" err="1"/>
              <a:t>seluruh</a:t>
            </a:r>
            <a:r>
              <a:rPr lang="en-US" sz="3200" dirty="0"/>
              <a:t> </a:t>
            </a:r>
            <a:r>
              <a:rPr lang="en-US" sz="3200" dirty="0" err="1"/>
              <a:t>gambar</a:t>
            </a:r>
            <a:r>
              <a:rPr lang="en-US" sz="3200" dirty="0"/>
              <a:t> </a:t>
            </a:r>
            <a:r>
              <a:rPr lang="en-US" sz="3200" dirty="0" err="1"/>
              <a:t>ataupun</a:t>
            </a:r>
            <a:r>
              <a:rPr lang="en-US" sz="3200" dirty="0"/>
              <a:t> </a:t>
            </a:r>
            <a:r>
              <a:rPr lang="en-US" sz="3200" dirty="0" err="1"/>
              <a:t>menampilkan</a:t>
            </a:r>
            <a:r>
              <a:rPr lang="en-US" sz="3200" dirty="0"/>
              <a:t> </a:t>
            </a:r>
            <a:r>
              <a:rPr lang="en-US" sz="3200" dirty="0" err="1"/>
              <a:t>seluruh</a:t>
            </a:r>
            <a:r>
              <a:rPr lang="en-US" sz="3200" dirty="0"/>
              <a:t> </a:t>
            </a:r>
            <a:r>
              <a:rPr lang="en-US" sz="3200" dirty="0" err="1"/>
              <a:t>gambar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di </a:t>
            </a:r>
            <a:r>
              <a:rPr lang="en-US" sz="3200" dirty="0" err="1"/>
              <a:t>layar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r>
              <a:rPr lang="en-US" sz="3200" dirty="0"/>
              <a:t> </a:t>
            </a:r>
            <a:r>
              <a:rPr lang="en-US" sz="3200" dirty="0" err="1"/>
              <a:t>AutoCAd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menggunkan</a:t>
            </a:r>
            <a:r>
              <a:rPr lang="en-US" sz="3200" dirty="0"/>
              <a:t> </a:t>
            </a:r>
            <a:r>
              <a:rPr lang="en-US" sz="3200" dirty="0" err="1"/>
              <a:t>teknik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berikut</a:t>
            </a:r>
            <a:r>
              <a:rPr lang="en-US" sz="3200" dirty="0"/>
              <a:t>: </a:t>
            </a:r>
          </a:p>
          <a:p>
            <a:r>
              <a:rPr lang="en-US" sz="3200" dirty="0" err="1"/>
              <a:t>Ketik</a:t>
            </a:r>
            <a:r>
              <a:rPr lang="en-US" sz="3200" dirty="0"/>
              <a:t>: </a:t>
            </a:r>
            <a:r>
              <a:rPr lang="en-US" sz="3200" b="1" dirty="0"/>
              <a:t>Z ‐ Enter </a:t>
            </a:r>
            <a:endParaRPr lang="en-US" sz="3200" dirty="0"/>
          </a:p>
          <a:p>
            <a:r>
              <a:rPr lang="en-US" sz="3200" dirty="0" err="1"/>
              <a:t>Ketik</a:t>
            </a:r>
            <a:r>
              <a:rPr lang="en-US" sz="3200" dirty="0"/>
              <a:t>: </a:t>
            </a:r>
            <a:r>
              <a:rPr lang="en-US" sz="3200" b="1" dirty="0"/>
              <a:t>A ‐ Enter </a:t>
            </a: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Teknik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dinamakan</a:t>
            </a:r>
            <a:r>
              <a:rPr lang="en-US" sz="3200" dirty="0"/>
              <a:t> zoom all (</a:t>
            </a:r>
            <a:r>
              <a:rPr lang="en-US" sz="3200" dirty="0" err="1"/>
              <a:t>mengzoom</a:t>
            </a:r>
            <a:r>
              <a:rPr lang="en-US" sz="3200" dirty="0"/>
              <a:t> </a:t>
            </a:r>
            <a:r>
              <a:rPr lang="en-US" sz="3200" dirty="0" err="1"/>
              <a:t>seluruh</a:t>
            </a:r>
            <a:r>
              <a:rPr lang="en-US" sz="3200" dirty="0"/>
              <a:t> </a:t>
            </a:r>
            <a:r>
              <a:rPr lang="en-US" sz="3200" dirty="0" err="1"/>
              <a:t>gambar</a:t>
            </a:r>
            <a:r>
              <a:rPr lang="en-US" sz="3200" dirty="0"/>
              <a:t> yang </a:t>
            </a:r>
            <a:r>
              <a:rPr lang="en-US" sz="3200" dirty="0" err="1"/>
              <a:t>kita</a:t>
            </a:r>
            <a:r>
              <a:rPr lang="en-US" sz="3200" dirty="0"/>
              <a:t> </a:t>
            </a:r>
            <a:r>
              <a:rPr lang="en-US" sz="3200" dirty="0" err="1"/>
              <a:t>buat</a:t>
            </a:r>
            <a:r>
              <a:rPr lang="en-US" sz="3200" dirty="0"/>
              <a:t> di AutoCAD.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sangat</a:t>
            </a:r>
            <a:r>
              <a:rPr lang="en-US" sz="3200" dirty="0"/>
              <a:t> </a:t>
            </a:r>
            <a:r>
              <a:rPr lang="en-US" sz="3200" dirty="0" err="1"/>
              <a:t>penting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ingat</a:t>
            </a:r>
            <a:r>
              <a:rPr lang="en-US" sz="3200" dirty="0"/>
              <a:t> </a:t>
            </a:r>
            <a:r>
              <a:rPr lang="en-US" sz="3200" dirty="0" err="1"/>
              <a:t>sebagi</a:t>
            </a:r>
            <a:r>
              <a:rPr lang="en-US" sz="3200" dirty="0"/>
              <a:t> </a:t>
            </a:r>
            <a:r>
              <a:rPr lang="en-US" sz="3200" dirty="0" err="1"/>
              <a:t>pemula</a:t>
            </a:r>
            <a:r>
              <a:rPr lang="en-US" sz="3200" dirty="0"/>
              <a:t>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bila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lupa</a:t>
            </a:r>
            <a:r>
              <a:rPr lang="en-US" sz="3200" dirty="0"/>
              <a:t> </a:t>
            </a:r>
            <a:r>
              <a:rPr lang="en-US" sz="3200" dirty="0" err="1"/>
              <a:t>membatasi</a:t>
            </a:r>
            <a:r>
              <a:rPr lang="en-US" sz="3200" dirty="0"/>
              <a:t> </a:t>
            </a:r>
            <a:r>
              <a:rPr lang="en-US" sz="3200" dirty="0" err="1"/>
              <a:t>layar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r>
              <a:rPr lang="en-US" sz="3200" dirty="0"/>
              <a:t> </a:t>
            </a:r>
            <a:r>
              <a:rPr lang="en-US" sz="3200" dirty="0" err="1"/>
              <a:t>maka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menggambar</a:t>
            </a:r>
            <a:r>
              <a:rPr lang="en-US" sz="3200" dirty="0"/>
              <a:t> </a:t>
            </a:r>
            <a:r>
              <a:rPr lang="en-US" sz="3200" dirty="0" err="1"/>
              <a:t>gambar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terlihat</a:t>
            </a:r>
            <a:r>
              <a:rPr lang="en-US" sz="3200" dirty="0"/>
              <a:t> </a:t>
            </a:r>
            <a:r>
              <a:rPr lang="en-US" sz="3200" dirty="0" err="1"/>
              <a:t>sebagian</a:t>
            </a:r>
            <a:r>
              <a:rPr lang="en-US" sz="3200" dirty="0"/>
              <a:t> di </a:t>
            </a:r>
            <a:r>
              <a:rPr lang="en-US" sz="3200" dirty="0" err="1"/>
              <a:t>layar</a:t>
            </a:r>
            <a:r>
              <a:rPr lang="en-US" sz="3200" dirty="0"/>
              <a:t> </a:t>
            </a:r>
            <a:r>
              <a:rPr lang="en-US" sz="3200" dirty="0" err="1"/>
              <a:t>autoCAD</a:t>
            </a:r>
            <a:r>
              <a:rPr lang="en-US" sz="3200" dirty="0"/>
              <a:t> </a:t>
            </a:r>
            <a:r>
              <a:rPr lang="en-US" sz="3200" dirty="0" err="1"/>
              <a:t>maka</a:t>
            </a:r>
            <a:r>
              <a:rPr lang="en-US" sz="3200" dirty="0"/>
              <a:t> </a:t>
            </a:r>
            <a:r>
              <a:rPr lang="en-US" sz="3200" dirty="0" err="1"/>
              <a:t>silakan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gunakan</a:t>
            </a:r>
            <a:r>
              <a:rPr lang="en-US" sz="3200" dirty="0"/>
              <a:t> </a:t>
            </a:r>
            <a:r>
              <a:rPr lang="en-US" sz="3200" dirty="0" err="1"/>
              <a:t>teknik</a:t>
            </a:r>
            <a:r>
              <a:rPr lang="en-US" sz="3200" dirty="0"/>
              <a:t> zoom all </a:t>
            </a:r>
            <a:r>
              <a:rPr lang="en-US" sz="3200" dirty="0" err="1"/>
              <a:t>ini</a:t>
            </a:r>
            <a:r>
              <a:rPr lang="en-US" sz="3200" dirty="0"/>
              <a:t>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281175"/>
            <a:ext cx="6413610" cy="473385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MENYELEKSI OBJEC DALAM </a:t>
            </a:r>
            <a:r>
              <a:rPr lang="en-US" b="1" dirty="0" smtClean="0"/>
              <a:t>AUTOCAD</a:t>
            </a:r>
          </a:p>
          <a:p>
            <a:r>
              <a:rPr lang="en-US" dirty="0" err="1"/>
              <a:t>Menyeleksi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memblok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. </a:t>
            </a: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meyeleksi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mengadakan</a:t>
            </a:r>
            <a:r>
              <a:rPr lang="en-US" dirty="0"/>
              <a:t> </a:t>
            </a:r>
            <a:r>
              <a:rPr lang="en-US" dirty="0" err="1"/>
              <a:t>modifikasi</a:t>
            </a:r>
            <a:r>
              <a:rPr lang="en-US" dirty="0"/>
              <a:t> </a:t>
            </a:r>
            <a:r>
              <a:rPr lang="en-US" dirty="0" err="1"/>
              <a:t>terhadp</a:t>
            </a:r>
            <a:r>
              <a:rPr lang="en-US" dirty="0"/>
              <a:t> </a:t>
            </a:r>
            <a:r>
              <a:rPr lang="en-US" dirty="0" err="1"/>
              <a:t>objec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. </a:t>
            </a:r>
            <a:r>
              <a:rPr lang="en-US" dirty="0" smtClean="0"/>
              <a:t>Ada </a:t>
            </a:r>
            <a:r>
              <a:rPr lang="en-US" dirty="0"/>
              <a:t>3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menyeleksi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terapkan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 smtClean="0"/>
              <a:t>autocad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6260" y="1044700"/>
            <a:ext cx="8246070" cy="4098800"/>
          </a:xfrm>
        </p:spPr>
        <p:txBody>
          <a:bodyPr>
            <a:normAutofit fontScale="40000" lnSpcReduction="20000"/>
          </a:bodyPr>
          <a:lstStyle/>
          <a:p>
            <a:r>
              <a:rPr lang="en-US" sz="4800" i="1" dirty="0" err="1"/>
              <a:t>Pertama</a:t>
            </a:r>
            <a:r>
              <a:rPr lang="en-US" sz="4800" i="1" dirty="0"/>
              <a:t>: </a:t>
            </a:r>
            <a:endParaRPr lang="en-US" sz="4800" dirty="0"/>
          </a:p>
          <a:p>
            <a:pPr marL="0" indent="0">
              <a:buNone/>
            </a:pPr>
            <a:r>
              <a:rPr lang="en-US" sz="4800" b="1" i="1" dirty="0" err="1"/>
              <a:t>Klik</a:t>
            </a:r>
            <a:r>
              <a:rPr lang="en-US" sz="4800" b="1" i="1" dirty="0"/>
              <a:t> </a:t>
            </a:r>
            <a:r>
              <a:rPr lang="en-US" sz="4800" dirty="0"/>
              <a:t>‐ </a:t>
            </a:r>
            <a:r>
              <a:rPr lang="en-US" sz="4800" dirty="0" err="1"/>
              <a:t>Berarti</a:t>
            </a:r>
            <a:r>
              <a:rPr lang="en-US" sz="4800" dirty="0"/>
              <a:t> </a:t>
            </a:r>
            <a:r>
              <a:rPr lang="en-US" sz="4800" dirty="0" err="1"/>
              <a:t>anda</a:t>
            </a:r>
            <a:r>
              <a:rPr lang="en-US" sz="4800" dirty="0"/>
              <a:t> </a:t>
            </a:r>
            <a:r>
              <a:rPr lang="en-US" sz="4800" dirty="0" err="1"/>
              <a:t>harus</a:t>
            </a:r>
            <a:r>
              <a:rPr lang="en-US" sz="4800" dirty="0"/>
              <a:t> </a:t>
            </a:r>
            <a:r>
              <a:rPr lang="en-US" sz="4800" dirty="0" err="1"/>
              <a:t>mengarahkan</a:t>
            </a:r>
            <a:r>
              <a:rPr lang="en-US" sz="4800" dirty="0"/>
              <a:t> pointer mouse </a:t>
            </a:r>
            <a:r>
              <a:rPr lang="en-US" sz="4800" dirty="0" err="1"/>
              <a:t>anda</a:t>
            </a:r>
            <a:r>
              <a:rPr lang="en-US" sz="4800" dirty="0"/>
              <a:t> </a:t>
            </a:r>
            <a:r>
              <a:rPr lang="en-US" sz="4800" dirty="0" err="1"/>
              <a:t>ke</a:t>
            </a:r>
            <a:r>
              <a:rPr lang="en-US" sz="4800" dirty="0"/>
              <a:t> </a:t>
            </a:r>
            <a:r>
              <a:rPr lang="en-US" sz="4800" dirty="0" err="1"/>
              <a:t>salah</a:t>
            </a:r>
            <a:r>
              <a:rPr lang="en-US" sz="4800" dirty="0"/>
              <a:t> </a:t>
            </a:r>
            <a:r>
              <a:rPr lang="en-US" sz="4800" dirty="0" err="1"/>
              <a:t>satu</a:t>
            </a:r>
            <a:r>
              <a:rPr lang="en-US" sz="4800" dirty="0"/>
              <a:t> </a:t>
            </a:r>
            <a:r>
              <a:rPr lang="en-US" sz="4800" dirty="0" err="1"/>
              <a:t>objec</a:t>
            </a:r>
            <a:r>
              <a:rPr lang="en-US" sz="4800" dirty="0"/>
              <a:t> yang </a:t>
            </a:r>
            <a:r>
              <a:rPr lang="en-US" sz="4800" dirty="0" err="1"/>
              <a:t>akan</a:t>
            </a:r>
            <a:r>
              <a:rPr lang="en-US" sz="4800" dirty="0"/>
              <a:t> </a:t>
            </a:r>
            <a:r>
              <a:rPr lang="en-US" sz="4800" dirty="0" err="1"/>
              <a:t>anda</a:t>
            </a:r>
            <a:r>
              <a:rPr lang="en-US" sz="4800" dirty="0"/>
              <a:t> </a:t>
            </a:r>
            <a:r>
              <a:rPr lang="en-US" sz="4800" dirty="0" err="1"/>
              <a:t>seleksi</a:t>
            </a:r>
            <a:r>
              <a:rPr lang="en-US" sz="4800" dirty="0"/>
              <a:t> </a:t>
            </a:r>
            <a:r>
              <a:rPr lang="en-US" sz="4800" dirty="0" err="1"/>
              <a:t>kemudian</a:t>
            </a:r>
            <a:r>
              <a:rPr lang="en-US" sz="4800" dirty="0"/>
              <a:t> </a:t>
            </a:r>
            <a:r>
              <a:rPr lang="en-US" sz="4800" dirty="0" err="1"/>
              <a:t>anda</a:t>
            </a:r>
            <a:r>
              <a:rPr lang="en-US" sz="4800" dirty="0"/>
              <a:t> </a:t>
            </a:r>
            <a:r>
              <a:rPr lang="en-US" sz="4800" dirty="0" err="1"/>
              <a:t>klik</a:t>
            </a:r>
            <a:r>
              <a:rPr lang="en-US" sz="4800" dirty="0"/>
              <a:t>. </a:t>
            </a:r>
            <a:r>
              <a:rPr lang="en-US" sz="4800" dirty="0" err="1"/>
              <a:t>Teknik</a:t>
            </a:r>
            <a:r>
              <a:rPr lang="en-US" sz="4800" dirty="0"/>
              <a:t> </a:t>
            </a:r>
            <a:r>
              <a:rPr lang="en-US" sz="4800" dirty="0" err="1"/>
              <a:t>ini</a:t>
            </a:r>
            <a:r>
              <a:rPr lang="en-US" sz="4800" dirty="0"/>
              <a:t> </a:t>
            </a:r>
            <a:r>
              <a:rPr lang="en-US" sz="4800" dirty="0" err="1"/>
              <a:t>efektif</a:t>
            </a:r>
            <a:r>
              <a:rPr lang="en-US" sz="4800" dirty="0"/>
              <a:t> </a:t>
            </a:r>
            <a:r>
              <a:rPr lang="en-US" sz="4800" dirty="0" err="1"/>
              <a:t>untuk</a:t>
            </a:r>
            <a:r>
              <a:rPr lang="en-US" sz="4800" dirty="0"/>
              <a:t> </a:t>
            </a:r>
            <a:r>
              <a:rPr lang="en-US" sz="4800" dirty="0" err="1"/>
              <a:t>memilih</a:t>
            </a:r>
            <a:r>
              <a:rPr lang="en-US" sz="4800" dirty="0"/>
              <a:t> </a:t>
            </a:r>
            <a:r>
              <a:rPr lang="en-US" sz="4800" dirty="0" err="1"/>
              <a:t>hanya</a:t>
            </a:r>
            <a:r>
              <a:rPr lang="en-US" sz="4800" dirty="0"/>
              <a:t> </a:t>
            </a:r>
            <a:r>
              <a:rPr lang="en-US" sz="4800" dirty="0" err="1"/>
              <a:t>satu</a:t>
            </a:r>
            <a:r>
              <a:rPr lang="en-US" sz="4800" dirty="0"/>
              <a:t> </a:t>
            </a:r>
            <a:r>
              <a:rPr lang="en-US" sz="4800" dirty="0" err="1"/>
              <a:t>objec</a:t>
            </a:r>
            <a:r>
              <a:rPr lang="en-US" sz="4800" dirty="0"/>
              <a:t> </a:t>
            </a:r>
            <a:r>
              <a:rPr lang="en-US" sz="4800" dirty="0" err="1"/>
              <a:t>saja</a:t>
            </a:r>
            <a:r>
              <a:rPr lang="en-US" sz="4800" dirty="0"/>
              <a:t>. </a:t>
            </a:r>
            <a:r>
              <a:rPr lang="en-US" sz="4800" dirty="0" err="1"/>
              <a:t>Bila</a:t>
            </a:r>
            <a:r>
              <a:rPr lang="en-US" sz="4800" dirty="0"/>
              <a:t> </a:t>
            </a:r>
            <a:r>
              <a:rPr lang="en-US" sz="4800" dirty="0" err="1"/>
              <a:t>objec</a:t>
            </a:r>
            <a:r>
              <a:rPr lang="en-US" sz="4800" dirty="0"/>
              <a:t> yang </a:t>
            </a:r>
            <a:r>
              <a:rPr lang="en-US" sz="4800" dirty="0" err="1"/>
              <a:t>akan</a:t>
            </a:r>
            <a:r>
              <a:rPr lang="en-US" sz="4800" dirty="0"/>
              <a:t> </a:t>
            </a:r>
            <a:r>
              <a:rPr lang="en-US" sz="4800" dirty="0" err="1"/>
              <a:t>anda</a:t>
            </a:r>
            <a:r>
              <a:rPr lang="en-US" sz="4800" dirty="0"/>
              <a:t> </a:t>
            </a:r>
            <a:r>
              <a:rPr lang="en-US" sz="4800" dirty="0" err="1"/>
              <a:t>seleksi</a:t>
            </a:r>
            <a:r>
              <a:rPr lang="en-US" sz="4800" dirty="0"/>
              <a:t> </a:t>
            </a:r>
            <a:r>
              <a:rPr lang="en-US" sz="4800" dirty="0" err="1"/>
              <a:t>banyak</a:t>
            </a:r>
            <a:r>
              <a:rPr lang="en-US" sz="4800" dirty="0"/>
              <a:t> </a:t>
            </a:r>
            <a:r>
              <a:rPr lang="en-US" sz="4800" dirty="0" err="1"/>
              <a:t>maka</a:t>
            </a:r>
            <a:r>
              <a:rPr lang="en-US" sz="4800" dirty="0"/>
              <a:t> </a:t>
            </a:r>
            <a:r>
              <a:rPr lang="en-US" sz="4800" dirty="0" err="1"/>
              <a:t>teknik</a:t>
            </a:r>
            <a:r>
              <a:rPr lang="en-US" sz="4800" dirty="0"/>
              <a:t> </a:t>
            </a:r>
            <a:r>
              <a:rPr lang="en-US" sz="4800" dirty="0" err="1"/>
              <a:t>ini</a:t>
            </a:r>
            <a:r>
              <a:rPr lang="en-US" sz="4800" dirty="0"/>
              <a:t> </a:t>
            </a:r>
            <a:r>
              <a:rPr lang="en-US" sz="4800" dirty="0" err="1"/>
              <a:t>tidak</a:t>
            </a:r>
            <a:r>
              <a:rPr lang="en-US" sz="4800" dirty="0"/>
              <a:t> </a:t>
            </a:r>
            <a:r>
              <a:rPr lang="en-US" sz="4800" dirty="0" err="1"/>
              <a:t>efektif</a:t>
            </a:r>
            <a:r>
              <a:rPr lang="en-US" sz="4800" dirty="0"/>
              <a:t> </a:t>
            </a:r>
            <a:r>
              <a:rPr lang="en-US" sz="4800" dirty="0" err="1"/>
              <a:t>lagi</a:t>
            </a:r>
            <a:r>
              <a:rPr lang="en-US" sz="4800" dirty="0"/>
              <a:t>. </a:t>
            </a:r>
            <a:endParaRPr lang="en-US" sz="4800" dirty="0" smtClean="0"/>
          </a:p>
          <a:p>
            <a:r>
              <a:rPr lang="en-US" sz="4800" i="1" dirty="0" err="1"/>
              <a:t>Kedua</a:t>
            </a:r>
            <a:r>
              <a:rPr lang="en-US" sz="4800" i="1" dirty="0"/>
              <a:t>: </a:t>
            </a:r>
            <a:endParaRPr lang="en-US" sz="4800" dirty="0"/>
          </a:p>
          <a:p>
            <a:pPr marL="0" indent="0">
              <a:buNone/>
            </a:pPr>
            <a:r>
              <a:rPr lang="en-US" sz="4800" b="1" i="1" dirty="0"/>
              <a:t>Windows </a:t>
            </a:r>
            <a:r>
              <a:rPr lang="en-US" sz="4800" dirty="0"/>
              <a:t>‐ </a:t>
            </a:r>
            <a:r>
              <a:rPr lang="en-US" sz="4800" dirty="0" err="1"/>
              <a:t>Berarti</a:t>
            </a:r>
            <a:r>
              <a:rPr lang="en-US" sz="4800" dirty="0"/>
              <a:t> </a:t>
            </a:r>
            <a:r>
              <a:rPr lang="en-US" sz="4800" dirty="0" err="1"/>
              <a:t>anda</a:t>
            </a:r>
            <a:r>
              <a:rPr lang="en-US" sz="4800" dirty="0"/>
              <a:t> </a:t>
            </a:r>
            <a:r>
              <a:rPr lang="en-US" sz="4800" dirty="0" err="1"/>
              <a:t>harus</a:t>
            </a:r>
            <a:r>
              <a:rPr lang="en-US" sz="4800" dirty="0"/>
              <a:t> </a:t>
            </a:r>
            <a:r>
              <a:rPr lang="en-US" sz="4800" dirty="0" err="1"/>
              <a:t>membuat</a:t>
            </a:r>
            <a:r>
              <a:rPr lang="en-US" sz="4800" dirty="0"/>
              <a:t> </a:t>
            </a:r>
            <a:r>
              <a:rPr lang="en-US" sz="4800" dirty="0" err="1"/>
              <a:t>semacam</a:t>
            </a:r>
            <a:r>
              <a:rPr lang="en-US" sz="4800" dirty="0"/>
              <a:t> </a:t>
            </a:r>
            <a:r>
              <a:rPr lang="en-US" sz="4800" dirty="0" err="1"/>
              <a:t>jendela</a:t>
            </a:r>
            <a:r>
              <a:rPr lang="en-US" sz="4800" dirty="0"/>
              <a:t> </a:t>
            </a:r>
            <a:r>
              <a:rPr lang="en-US" sz="4800" dirty="0" err="1"/>
              <a:t>pada</a:t>
            </a:r>
            <a:r>
              <a:rPr lang="en-US" sz="4800" dirty="0"/>
              <a:t> </a:t>
            </a:r>
            <a:r>
              <a:rPr lang="en-US" sz="4800" dirty="0" err="1"/>
              <a:t>objec</a:t>
            </a:r>
            <a:r>
              <a:rPr lang="en-US" sz="4800" dirty="0"/>
              <a:t> yang </a:t>
            </a:r>
            <a:r>
              <a:rPr lang="en-US" sz="4800" dirty="0" err="1"/>
              <a:t>akan</a:t>
            </a:r>
            <a:r>
              <a:rPr lang="en-US" sz="4800" dirty="0"/>
              <a:t> </a:t>
            </a:r>
            <a:r>
              <a:rPr lang="en-US" sz="4800" dirty="0" err="1"/>
              <a:t>anda</a:t>
            </a:r>
            <a:r>
              <a:rPr lang="en-US" sz="4800" dirty="0"/>
              <a:t> </a:t>
            </a:r>
            <a:r>
              <a:rPr lang="en-US" sz="4800" dirty="0" err="1"/>
              <a:t>seleksi</a:t>
            </a:r>
            <a:r>
              <a:rPr lang="en-US" sz="4800" dirty="0"/>
              <a:t>. </a:t>
            </a:r>
            <a:r>
              <a:rPr lang="en-US" sz="4800" i="1" dirty="0" err="1"/>
              <a:t>caranya</a:t>
            </a:r>
            <a:r>
              <a:rPr lang="en-US" sz="4800" i="1" dirty="0"/>
              <a:t> </a:t>
            </a:r>
            <a:r>
              <a:rPr lang="en-US" sz="4800" dirty="0" err="1"/>
              <a:t>sama</a:t>
            </a:r>
            <a:r>
              <a:rPr lang="en-US" sz="4800" dirty="0"/>
              <a:t> </a:t>
            </a:r>
            <a:r>
              <a:rPr lang="en-US" sz="4800" dirty="0" err="1"/>
              <a:t>dengan</a:t>
            </a:r>
            <a:r>
              <a:rPr lang="en-US" sz="4800" dirty="0"/>
              <a:t> </a:t>
            </a:r>
            <a:r>
              <a:rPr lang="en-US" sz="4800" dirty="0" err="1"/>
              <a:t>anda</a:t>
            </a:r>
            <a:r>
              <a:rPr lang="en-US" sz="4800" dirty="0"/>
              <a:t> </a:t>
            </a:r>
            <a:r>
              <a:rPr lang="en-US" sz="4800" dirty="0" err="1"/>
              <a:t>mengzoom</a:t>
            </a:r>
            <a:r>
              <a:rPr lang="en-US" sz="4800" dirty="0"/>
              <a:t> windows </a:t>
            </a:r>
            <a:r>
              <a:rPr lang="en-US" sz="4800" dirty="0" err="1"/>
              <a:t>objec</a:t>
            </a:r>
            <a:r>
              <a:rPr lang="en-US" sz="4800" dirty="0"/>
              <a:t> </a:t>
            </a:r>
            <a:r>
              <a:rPr lang="en-US" sz="4800" dirty="0" err="1"/>
              <a:t>yaitu</a:t>
            </a:r>
            <a:r>
              <a:rPr lang="en-US" sz="4800" dirty="0"/>
              <a:t> </a:t>
            </a:r>
            <a:r>
              <a:rPr lang="en-US" sz="4800" dirty="0" err="1"/>
              <a:t>klik</a:t>
            </a:r>
            <a:r>
              <a:rPr lang="en-US" sz="4800" dirty="0"/>
              <a:t> di </a:t>
            </a:r>
            <a:r>
              <a:rPr lang="en-US" sz="4800" dirty="0" err="1"/>
              <a:t>sebelah</a:t>
            </a:r>
            <a:r>
              <a:rPr lang="en-US" sz="4800" dirty="0"/>
              <a:t> </a:t>
            </a:r>
            <a:r>
              <a:rPr lang="en-US" sz="4800" dirty="0" err="1"/>
              <a:t>kiri</a:t>
            </a:r>
            <a:r>
              <a:rPr lang="en-US" sz="4800" dirty="0"/>
              <a:t> </a:t>
            </a:r>
            <a:r>
              <a:rPr lang="en-US" sz="4800" dirty="0" err="1"/>
              <a:t>atas</a:t>
            </a:r>
            <a:r>
              <a:rPr lang="en-US" sz="4800" dirty="0"/>
              <a:t> </a:t>
            </a:r>
            <a:r>
              <a:rPr lang="en-US" sz="4800" dirty="0" err="1"/>
              <a:t>objec</a:t>
            </a:r>
            <a:r>
              <a:rPr lang="en-US" sz="4800" dirty="0"/>
              <a:t> ‐ </a:t>
            </a:r>
            <a:r>
              <a:rPr lang="en-US" sz="4800" dirty="0" err="1"/>
              <a:t>tarik</a:t>
            </a:r>
            <a:r>
              <a:rPr lang="en-US" sz="4800" dirty="0"/>
              <a:t> </a:t>
            </a:r>
            <a:r>
              <a:rPr lang="en-US" sz="4800" dirty="0" err="1"/>
              <a:t>menyilang</a:t>
            </a:r>
            <a:r>
              <a:rPr lang="en-US" sz="4800" dirty="0"/>
              <a:t> </a:t>
            </a:r>
            <a:r>
              <a:rPr lang="en-US" sz="4800" dirty="0" err="1"/>
              <a:t>ke</a:t>
            </a:r>
            <a:r>
              <a:rPr lang="en-US" sz="4800" dirty="0"/>
              <a:t> </a:t>
            </a:r>
            <a:r>
              <a:rPr lang="en-US" sz="4800" dirty="0" err="1"/>
              <a:t>arah</a:t>
            </a:r>
            <a:r>
              <a:rPr lang="en-US" sz="4800" dirty="0"/>
              <a:t> </a:t>
            </a:r>
            <a:r>
              <a:rPr lang="en-US" sz="4800" dirty="0" err="1"/>
              <a:t>bawah</a:t>
            </a:r>
            <a:r>
              <a:rPr lang="en-US" sz="4800" dirty="0"/>
              <a:t> </a:t>
            </a:r>
            <a:r>
              <a:rPr lang="en-US" sz="4800" dirty="0" err="1"/>
              <a:t>kanan</a:t>
            </a:r>
            <a:r>
              <a:rPr lang="en-US" sz="4800" dirty="0"/>
              <a:t> </a:t>
            </a:r>
            <a:r>
              <a:rPr lang="en-US" sz="4800" dirty="0" err="1"/>
              <a:t>objec</a:t>
            </a:r>
            <a:r>
              <a:rPr lang="en-US" sz="4800" dirty="0"/>
              <a:t> ‐ </a:t>
            </a:r>
            <a:r>
              <a:rPr lang="en-US" sz="4800" dirty="0" err="1"/>
              <a:t>kemudian</a:t>
            </a:r>
            <a:r>
              <a:rPr lang="en-US" sz="4800" dirty="0"/>
              <a:t> di </a:t>
            </a:r>
            <a:r>
              <a:rPr lang="en-US" sz="4800" smtClean="0"/>
              <a:t>klik. </a:t>
            </a:r>
            <a:r>
              <a:rPr lang="en-US" sz="4800" dirty="0" err="1"/>
              <a:t>syaratnya</a:t>
            </a:r>
            <a:r>
              <a:rPr lang="en-US" sz="4800" dirty="0"/>
              <a:t> </a:t>
            </a:r>
            <a:r>
              <a:rPr lang="en-US" sz="4800" dirty="0" err="1"/>
              <a:t>semua</a:t>
            </a:r>
            <a:r>
              <a:rPr lang="en-US" sz="4800" dirty="0"/>
              <a:t> </a:t>
            </a:r>
            <a:r>
              <a:rPr lang="en-US" sz="4800" dirty="0" err="1"/>
              <a:t>objec</a:t>
            </a:r>
            <a:r>
              <a:rPr lang="en-US" sz="4800" dirty="0"/>
              <a:t> yang </a:t>
            </a:r>
            <a:r>
              <a:rPr lang="en-US" sz="4800" dirty="0" err="1"/>
              <a:t>akan</a:t>
            </a:r>
            <a:r>
              <a:rPr lang="en-US" sz="4800" dirty="0"/>
              <a:t> </a:t>
            </a:r>
            <a:r>
              <a:rPr lang="en-US" sz="4800" dirty="0" err="1"/>
              <a:t>anda</a:t>
            </a:r>
            <a:r>
              <a:rPr lang="en-US" sz="4800" dirty="0"/>
              <a:t> </a:t>
            </a:r>
            <a:r>
              <a:rPr lang="en-US" sz="4800" dirty="0" err="1"/>
              <a:t>pilih</a:t>
            </a:r>
            <a:r>
              <a:rPr lang="en-US" sz="4800" dirty="0"/>
              <a:t> </a:t>
            </a:r>
            <a:r>
              <a:rPr lang="en-US" sz="4800" dirty="0" err="1"/>
              <a:t>harus</a:t>
            </a:r>
            <a:r>
              <a:rPr lang="en-US" sz="4800" dirty="0"/>
              <a:t> </a:t>
            </a:r>
            <a:r>
              <a:rPr lang="en-US" sz="4800" dirty="0" err="1"/>
              <a:t>masuk</a:t>
            </a:r>
            <a:r>
              <a:rPr lang="en-US" sz="4800" dirty="0"/>
              <a:t> </a:t>
            </a:r>
            <a:r>
              <a:rPr lang="en-US" sz="4800" dirty="0" err="1"/>
              <a:t>dalam</a:t>
            </a:r>
            <a:r>
              <a:rPr lang="en-US" sz="4800" dirty="0"/>
              <a:t> </a:t>
            </a:r>
            <a:r>
              <a:rPr lang="en-US" sz="4800" dirty="0" err="1"/>
              <a:t>ruangan</a:t>
            </a:r>
            <a:r>
              <a:rPr lang="en-US" sz="4800" dirty="0"/>
              <a:t> windows yang </a:t>
            </a:r>
            <a:r>
              <a:rPr lang="en-US" sz="4800" dirty="0" err="1"/>
              <a:t>anda</a:t>
            </a:r>
            <a:r>
              <a:rPr lang="en-US" sz="4800" dirty="0"/>
              <a:t> </a:t>
            </a:r>
            <a:r>
              <a:rPr lang="en-US" sz="4800" dirty="0" err="1"/>
              <a:t>buat</a:t>
            </a:r>
            <a:r>
              <a:rPr lang="en-US" sz="4800" dirty="0"/>
              <a:t>, </a:t>
            </a:r>
            <a:r>
              <a:rPr lang="en-US" sz="4800" dirty="0" err="1"/>
              <a:t>bila</a:t>
            </a:r>
            <a:r>
              <a:rPr lang="en-US" sz="4800" dirty="0"/>
              <a:t> </a:t>
            </a:r>
            <a:r>
              <a:rPr lang="en-US" sz="4800" dirty="0" err="1"/>
              <a:t>tidak</a:t>
            </a:r>
            <a:r>
              <a:rPr lang="en-US" sz="4800" dirty="0"/>
              <a:t> </a:t>
            </a:r>
            <a:r>
              <a:rPr lang="en-US" sz="4800" dirty="0" err="1"/>
              <a:t>tentu</a:t>
            </a:r>
            <a:r>
              <a:rPr lang="en-US" sz="4800" dirty="0"/>
              <a:t> </a:t>
            </a:r>
            <a:r>
              <a:rPr lang="en-US" sz="4800" dirty="0" err="1"/>
              <a:t>saja</a:t>
            </a:r>
            <a:r>
              <a:rPr lang="en-US" sz="4800" dirty="0"/>
              <a:t> </a:t>
            </a:r>
            <a:r>
              <a:rPr lang="en-US" sz="4800" dirty="0" err="1"/>
              <a:t>tidak</a:t>
            </a:r>
            <a:r>
              <a:rPr lang="en-US" sz="4800" dirty="0"/>
              <a:t> </a:t>
            </a:r>
            <a:r>
              <a:rPr lang="en-US" sz="4800" dirty="0" err="1"/>
              <a:t>akan</a:t>
            </a:r>
            <a:r>
              <a:rPr lang="en-US" sz="4800" dirty="0"/>
              <a:t> </a:t>
            </a:r>
            <a:r>
              <a:rPr lang="en-US" sz="4800" dirty="0" err="1"/>
              <a:t>ikut</a:t>
            </a:r>
            <a:r>
              <a:rPr lang="en-US" sz="4800" dirty="0"/>
              <a:t> </a:t>
            </a:r>
            <a:r>
              <a:rPr lang="en-US" sz="4800" dirty="0" err="1"/>
              <a:t>tereseleksi</a:t>
            </a:r>
            <a:r>
              <a:rPr lang="en-US" sz="4800" dirty="0"/>
              <a:t>. </a:t>
            </a:r>
            <a:endParaRPr lang="en-US" sz="4800" dirty="0" smtClean="0"/>
          </a:p>
          <a:p>
            <a:r>
              <a:rPr lang="en-US" sz="4800" i="1" dirty="0" err="1"/>
              <a:t>Ketiga</a:t>
            </a:r>
            <a:r>
              <a:rPr lang="en-US" sz="4800" i="1" dirty="0"/>
              <a:t>: </a:t>
            </a:r>
            <a:endParaRPr lang="en-US" sz="4800" i="1" dirty="0" smtClean="0"/>
          </a:p>
          <a:p>
            <a:pPr marL="0" indent="0">
              <a:buNone/>
            </a:pPr>
            <a:r>
              <a:rPr lang="en-US" sz="4800" b="1" i="1" dirty="0"/>
              <a:t>Crossing </a:t>
            </a:r>
            <a:r>
              <a:rPr lang="en-US" sz="4800" dirty="0"/>
              <a:t>‐ </a:t>
            </a:r>
            <a:r>
              <a:rPr lang="en-US" sz="4800" dirty="0" err="1"/>
              <a:t>Berarti</a:t>
            </a:r>
            <a:r>
              <a:rPr lang="en-US" sz="4800" dirty="0"/>
              <a:t> </a:t>
            </a:r>
            <a:r>
              <a:rPr lang="en-US" sz="4800" dirty="0" err="1"/>
              <a:t>anda</a:t>
            </a:r>
            <a:r>
              <a:rPr lang="en-US" sz="4800" dirty="0"/>
              <a:t> </a:t>
            </a:r>
            <a:r>
              <a:rPr lang="en-US" sz="4800" dirty="0" err="1"/>
              <a:t>menyeleksi</a:t>
            </a:r>
            <a:r>
              <a:rPr lang="en-US" sz="4800" dirty="0"/>
              <a:t> </a:t>
            </a:r>
            <a:r>
              <a:rPr lang="en-US" sz="4800" dirty="0" err="1"/>
              <a:t>gambar</a:t>
            </a:r>
            <a:r>
              <a:rPr lang="en-US" sz="4800" dirty="0"/>
              <a:t> </a:t>
            </a:r>
            <a:r>
              <a:rPr lang="en-US" sz="4800" dirty="0" err="1"/>
              <a:t>dari</a:t>
            </a:r>
            <a:r>
              <a:rPr lang="en-US" sz="4800" dirty="0"/>
              <a:t> </a:t>
            </a:r>
            <a:r>
              <a:rPr lang="en-US" sz="4800" dirty="0" err="1"/>
              <a:t>arah</a:t>
            </a:r>
            <a:r>
              <a:rPr lang="en-US" sz="4800" dirty="0"/>
              <a:t> </a:t>
            </a:r>
            <a:r>
              <a:rPr lang="en-US" sz="4800" dirty="0" err="1"/>
              <a:t>kanan</a:t>
            </a:r>
            <a:r>
              <a:rPr lang="en-US" sz="4800" dirty="0"/>
              <a:t> </a:t>
            </a:r>
            <a:r>
              <a:rPr lang="en-US" sz="4800" dirty="0" err="1"/>
              <a:t>objec</a:t>
            </a:r>
            <a:r>
              <a:rPr lang="en-US" sz="4800" dirty="0"/>
              <a:t>. </a:t>
            </a:r>
            <a:r>
              <a:rPr lang="en-US" sz="4800" dirty="0" err="1"/>
              <a:t>Dengan</a:t>
            </a:r>
            <a:r>
              <a:rPr lang="en-US" sz="4800" dirty="0"/>
              <a:t> </a:t>
            </a:r>
            <a:r>
              <a:rPr lang="en-US" sz="4800" dirty="0" err="1"/>
              <a:t>teknik</a:t>
            </a:r>
            <a:r>
              <a:rPr lang="en-US" sz="4800" dirty="0"/>
              <a:t> </a:t>
            </a:r>
            <a:r>
              <a:rPr lang="en-US" sz="4800" dirty="0" err="1"/>
              <a:t>ini</a:t>
            </a:r>
            <a:r>
              <a:rPr lang="en-US" sz="4800" dirty="0"/>
              <a:t> </a:t>
            </a:r>
            <a:r>
              <a:rPr lang="en-US" sz="4800" dirty="0" err="1"/>
              <a:t>objec</a:t>
            </a:r>
            <a:r>
              <a:rPr lang="en-US" sz="4800" dirty="0"/>
              <a:t> yang </a:t>
            </a:r>
            <a:r>
              <a:rPr lang="en-US" sz="4800" dirty="0" err="1"/>
              <a:t>terkena</a:t>
            </a:r>
            <a:r>
              <a:rPr lang="en-US" sz="4800" dirty="0"/>
              <a:t> </a:t>
            </a:r>
            <a:r>
              <a:rPr lang="en-US" sz="4800" dirty="0" err="1"/>
              <a:t>garis</a:t>
            </a:r>
            <a:r>
              <a:rPr lang="en-US" sz="4800" dirty="0"/>
              <a:t> crossing </a:t>
            </a:r>
            <a:r>
              <a:rPr lang="en-US" sz="4800" dirty="0" err="1"/>
              <a:t>walaupun</a:t>
            </a:r>
            <a:r>
              <a:rPr lang="en-US" sz="4800" dirty="0"/>
              <a:t> </a:t>
            </a:r>
            <a:r>
              <a:rPr lang="en-US" sz="4800" dirty="0" err="1"/>
              <a:t>sedikit</a:t>
            </a:r>
            <a:r>
              <a:rPr lang="en-US" sz="4800" dirty="0"/>
              <a:t> </a:t>
            </a:r>
            <a:r>
              <a:rPr lang="en-US" sz="4800" dirty="0" err="1"/>
              <a:t>tetap</a:t>
            </a:r>
            <a:r>
              <a:rPr lang="en-US" sz="4800" dirty="0"/>
              <a:t> </a:t>
            </a:r>
            <a:r>
              <a:rPr lang="en-US" sz="4800" dirty="0" err="1"/>
              <a:t>akan</a:t>
            </a:r>
            <a:r>
              <a:rPr lang="en-US" sz="4800" dirty="0"/>
              <a:t> </a:t>
            </a:r>
            <a:r>
              <a:rPr lang="en-US" sz="4800" dirty="0" err="1"/>
              <a:t>terseleksi</a:t>
            </a:r>
            <a:r>
              <a:rPr lang="en-US" sz="4800" dirty="0"/>
              <a:t>. </a:t>
            </a:r>
            <a:r>
              <a:rPr lang="en-US" sz="4800" dirty="0" err="1"/>
              <a:t>Garis</a:t>
            </a:r>
            <a:r>
              <a:rPr lang="en-US" sz="4800" dirty="0"/>
              <a:t> crossing yang </a:t>
            </a:r>
            <a:r>
              <a:rPr lang="en-US" sz="4800" dirty="0" err="1"/>
              <a:t>terbentuk</a:t>
            </a:r>
            <a:r>
              <a:rPr lang="en-US" sz="4800" dirty="0"/>
              <a:t> </a:t>
            </a:r>
            <a:r>
              <a:rPr lang="en-US" sz="4800" dirty="0" err="1"/>
              <a:t>adalah</a:t>
            </a:r>
            <a:r>
              <a:rPr lang="en-US" sz="4800" dirty="0"/>
              <a:t> </a:t>
            </a:r>
            <a:r>
              <a:rPr lang="en-US" sz="4800" dirty="0" err="1"/>
              <a:t>garis</a:t>
            </a:r>
            <a:r>
              <a:rPr lang="en-US" sz="4800" dirty="0"/>
              <a:t> </a:t>
            </a:r>
            <a:r>
              <a:rPr lang="en-US" sz="4800" dirty="0" err="1"/>
              <a:t>putus‐putus</a:t>
            </a:r>
            <a:r>
              <a:rPr lang="en-US" sz="4800" dirty="0"/>
              <a:t>. </a:t>
            </a:r>
            <a:endParaRPr lang="en-US" sz="4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245" y="281175"/>
            <a:ext cx="5802790" cy="91622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MEMBUAT OBJEC GARIS DALAM AUTOCAD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terbentuklah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.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2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bersudut</a:t>
            </a:r>
            <a:r>
              <a:rPr lang="en-US" dirty="0" smtClean="0"/>
              <a:t>.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433881"/>
            <a:ext cx="8246070" cy="4275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err="1" smtClean="0"/>
              <a:t>Ketik</a:t>
            </a:r>
            <a:r>
              <a:rPr lang="en-US" dirty="0"/>
              <a:t>: </a:t>
            </a:r>
            <a:r>
              <a:rPr lang="en-US" i="1" dirty="0"/>
              <a:t>L ‐ Enter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 err="1"/>
              <a:t>klik</a:t>
            </a:r>
            <a:r>
              <a:rPr lang="en-US" i="1" dirty="0"/>
              <a:t> toolbar line </a:t>
            </a:r>
            <a:endParaRPr lang="en-US" dirty="0"/>
          </a:p>
          <a:p>
            <a:pPr marL="0" indent="0">
              <a:buNone/>
            </a:pPr>
            <a:r>
              <a:rPr lang="en-US" i="1" dirty="0" err="1"/>
              <a:t>Klik</a:t>
            </a:r>
            <a:r>
              <a:rPr lang="en-US" i="1" dirty="0"/>
              <a:t> di </a:t>
            </a:r>
            <a:r>
              <a:rPr lang="en-US" i="1" dirty="0" err="1"/>
              <a:t>layar</a:t>
            </a:r>
            <a:r>
              <a:rPr lang="en-US" i="1" dirty="0"/>
              <a:t> </a:t>
            </a:r>
            <a:r>
              <a:rPr lang="en-US" i="1" dirty="0" err="1"/>
              <a:t>autocad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) </a:t>
            </a:r>
            <a:r>
              <a:rPr lang="en-US" i="1" dirty="0" err="1"/>
              <a:t>Klik</a:t>
            </a:r>
            <a:r>
              <a:rPr lang="en-US" i="1" dirty="0"/>
              <a:t> </a:t>
            </a:r>
            <a:r>
              <a:rPr lang="en-US" i="1" dirty="0" err="1"/>
              <a:t>lagi</a:t>
            </a:r>
            <a:r>
              <a:rPr lang="en-US" i="1" dirty="0"/>
              <a:t> di </a:t>
            </a:r>
            <a:r>
              <a:rPr lang="en-US" i="1" dirty="0" err="1"/>
              <a:t>tempat</a:t>
            </a:r>
            <a:r>
              <a:rPr lang="en-US" i="1" dirty="0"/>
              <a:t> lain, </a:t>
            </a:r>
            <a:r>
              <a:rPr lang="en-US" i="1" dirty="0" err="1"/>
              <a:t>dst</a:t>
            </a:r>
            <a:r>
              <a:rPr lang="en-US" i="1" dirty="0"/>
              <a:t> Enter </a:t>
            </a:r>
            <a:r>
              <a:rPr lang="en-US" dirty="0"/>
              <a:t>(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mengakhiri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putus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akhiri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eksekusi</a:t>
            </a:r>
            <a:r>
              <a:rPr lang="en-US" dirty="0"/>
              <a:t>. </a:t>
            </a: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b="1" dirty="0"/>
              <a:t>Enter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/>
              <a:t>Space </a:t>
            </a:r>
            <a:r>
              <a:rPr lang="en-US" dirty="0"/>
              <a:t>di keyboard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mengakhiri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eksekusi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. </a:t>
            </a:r>
            <a:r>
              <a:rPr lang="en-US" dirty="0" err="1"/>
              <a:t>Garis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. </a:t>
            </a:r>
            <a:r>
              <a:rPr lang="en-US" dirty="0" err="1"/>
              <a:t>Praktekkan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01" t="52088" r="67759" b="39562"/>
          <a:stretch/>
        </p:blipFill>
        <p:spPr>
          <a:xfrm>
            <a:off x="8399687" y="433881"/>
            <a:ext cx="590697" cy="6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44" t="27038" r="46479" b="39563"/>
          <a:stretch/>
        </p:blipFill>
        <p:spPr>
          <a:xfrm>
            <a:off x="448965" y="739290"/>
            <a:ext cx="8017015" cy="36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20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Garis</a:t>
            </a:r>
            <a:r>
              <a:rPr lang="en-US" b="1" i="1" dirty="0"/>
              <a:t> </a:t>
            </a:r>
            <a:r>
              <a:rPr lang="en-US" b="1" i="1" dirty="0" err="1"/>
              <a:t>Bersudut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bersudut</a:t>
            </a:r>
            <a:r>
              <a:rPr lang="en-US" dirty="0"/>
              <a:t> </a:t>
            </a:r>
            <a:r>
              <a:rPr lang="en-US" dirty="0" err="1"/>
              <a:t>ikuti</a:t>
            </a:r>
            <a:r>
              <a:rPr lang="en-US" dirty="0"/>
              <a:t> </a:t>
            </a:r>
            <a:r>
              <a:rPr lang="en-US" dirty="0" err="1"/>
              <a:t>langkah‐langkah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i="1" dirty="0" err="1"/>
              <a:t>Klik</a:t>
            </a:r>
            <a:r>
              <a:rPr lang="en-US" i="1" dirty="0"/>
              <a:t> </a:t>
            </a:r>
            <a:r>
              <a:rPr lang="en-US" i="1" dirty="0" err="1"/>
              <a:t>Kanan</a:t>
            </a:r>
            <a:r>
              <a:rPr lang="en-US" i="1" dirty="0"/>
              <a:t> Panel Polar ‐ </a:t>
            </a:r>
            <a:r>
              <a:rPr lang="en-US" i="1" dirty="0" err="1"/>
              <a:t>Klik</a:t>
            </a:r>
            <a:r>
              <a:rPr lang="en-US" i="1" dirty="0"/>
              <a:t> Setting </a:t>
            </a:r>
            <a:r>
              <a:rPr lang="en-US" dirty="0"/>
              <a:t>(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i="1" dirty="0" err="1"/>
              <a:t>Sudut</a:t>
            </a:r>
            <a:r>
              <a:rPr lang="en-US" i="1" dirty="0"/>
              <a:t> 30 </a:t>
            </a:r>
            <a:r>
              <a:rPr lang="en-US" i="1" dirty="0" err="1"/>
              <a:t>derajat</a:t>
            </a:r>
            <a:r>
              <a:rPr lang="en-US" dirty="0"/>
              <a:t>) </a:t>
            </a:r>
            <a:r>
              <a:rPr lang="en-US" i="1" dirty="0" err="1"/>
              <a:t>ganti</a:t>
            </a:r>
            <a:r>
              <a:rPr lang="en-US" i="1" dirty="0"/>
              <a:t> </a:t>
            </a:r>
            <a:r>
              <a:rPr lang="en-US" i="1" dirty="0" err="1"/>
              <a:t>angka</a:t>
            </a:r>
            <a:r>
              <a:rPr lang="en-US" i="1" dirty="0"/>
              <a:t> 90 </a:t>
            </a:r>
            <a:r>
              <a:rPr lang="en-US" i="1" dirty="0" err="1"/>
              <a:t>dengan</a:t>
            </a:r>
            <a:r>
              <a:rPr lang="en-US" i="1" dirty="0"/>
              <a:t> 30 </a:t>
            </a:r>
            <a:r>
              <a:rPr lang="en-US" i="1" dirty="0" err="1"/>
              <a:t>Klik</a:t>
            </a:r>
            <a:r>
              <a:rPr lang="en-US" i="1" dirty="0"/>
              <a:t> ‐ Ok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48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7930" y="1197405"/>
            <a:ext cx="8246070" cy="32067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Ketik</a:t>
            </a:r>
            <a:r>
              <a:rPr lang="en-US" dirty="0"/>
              <a:t>: L ‐ Enter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toolbar line</a:t>
            </a:r>
          </a:p>
          <a:p>
            <a:r>
              <a:rPr lang="en-US" dirty="0" err="1"/>
              <a:t>Klik</a:t>
            </a:r>
            <a:r>
              <a:rPr lang="en-US" dirty="0"/>
              <a:t> di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 (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)</a:t>
            </a:r>
          </a:p>
          <a:p>
            <a:r>
              <a:rPr lang="en-US" dirty="0" err="1"/>
              <a:t>arahkan</a:t>
            </a:r>
            <a:r>
              <a:rPr lang="en-US" dirty="0"/>
              <a:t> mouse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kearah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(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di setting </a:t>
            </a:r>
            <a:r>
              <a:rPr lang="en-US" dirty="0" err="1"/>
              <a:t>sudutnya</a:t>
            </a:r>
            <a:r>
              <a:rPr lang="en-US" dirty="0"/>
              <a:t> 30,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kelipatan</a:t>
            </a:r>
            <a:r>
              <a:rPr lang="en-US" dirty="0"/>
              <a:t> 30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x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presisinya</a:t>
            </a:r>
            <a:r>
              <a:rPr lang="en-US" dirty="0"/>
              <a:t>)</a:t>
            </a:r>
          </a:p>
          <a:p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garis</a:t>
            </a:r>
            <a:endParaRPr lang="en-US" dirty="0"/>
          </a:p>
          <a:p>
            <a:r>
              <a:rPr lang="en-US" dirty="0"/>
              <a:t>Enter (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mengakhiri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086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78" t="14269" r="45985" b="14301"/>
          <a:stretch/>
        </p:blipFill>
        <p:spPr>
          <a:xfrm>
            <a:off x="70407" y="0"/>
            <a:ext cx="5039265" cy="47243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527" t="45826" r="45306" b="14512"/>
          <a:stretch/>
        </p:blipFill>
        <p:spPr>
          <a:xfrm>
            <a:off x="5155394" y="529695"/>
            <a:ext cx="4034328" cy="36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512214"/>
          </a:xfrm>
        </p:spPr>
        <p:txBody>
          <a:bodyPr>
            <a:normAutofit/>
          </a:bodyPr>
          <a:lstStyle/>
          <a:p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250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30 </a:t>
            </a:r>
            <a:r>
              <a:rPr lang="en-US" dirty="0" err="1"/>
              <a:t>derajat</a:t>
            </a:r>
            <a:r>
              <a:rPr lang="en-US" dirty="0"/>
              <a:t>. </a:t>
            </a:r>
          </a:p>
          <a:p>
            <a:r>
              <a:rPr lang="en-US" dirty="0" err="1"/>
              <a:t>Ketik</a:t>
            </a:r>
            <a:r>
              <a:rPr lang="en-US" dirty="0"/>
              <a:t>: </a:t>
            </a:r>
            <a:r>
              <a:rPr lang="en-US" i="1" dirty="0"/>
              <a:t>L ‐ Enter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 err="1"/>
              <a:t>klik</a:t>
            </a:r>
            <a:r>
              <a:rPr lang="en-US" i="1" dirty="0"/>
              <a:t> toolbar line </a:t>
            </a:r>
            <a:endParaRPr lang="en-US" dirty="0"/>
          </a:p>
          <a:p>
            <a:r>
              <a:rPr lang="en-US" i="1" dirty="0" err="1"/>
              <a:t>Klik</a:t>
            </a:r>
            <a:r>
              <a:rPr lang="en-US" i="1" dirty="0"/>
              <a:t> di </a:t>
            </a:r>
            <a:r>
              <a:rPr lang="en-US" i="1" dirty="0" err="1"/>
              <a:t>layar</a:t>
            </a:r>
            <a:r>
              <a:rPr lang="en-US" i="1" dirty="0"/>
              <a:t> </a:t>
            </a:r>
            <a:r>
              <a:rPr lang="en-US" i="1" dirty="0" err="1"/>
              <a:t>autocad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) </a:t>
            </a:r>
          </a:p>
          <a:p>
            <a:r>
              <a:rPr lang="en-US" dirty="0" err="1"/>
              <a:t>Ketik</a:t>
            </a:r>
            <a:r>
              <a:rPr lang="en-US" dirty="0"/>
              <a:t>: </a:t>
            </a:r>
            <a:r>
              <a:rPr lang="en-US" i="1" dirty="0"/>
              <a:t>250 </a:t>
            </a:r>
            <a:r>
              <a:rPr lang="en-US" i="1" dirty="0" err="1"/>
              <a:t>lebih</a:t>
            </a:r>
            <a:r>
              <a:rPr lang="en-US" i="1" dirty="0"/>
              <a:t> </a:t>
            </a:r>
            <a:r>
              <a:rPr lang="en-US" i="1" dirty="0" err="1"/>
              <a:t>kecil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(&lt;)30 ‐ Enter </a:t>
            </a:r>
            <a:endParaRPr lang="en-US" dirty="0"/>
          </a:p>
          <a:p>
            <a:r>
              <a:rPr lang="en-US" i="1" dirty="0"/>
              <a:t>Enter </a:t>
            </a:r>
            <a:r>
              <a:rPr lang="en-US" dirty="0"/>
              <a:t>(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mengakhiri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5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MENGGANTI WARNA BACKROUND LAYAR KERJA AUTOCA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Autocad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dihadapkan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 </a:t>
            </a:r>
            <a:r>
              <a:rPr lang="en-US" sz="2000" dirty="0" err="1"/>
              <a:t>backround</a:t>
            </a:r>
            <a:r>
              <a:rPr lang="en-US" sz="2000" dirty="0"/>
              <a:t> </a:t>
            </a:r>
            <a:r>
              <a:rPr lang="en-US" sz="2000" dirty="0" err="1"/>
              <a:t>layar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AutoCAD </a:t>
            </a:r>
            <a:r>
              <a:rPr lang="en-US" sz="2000" dirty="0" err="1"/>
              <a:t>standar</a:t>
            </a:r>
            <a:r>
              <a:rPr lang="en-US" sz="2000" dirty="0"/>
              <a:t> yang </a:t>
            </a:r>
            <a:r>
              <a:rPr lang="en-US" sz="2000" dirty="0" err="1"/>
              <a:t>hitam</a:t>
            </a:r>
            <a:r>
              <a:rPr lang="en-US" sz="2000" dirty="0"/>
              <a:t>,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merasa</a:t>
            </a:r>
            <a:r>
              <a:rPr lang="en-US" sz="2000" dirty="0"/>
              <a:t> </a:t>
            </a:r>
            <a:r>
              <a:rPr lang="en-US" sz="2000" dirty="0" err="1"/>
              <a:t>terganggu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menginginkan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mengganti</a:t>
            </a:r>
            <a:r>
              <a:rPr lang="en-US" sz="2000" dirty="0"/>
              <a:t> </a:t>
            </a:r>
            <a:r>
              <a:rPr lang="en-US" sz="2000" dirty="0" err="1"/>
              <a:t>backround</a:t>
            </a:r>
            <a:r>
              <a:rPr lang="en-US" sz="2000" dirty="0"/>
              <a:t> </a:t>
            </a:r>
            <a:r>
              <a:rPr lang="en-US" sz="2000" dirty="0" err="1"/>
              <a:t>layar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AutoCAD </a:t>
            </a:r>
            <a:r>
              <a:rPr lang="en-US" sz="2000" dirty="0" err="1"/>
              <a:t>anda</a:t>
            </a:r>
            <a:r>
              <a:rPr lang="en-US" sz="2000" dirty="0"/>
              <a:t>,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 yang lain,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mengikuti</a:t>
            </a:r>
            <a:r>
              <a:rPr lang="en-US" sz="2000" dirty="0"/>
              <a:t> </a:t>
            </a:r>
            <a:r>
              <a:rPr lang="en-US" sz="2000" dirty="0" err="1"/>
              <a:t>langkah</a:t>
            </a:r>
            <a:r>
              <a:rPr lang="en-US" sz="2000" dirty="0"/>
              <a:t> ‐ </a:t>
            </a:r>
            <a:r>
              <a:rPr lang="en-US" sz="2000" dirty="0" err="1"/>
              <a:t>langkah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: 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75" t="52088" r="66431" b="31212"/>
          <a:stretch/>
        </p:blipFill>
        <p:spPr>
          <a:xfrm>
            <a:off x="1059785" y="2877160"/>
            <a:ext cx="4829292" cy="16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Algerian" panose="04020705040A02060702" pitchFamily="82" charset="0"/>
              </a:rPr>
              <a:t>TERIMA KASIH </a:t>
            </a:r>
            <a:endParaRPr lang="en-US" sz="8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4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41" t="30713" r="47187" b="12424"/>
          <a:stretch/>
        </p:blipFill>
        <p:spPr>
          <a:xfrm>
            <a:off x="143555" y="281175"/>
            <a:ext cx="8551480" cy="458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2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76" t="22862" r="60562" b="45825"/>
          <a:stretch/>
        </p:blipFill>
        <p:spPr>
          <a:xfrm>
            <a:off x="754375" y="1197405"/>
            <a:ext cx="7940660" cy="359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MENGATUR UCS ICON AUTOCAD AGAR TETAP DITEMPATNYA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UCS ICON AUTOCAD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UCS ICON di AutoCAD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kartesius</a:t>
            </a:r>
            <a:r>
              <a:rPr lang="en-US" dirty="0"/>
              <a:t> yang </a:t>
            </a:r>
            <a:r>
              <a:rPr lang="en-US" dirty="0" err="1"/>
              <a:t>terletak</a:t>
            </a:r>
            <a:r>
              <a:rPr lang="en-US" dirty="0"/>
              <a:t> di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AutoCAD </a:t>
            </a:r>
            <a:r>
              <a:rPr lang="en-US" dirty="0" err="1"/>
              <a:t>anda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mengzoom</a:t>
            </a:r>
            <a:r>
              <a:rPr lang="en-US" dirty="0"/>
              <a:t> (</a:t>
            </a:r>
            <a:r>
              <a:rPr lang="en-US" dirty="0" err="1"/>
              <a:t>membesar</a:t>
            </a:r>
            <a:r>
              <a:rPr lang="en-US" dirty="0"/>
              <a:t>/</a:t>
            </a:r>
            <a:r>
              <a:rPr lang="en-US" dirty="0" err="1"/>
              <a:t>mengecilkan</a:t>
            </a:r>
            <a:r>
              <a:rPr lang="en-US" dirty="0"/>
              <a:t>)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UCSICON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zoom.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kadang</a:t>
            </a:r>
            <a:r>
              <a:rPr lang="en-US" dirty="0"/>
              <a:t> </a:t>
            </a:r>
            <a:r>
              <a:rPr lang="en-US" dirty="0" err="1"/>
              <a:t>terasa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UCSICON </a:t>
            </a:r>
            <a:r>
              <a:rPr lang="en-US" dirty="0" err="1"/>
              <a:t>ini</a:t>
            </a:r>
            <a:r>
              <a:rPr lang="en-US" dirty="0"/>
              <a:t> agar </a:t>
            </a:r>
            <a:r>
              <a:rPr lang="en-US" dirty="0" err="1"/>
              <a:t>tetap</a:t>
            </a:r>
            <a:r>
              <a:rPr lang="en-US" dirty="0"/>
              <a:t> di </a:t>
            </a:r>
            <a:r>
              <a:rPr lang="en-US" dirty="0" err="1"/>
              <a:t>tempatnya</a:t>
            </a:r>
            <a:r>
              <a:rPr lang="en-US" dirty="0"/>
              <a:t>, </a:t>
            </a:r>
            <a:r>
              <a:rPr lang="en-US" dirty="0" err="1"/>
              <a:t>ikuti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r>
              <a:rPr lang="en-US" dirty="0" err="1"/>
              <a:t>Ketik</a:t>
            </a:r>
            <a:r>
              <a:rPr lang="en-US" dirty="0"/>
              <a:t> : UCSICON ‐ </a:t>
            </a:r>
            <a:r>
              <a:rPr lang="en-US" dirty="0" smtClean="0"/>
              <a:t>Enter</a:t>
            </a:r>
          </a:p>
          <a:p>
            <a:r>
              <a:rPr lang="en-US" dirty="0" err="1"/>
              <a:t>Muncul</a:t>
            </a:r>
            <a:r>
              <a:rPr lang="en-US" dirty="0"/>
              <a:t> hidden menu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err="1"/>
              <a:t>Noorigin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UCSICON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di </a:t>
            </a:r>
            <a:r>
              <a:rPr lang="en-US" dirty="0" err="1"/>
              <a:t>tempatnya</a:t>
            </a:r>
            <a:r>
              <a:rPr lang="en-US" dirty="0"/>
              <a:t> </a:t>
            </a:r>
            <a:r>
              <a:rPr lang="en-US" dirty="0" err="1"/>
              <a:t>walaupun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/>
              <a:t>mengzoom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memindah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di </a:t>
            </a:r>
            <a:r>
              <a:rPr lang="en-US" dirty="0" err="1"/>
              <a:t>layar</a:t>
            </a:r>
            <a:r>
              <a:rPr lang="en-US" dirty="0"/>
              <a:t> AutoCAD.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27" t="24950" r="85210" b="58350"/>
          <a:stretch/>
        </p:blipFill>
        <p:spPr>
          <a:xfrm>
            <a:off x="5640935" y="3144163"/>
            <a:ext cx="1374345" cy="12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MENGZOOM GAMBAR DI AUTOCAD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AutoCAD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yang </a:t>
            </a:r>
            <a:r>
              <a:rPr lang="en-US" dirty="0" err="1"/>
              <a:t>namanya</a:t>
            </a:r>
            <a:r>
              <a:rPr lang="en-US" dirty="0"/>
              <a:t> </a:t>
            </a:r>
            <a:r>
              <a:rPr lang="en-US" dirty="0" err="1"/>
              <a:t>mengzoom</a:t>
            </a:r>
            <a:r>
              <a:rPr lang="en-US" dirty="0"/>
              <a:t> (</a:t>
            </a:r>
            <a:r>
              <a:rPr lang="en-US" dirty="0" err="1"/>
              <a:t>membesar</a:t>
            </a:r>
            <a:r>
              <a:rPr lang="en-US" dirty="0"/>
              <a:t>/</a:t>
            </a:r>
            <a:r>
              <a:rPr lang="en-US" dirty="0" err="1"/>
              <a:t>mengecilkan</a:t>
            </a:r>
            <a:r>
              <a:rPr lang="en-US" dirty="0"/>
              <a:t>) </a:t>
            </a:r>
            <a:r>
              <a:rPr lang="en-US" dirty="0" err="1"/>
              <a:t>gambar</a:t>
            </a:r>
            <a:r>
              <a:rPr lang="en-US" dirty="0"/>
              <a:t>, nah tutorial kali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mengzoom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mengzoom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,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harap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memahaminya</a:t>
            </a:r>
            <a:r>
              <a:rPr lang="en-US" dirty="0"/>
              <a:t>. </a:t>
            </a:r>
            <a:r>
              <a:rPr lang="en-US" dirty="0" err="1"/>
              <a:t>Perhatikan</a:t>
            </a:r>
            <a:r>
              <a:rPr lang="en-US" dirty="0"/>
              <a:t> toolbar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 err="1"/>
              <a:t>mengzoom</a:t>
            </a:r>
            <a:r>
              <a:rPr lang="en-US" i="1" dirty="0"/>
              <a:t> </a:t>
            </a:r>
            <a:r>
              <a:rPr lang="en-US" i="1" dirty="0" err="1"/>
              <a:t>gambar</a:t>
            </a:r>
            <a:r>
              <a:rPr lang="en-US" i="1" dirty="0"/>
              <a:t> di </a:t>
            </a:r>
            <a:r>
              <a:rPr lang="en-US" i="1" dirty="0" err="1"/>
              <a:t>atas</a:t>
            </a:r>
            <a:r>
              <a:rPr lang="en-US" i="1" dirty="0"/>
              <a:t> </a:t>
            </a:r>
            <a:r>
              <a:rPr lang="en-US" i="1" dirty="0" err="1"/>
              <a:t>layar</a:t>
            </a:r>
            <a:r>
              <a:rPr lang="en-US" i="1" dirty="0"/>
              <a:t> </a:t>
            </a:r>
            <a:r>
              <a:rPr lang="en-US" i="1" dirty="0" err="1"/>
              <a:t>kerja</a:t>
            </a:r>
            <a:r>
              <a:rPr lang="en-US" i="1" dirty="0"/>
              <a:t> </a:t>
            </a:r>
            <a:r>
              <a:rPr lang="en-US" i="1" dirty="0" err="1"/>
              <a:t>autoacad</a:t>
            </a:r>
            <a:r>
              <a:rPr lang="en-US" i="1" dirty="0"/>
              <a:t> </a:t>
            </a:r>
            <a:r>
              <a:rPr lang="en-US" i="1" dirty="0" err="1"/>
              <a:t>anda</a:t>
            </a:r>
            <a:r>
              <a:rPr lang="en-US" dirty="0"/>
              <a:t>,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b="1" dirty="0" err="1"/>
              <a:t>Pertama</a:t>
            </a:r>
            <a:r>
              <a:rPr lang="en-US" b="1" dirty="0"/>
              <a:t> : </a:t>
            </a:r>
            <a:endParaRPr lang="en-US" dirty="0"/>
          </a:p>
          <a:p>
            <a:r>
              <a:rPr lang="en-US" dirty="0" err="1"/>
              <a:t>Klik</a:t>
            </a:r>
            <a:r>
              <a:rPr lang="en-US" dirty="0"/>
              <a:t> toolbar zoom </a:t>
            </a:r>
            <a:r>
              <a:rPr lang="en-US" dirty="0" err="1"/>
              <a:t>realtime</a:t>
            </a:r>
            <a:r>
              <a:rPr lang="en-US" dirty="0"/>
              <a:t> </a:t>
            </a:r>
          </a:p>
          <a:p>
            <a:r>
              <a:rPr lang="en-US" dirty="0" err="1"/>
              <a:t>Klik</a:t>
            </a:r>
            <a:r>
              <a:rPr lang="en-US" dirty="0"/>
              <a:t> di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dilepas</a:t>
            </a:r>
            <a:r>
              <a:rPr lang="en-US" dirty="0"/>
              <a:t> </a:t>
            </a:r>
            <a:r>
              <a:rPr lang="en-US" dirty="0" err="1"/>
              <a:t>kliknya</a:t>
            </a:r>
            <a:r>
              <a:rPr lang="en-US" dirty="0"/>
              <a:t> </a:t>
            </a:r>
          </a:p>
          <a:p>
            <a:r>
              <a:rPr lang="en-US" dirty="0" err="1"/>
              <a:t>Geser</a:t>
            </a:r>
            <a:r>
              <a:rPr lang="en-US" dirty="0"/>
              <a:t> mouse: </a:t>
            </a:r>
          </a:p>
          <a:p>
            <a:r>
              <a:rPr lang="pt-BR" dirty="0"/>
              <a:t>Kearah Atas ‐ meperbesar objec gambar </a:t>
            </a:r>
          </a:p>
          <a:p>
            <a:r>
              <a:rPr lang="en-US" dirty="0" err="1"/>
              <a:t>Kearah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‐ </a:t>
            </a:r>
            <a:r>
              <a:rPr lang="en-US" dirty="0" err="1"/>
              <a:t>mengecilkan</a:t>
            </a:r>
            <a:r>
              <a:rPr lang="en-US" dirty="0"/>
              <a:t> </a:t>
            </a:r>
            <a:r>
              <a:rPr lang="en-US" dirty="0" err="1"/>
              <a:t>objec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353" t="62525" r="71126" b="31213"/>
          <a:stretch/>
        </p:blipFill>
        <p:spPr>
          <a:xfrm>
            <a:off x="3503065" y="3106214"/>
            <a:ext cx="458115" cy="4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Kedua</a:t>
            </a:r>
            <a:r>
              <a:rPr lang="en-US" b="1" dirty="0" smtClean="0"/>
              <a:t> :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membesarkan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objec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zoom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: </a:t>
            </a:r>
          </a:p>
          <a:p>
            <a:pPr marL="0" indent="0">
              <a:buNone/>
            </a:pPr>
            <a:r>
              <a:rPr lang="en-US" dirty="0" err="1"/>
              <a:t>Klik</a:t>
            </a:r>
            <a:r>
              <a:rPr lang="en-US" dirty="0"/>
              <a:t> toolbar Zoom Windows </a:t>
            </a:r>
          </a:p>
          <a:p>
            <a:pPr marL="0" indent="0">
              <a:buNone/>
            </a:pP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jendela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besarkan</a:t>
            </a:r>
            <a:r>
              <a:rPr lang="en-US" dirty="0"/>
              <a:t>.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jendela</a:t>
            </a:r>
            <a:r>
              <a:rPr lang="en-US" dirty="0"/>
              <a:t>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zoom windows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emapat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27" t="29125" r="68779" b="62525"/>
          <a:stretch/>
        </p:blipFill>
        <p:spPr>
          <a:xfrm>
            <a:off x="4724705" y="2419045"/>
            <a:ext cx="610821" cy="61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20" t="29982" r="61544" b="16649"/>
          <a:stretch/>
        </p:blipFill>
        <p:spPr>
          <a:xfrm>
            <a:off x="2739540" y="281174"/>
            <a:ext cx="5802790" cy="46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54" t="22862" r="60563" b="20775"/>
          <a:stretch/>
        </p:blipFill>
        <p:spPr>
          <a:xfrm>
            <a:off x="2739540" y="0"/>
            <a:ext cx="4733856" cy="4123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4375" y="4251505"/>
            <a:ext cx="732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Untuk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mengembalikan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kekeadaan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semula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sebelum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gambar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anda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di zoom,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tinggal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anda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Klik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toolbar zoom previous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831" t="45700" r="73475" b="47771"/>
          <a:stretch/>
        </p:blipFill>
        <p:spPr>
          <a:xfrm>
            <a:off x="4801058" y="4574670"/>
            <a:ext cx="610819" cy="4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862</Words>
  <Application>Microsoft Office PowerPoint</Application>
  <PresentationFormat>On-screen Show (16:9)</PresentationFormat>
  <Paragraphs>63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Algerian</vt:lpstr>
      <vt:lpstr>Arial</vt:lpstr>
      <vt:lpstr>Calibri</vt:lpstr>
      <vt:lpstr>Dubai</vt:lpstr>
      <vt:lpstr>Office Theme</vt:lpstr>
      <vt:lpstr>APLIKASI AUTOCAD 2 Penggunaan tool</vt:lpstr>
      <vt:lpstr>MENGGANTI WARNA BACKROUND LAYAR KERJA AUTOCA</vt:lpstr>
      <vt:lpstr>PowerPoint Presentation</vt:lpstr>
      <vt:lpstr>PowerPoint Presentation</vt:lpstr>
      <vt:lpstr>MENGATUR UCS ICON AUTOCAD AGAR TETAP DITEMPATNYA </vt:lpstr>
      <vt:lpstr>MENGZOOM GAMBAR DI AUTOCAD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MEMBUAT OBJEC GARIS DALAM AUTOCAD</vt:lpstr>
      <vt:lpstr>PowerPoint Presentation</vt:lpstr>
      <vt:lpstr>PowerPoint Presentation</vt:lpstr>
      <vt:lpstr>Garis Bersudut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Hp</cp:lastModifiedBy>
  <cp:revision>152</cp:revision>
  <dcterms:created xsi:type="dcterms:W3CDTF">2013-08-21T19:17:07Z</dcterms:created>
  <dcterms:modified xsi:type="dcterms:W3CDTF">2018-11-15T05:53:34Z</dcterms:modified>
</cp:coreProperties>
</file>