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1A00"/>
    <a:srgbClr val="FF2549"/>
    <a:srgbClr val="1D3A00"/>
    <a:srgbClr val="007033"/>
    <a:srgbClr val="5EEC3C"/>
    <a:srgbClr val="990099"/>
    <a:srgbClr val="CC0099"/>
    <a:srgbClr val="FE9202"/>
    <a:srgbClr val="00AACC"/>
    <a:srgbClr val="003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-3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54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1808225"/>
            <a:ext cx="8246070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314" y="3182570"/>
            <a:ext cx="8231372" cy="763525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246070" cy="763526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655520"/>
            <a:ext cx="8246070" cy="3206802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6260905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044700"/>
            <a:ext cx="6260905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7" y="281175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55519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27916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55519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27916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APLIKASI AUTOCAD </a:t>
            </a:r>
            <a:r>
              <a:rPr lang="en-US" dirty="0" smtClean="0"/>
              <a:t>3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EDITING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3182570"/>
            <a:ext cx="8231372" cy="763525"/>
          </a:xfrm>
        </p:spPr>
        <p:txBody>
          <a:bodyPr/>
          <a:lstStyle/>
          <a:p>
            <a:r>
              <a:rPr lang="en-US" dirty="0" smtClean="0"/>
              <a:t>Surya Kurniawan,ST.,</a:t>
            </a:r>
            <a:r>
              <a:rPr lang="en-US" dirty="0" err="1" smtClean="0"/>
              <a:t>M.Sc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MEMOTONG (MENGHAPUS) GARIS BERPOTONGAN (TRIM)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modifikasi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memotong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yang </a:t>
            </a:r>
            <a:r>
              <a:rPr lang="en-US" dirty="0" err="1"/>
              <a:t>berpotongan</a:t>
            </a:r>
            <a:r>
              <a:rPr lang="en-US" dirty="0"/>
              <a:t> </a:t>
            </a:r>
            <a:r>
              <a:rPr lang="en-US" i="1" dirty="0"/>
              <a:t>(TRIM</a:t>
            </a:r>
            <a:r>
              <a:rPr lang="en-US" dirty="0"/>
              <a:t>). </a:t>
            </a:r>
            <a:r>
              <a:rPr lang="en-US" dirty="0" err="1"/>
              <a:t>Perintah</a:t>
            </a:r>
            <a:r>
              <a:rPr lang="en-US" dirty="0"/>
              <a:t> </a:t>
            </a:r>
            <a:r>
              <a:rPr lang="en-US" i="1" dirty="0"/>
              <a:t>Trim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yang </a:t>
            </a:r>
            <a:r>
              <a:rPr lang="en-US" dirty="0" err="1"/>
              <a:t>berpotongan</a:t>
            </a:r>
            <a:r>
              <a:rPr lang="en-US" dirty="0"/>
              <a:t>,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berpotongan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silakan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hapus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manual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menghilangkannya</a:t>
            </a:r>
            <a:r>
              <a:rPr lang="en-US" dirty="0" smtClean="0"/>
              <a:t>. </a:t>
            </a:r>
            <a:r>
              <a:rPr lang="fi-FI" dirty="0"/>
              <a:t>untuk perintah </a:t>
            </a:r>
            <a:r>
              <a:rPr lang="fi-FI" i="1" dirty="0"/>
              <a:t>Trim </a:t>
            </a:r>
            <a:r>
              <a:rPr lang="fi-FI" dirty="0"/>
              <a:t>ini ada 2 jenis perintah yang bisa kita lakukan.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Buatlah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lurus</a:t>
            </a:r>
            <a:r>
              <a:rPr lang="en-US" dirty="0"/>
              <a:t> yang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berpotongan</a:t>
            </a:r>
            <a:r>
              <a:rPr lang="en-US" dirty="0"/>
              <a:t> </a:t>
            </a:r>
            <a:r>
              <a:rPr lang="en-US" dirty="0" err="1"/>
              <a:t>dilayar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autocad</a:t>
            </a:r>
            <a:r>
              <a:rPr lang="en-US" dirty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/>
              <a:t>gambar</a:t>
            </a:r>
            <a:r>
              <a:rPr lang="en-US" dirty="0"/>
              <a:t> di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2444" t="33301" r="69952" b="35387"/>
          <a:stretch/>
        </p:blipFill>
        <p:spPr>
          <a:xfrm>
            <a:off x="4113885" y="2571747"/>
            <a:ext cx="2290576" cy="22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8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i="1" dirty="0"/>
              <a:t>Cara </a:t>
            </a:r>
            <a:r>
              <a:rPr lang="en-US" b="1" i="1" dirty="0" err="1"/>
              <a:t>Pertama</a:t>
            </a:r>
            <a:r>
              <a:rPr lang="en-US" b="1" i="1" dirty="0"/>
              <a:t> </a:t>
            </a:r>
            <a:endParaRPr lang="en-US" dirty="0"/>
          </a:p>
          <a:p>
            <a:r>
              <a:rPr lang="en-US" dirty="0" err="1"/>
              <a:t>Perintah</a:t>
            </a:r>
            <a:r>
              <a:rPr lang="en-US" dirty="0"/>
              <a:t> </a:t>
            </a:r>
            <a:r>
              <a:rPr lang="en-US" i="1" dirty="0"/>
              <a:t>trim </a:t>
            </a:r>
            <a:r>
              <a:rPr lang="en-US" dirty="0"/>
              <a:t>yang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menghapus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yang </a:t>
            </a:r>
            <a:r>
              <a:rPr lang="en-US" dirty="0" err="1"/>
              <a:t>berpotongan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pembatas</a:t>
            </a:r>
            <a:r>
              <a:rPr lang="en-US" dirty="0"/>
              <a:t>.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pembatas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batas</a:t>
            </a:r>
            <a:r>
              <a:rPr lang="en-US" dirty="0"/>
              <a:t> </a:t>
            </a:r>
            <a:r>
              <a:rPr lang="en-US" dirty="0" err="1"/>
              <a:t>pemotongan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di </a:t>
            </a:r>
            <a:r>
              <a:rPr lang="en-US" dirty="0" err="1"/>
              <a:t>hapus</a:t>
            </a:r>
            <a:r>
              <a:rPr lang="en-US" dirty="0"/>
              <a:t>, </a:t>
            </a:r>
            <a:r>
              <a:rPr lang="en-US" dirty="0" err="1"/>
              <a:t>caranya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 </a:t>
            </a:r>
          </a:p>
          <a:p>
            <a:r>
              <a:rPr lang="en-US" dirty="0" err="1"/>
              <a:t>Ketik</a:t>
            </a:r>
            <a:r>
              <a:rPr lang="en-US" dirty="0"/>
              <a:t>: </a:t>
            </a:r>
            <a:r>
              <a:rPr lang="en-US" i="1" dirty="0" err="1"/>
              <a:t>Tr</a:t>
            </a:r>
            <a:r>
              <a:rPr lang="en-US" i="1" dirty="0"/>
              <a:t> ‐ Enter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 err="1"/>
              <a:t>Klik</a:t>
            </a:r>
            <a:r>
              <a:rPr lang="en-US" i="1" dirty="0"/>
              <a:t> Toolbar Trim </a:t>
            </a:r>
            <a:r>
              <a:rPr lang="en-US" i="1" dirty="0" smtClean="0"/>
              <a:t> </a:t>
            </a:r>
            <a:endParaRPr lang="en-US" dirty="0"/>
          </a:p>
          <a:p>
            <a:r>
              <a:rPr lang="sv-SE" i="1" dirty="0"/>
              <a:t>Klik pada garis yang akan kita gunakan sebagai pembatas perpotongan seperti gambar di bawah ini: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701" t="20775" r="68778" b="70875"/>
          <a:stretch/>
        </p:blipFill>
        <p:spPr>
          <a:xfrm>
            <a:off x="5946345" y="3487980"/>
            <a:ext cx="458115" cy="61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517" t="40742" r="68741" b="28346"/>
          <a:stretch/>
        </p:blipFill>
        <p:spPr>
          <a:xfrm>
            <a:off x="300835" y="1121051"/>
            <a:ext cx="2739540" cy="25405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444" t="41650" r="60563" b="31213"/>
          <a:stretch/>
        </p:blipFill>
        <p:spPr>
          <a:xfrm>
            <a:off x="3956605" y="1121051"/>
            <a:ext cx="4224590" cy="23878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70605" y="394609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i="1" dirty="0">
                <a:solidFill>
                  <a:srgbClr val="000000"/>
                </a:solidFill>
                <a:latin typeface="Calibri" panose="020F0502020204030204" pitchFamily="34" charset="0"/>
              </a:rPr>
              <a:t>Klik pada garis yang akan di hapus seperti gambar di bawah garis yang di hapus sebelah kanan garis pembatas.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14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655520"/>
            <a:ext cx="8246070" cy="3206802"/>
          </a:xfrm>
        </p:spPr>
        <p:txBody>
          <a:bodyPr>
            <a:normAutofit lnSpcReduction="10000"/>
          </a:bodyPr>
          <a:lstStyle/>
          <a:p>
            <a:r>
              <a:rPr lang="en-US" b="1" i="1" dirty="0"/>
              <a:t>Cara </a:t>
            </a:r>
            <a:r>
              <a:rPr lang="en-US" b="1" i="1" dirty="0" err="1"/>
              <a:t>Kedua</a:t>
            </a:r>
            <a:r>
              <a:rPr lang="en-US" b="1" i="1" dirty="0"/>
              <a:t> </a:t>
            </a:r>
            <a:endParaRPr lang="en-US" dirty="0"/>
          </a:p>
          <a:p>
            <a:r>
              <a:rPr lang="en-US" dirty="0" err="1"/>
              <a:t>Perintah</a:t>
            </a:r>
            <a:r>
              <a:rPr lang="en-US" dirty="0"/>
              <a:t> trim yang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menghapus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yang </a:t>
            </a:r>
            <a:r>
              <a:rPr lang="en-US" dirty="0" err="1"/>
              <a:t>berpotongan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pembatas</a:t>
            </a:r>
            <a:r>
              <a:rPr lang="en-US" dirty="0"/>
              <a:t>, </a:t>
            </a:r>
            <a:r>
              <a:rPr lang="en-US" dirty="0" err="1"/>
              <a:t>caranya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 </a:t>
            </a:r>
          </a:p>
          <a:p>
            <a:r>
              <a:rPr lang="en-US" dirty="0" err="1"/>
              <a:t>Ketik</a:t>
            </a:r>
            <a:r>
              <a:rPr lang="en-US" dirty="0"/>
              <a:t>: </a:t>
            </a:r>
            <a:r>
              <a:rPr lang="en-US" i="1" dirty="0" err="1"/>
              <a:t>Tr</a:t>
            </a:r>
            <a:r>
              <a:rPr lang="en-US" i="1" dirty="0"/>
              <a:t> ‐ Enter 2x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 err="1"/>
              <a:t>Klik</a:t>
            </a:r>
            <a:r>
              <a:rPr lang="en-US" i="1" dirty="0"/>
              <a:t> Toolbar Trim ‐ Enter </a:t>
            </a:r>
            <a:endParaRPr lang="en-US" dirty="0"/>
          </a:p>
          <a:p>
            <a:r>
              <a:rPr lang="en-US" i="1" dirty="0" err="1" smtClean="0"/>
              <a:t>Klik</a:t>
            </a:r>
            <a:r>
              <a:rPr lang="en-US" i="1" dirty="0" smtClean="0"/>
              <a:t> </a:t>
            </a:r>
            <a:r>
              <a:rPr lang="en-US" i="1" dirty="0" err="1"/>
              <a:t>pada</a:t>
            </a:r>
            <a:r>
              <a:rPr lang="en-US" i="1" dirty="0"/>
              <a:t> </a:t>
            </a:r>
            <a:r>
              <a:rPr lang="en-US" i="1" dirty="0" err="1"/>
              <a:t>garis</a:t>
            </a:r>
            <a:r>
              <a:rPr lang="en-US" i="1" dirty="0"/>
              <a:t> yang </a:t>
            </a:r>
            <a:r>
              <a:rPr lang="en-US" i="1" dirty="0" err="1"/>
              <a:t>akan</a:t>
            </a:r>
            <a:r>
              <a:rPr lang="en-US" i="1" dirty="0"/>
              <a:t> di </a:t>
            </a:r>
            <a:r>
              <a:rPr lang="en-US" i="1" dirty="0" err="1"/>
              <a:t>hapus</a:t>
            </a:r>
            <a:r>
              <a:rPr lang="en-US" i="1" dirty="0"/>
              <a:t> </a:t>
            </a:r>
            <a:r>
              <a:rPr lang="en-US" i="1" dirty="0" err="1"/>
              <a:t>seperti</a:t>
            </a:r>
            <a:r>
              <a:rPr lang="en-US" i="1" dirty="0"/>
              <a:t> </a:t>
            </a:r>
            <a:r>
              <a:rPr lang="en-US" i="1" dirty="0" err="1"/>
              <a:t>gambar</a:t>
            </a:r>
            <a:r>
              <a:rPr lang="en-US" i="1" dirty="0"/>
              <a:t> di </a:t>
            </a:r>
            <a:r>
              <a:rPr lang="en-US" i="1" dirty="0" err="1"/>
              <a:t>bawah</a:t>
            </a:r>
            <a:r>
              <a:rPr lang="en-US" i="1" dirty="0"/>
              <a:t> </a:t>
            </a:r>
            <a:r>
              <a:rPr lang="en-US" i="1" dirty="0" err="1"/>
              <a:t>garis</a:t>
            </a:r>
            <a:r>
              <a:rPr lang="en-US" i="1" dirty="0"/>
              <a:t> yang di </a:t>
            </a:r>
            <a:r>
              <a:rPr lang="en-US" i="1" dirty="0" err="1"/>
              <a:t>hapus</a:t>
            </a:r>
            <a:r>
              <a:rPr lang="en-US" i="1" dirty="0"/>
              <a:t> </a:t>
            </a:r>
            <a:r>
              <a:rPr lang="en-US" i="1" dirty="0" err="1"/>
              <a:t>sebelah</a:t>
            </a:r>
            <a:r>
              <a:rPr lang="en-US" i="1" dirty="0"/>
              <a:t> </a:t>
            </a:r>
            <a:r>
              <a:rPr lang="en-US" i="1" dirty="0" err="1"/>
              <a:t>kiri</a:t>
            </a:r>
            <a:r>
              <a:rPr lang="en-US" i="1" dirty="0"/>
              <a:t>.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701" t="20775" r="68778" b="70875"/>
          <a:stretch/>
        </p:blipFill>
        <p:spPr>
          <a:xfrm>
            <a:off x="7931510" y="3211831"/>
            <a:ext cx="458115" cy="61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3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517" t="42851" r="65501" b="28577"/>
          <a:stretch/>
        </p:blipFill>
        <p:spPr>
          <a:xfrm>
            <a:off x="1670605" y="1197405"/>
            <a:ext cx="4886560" cy="357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6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MEMBUAT RECTANGLE DI AUTOCAD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autocad</a:t>
            </a:r>
            <a:r>
              <a:rPr lang="en-US" dirty="0"/>
              <a:t> tutorial kali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membahas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rectangle (</a:t>
            </a:r>
            <a:r>
              <a:rPr lang="en-US" dirty="0" err="1"/>
              <a:t>kotak</a:t>
            </a:r>
            <a:r>
              <a:rPr lang="en-US" dirty="0"/>
              <a:t>).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rectangle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silakan</a:t>
            </a:r>
            <a:r>
              <a:rPr lang="en-US" dirty="0"/>
              <a:t> </a:t>
            </a:r>
            <a:r>
              <a:rPr lang="en-US" dirty="0" err="1"/>
              <a:t>ikuti</a:t>
            </a:r>
            <a:r>
              <a:rPr lang="en-US" dirty="0"/>
              <a:t> </a:t>
            </a:r>
            <a:r>
              <a:rPr lang="en-US" dirty="0" err="1"/>
              <a:t>langkah‐langkah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kotak</a:t>
            </a:r>
            <a:r>
              <a:rPr lang="en-US" dirty="0"/>
              <a:t> 400x400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 </a:t>
            </a:r>
          </a:p>
          <a:p>
            <a:r>
              <a:rPr lang="en-US" dirty="0" err="1"/>
              <a:t>Ketik</a:t>
            </a:r>
            <a:r>
              <a:rPr lang="en-US" dirty="0"/>
              <a:t>: </a:t>
            </a:r>
            <a:r>
              <a:rPr lang="en-US" i="1" dirty="0"/>
              <a:t>Rec ‐ enter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 err="1"/>
              <a:t>klik</a:t>
            </a:r>
            <a:r>
              <a:rPr lang="en-US" i="1" dirty="0"/>
              <a:t> toolbar rectangle </a:t>
            </a:r>
            <a:endParaRPr lang="en-US" dirty="0"/>
          </a:p>
          <a:p>
            <a:r>
              <a:rPr lang="sv-SE" i="1" dirty="0"/>
              <a:t>Klik di layar kerja autocad dan tarik ke sembarang tempat</a:t>
            </a:r>
            <a:r>
              <a:rPr lang="sv-SE" dirty="0"/>
              <a:t>, pada contoh ditarik ke arah kanan: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48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LATIHAN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gradasi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r>
              <a:rPr lang="en-US" dirty="0" smtClean="0"/>
              <a:t> 30, 45, 65 </a:t>
            </a:r>
            <a:r>
              <a:rPr lang="en-US" dirty="0" err="1" smtClean="0"/>
              <a:t>dan</a:t>
            </a:r>
            <a:r>
              <a:rPr lang="en-US" dirty="0" smtClean="0"/>
              <a:t> 90 </a:t>
            </a:r>
            <a:r>
              <a:rPr lang="en-US" dirty="0" err="1" smtClean="0"/>
              <a:t>derajat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oversuht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undersuht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401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</Words>
  <Application>Microsoft Office PowerPoint</Application>
  <PresentationFormat>On-screen Show (16:9)</PresentationFormat>
  <Paragraphs>23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APLIKASI AUTOCAD 3 EDITING </vt:lpstr>
      <vt:lpstr>MEMOTONG (MENGHAPUS) GARIS BERPOTONGAN (TRIM)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MEMBUAT RECTANGLE DI AUTOCAD</vt:lpstr>
      <vt:lpstr>LATIHAN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2018-11-28T07:39:32Z</dcterms:modified>
</cp:coreProperties>
</file>