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73" r:id="rId2"/>
    <p:sldId id="332" r:id="rId3"/>
    <p:sldId id="356" r:id="rId4"/>
    <p:sldId id="333" r:id="rId5"/>
    <p:sldId id="334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37" r:id="rId21"/>
    <p:sldId id="338" r:id="rId22"/>
    <p:sldId id="339" r:id="rId23"/>
    <p:sldId id="325" r:id="rId24"/>
    <p:sldId id="326" r:id="rId25"/>
    <p:sldId id="327" r:id="rId26"/>
    <p:sldId id="322" r:id="rId27"/>
    <p:sldId id="323" r:id="rId28"/>
    <p:sldId id="330" r:id="rId29"/>
    <p:sldId id="331" r:id="rId30"/>
    <p:sldId id="344" r:id="rId31"/>
    <p:sldId id="347" r:id="rId32"/>
    <p:sldId id="348" r:id="rId33"/>
    <p:sldId id="352" r:id="rId34"/>
    <p:sldId id="353" r:id="rId35"/>
    <p:sldId id="354" r:id="rId36"/>
    <p:sldId id="364" r:id="rId37"/>
    <p:sldId id="365" r:id="rId38"/>
    <p:sldId id="366" r:id="rId39"/>
    <p:sldId id="367" r:id="rId40"/>
    <p:sldId id="355" r:id="rId41"/>
    <p:sldId id="30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9E7BC-4D95-4E4B-95B5-582B1DDD1109}" type="doc">
      <dgm:prSet loTypeId="urn:microsoft.com/office/officeart/2005/8/layout/arrow2" loCatId="process" qsTypeId="urn:microsoft.com/office/officeart/2005/8/quickstyle/simple1" qsCatId="simple" csTypeId="urn:microsoft.com/office/officeart/2005/8/colors/colorful3" csCatId="colorful" phldr="1"/>
      <dgm:spPr/>
    </dgm:pt>
    <dgm:pt modelId="{6B0F724D-ABCB-4AC6-ABF1-96440FB0B2DC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Keinginan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menyempurnakan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hidup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dan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meningkatkan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kesejahteraan</a:t>
          </a:r>
          <a:endParaRPr lang="en-US" b="1" dirty="0">
            <a:solidFill>
              <a:schemeClr val="tx1"/>
            </a:solidFill>
          </a:endParaRPr>
        </a:p>
      </dgm:t>
    </dgm:pt>
    <dgm:pt modelId="{48D0935C-EB12-48AD-AA0B-AF8641679790}" type="parTrans" cxnId="{D570C263-0A7B-412E-BC00-D08C437D41D0}">
      <dgm:prSet/>
      <dgm:spPr/>
      <dgm:t>
        <a:bodyPr/>
        <a:lstStyle/>
        <a:p>
          <a:endParaRPr lang="en-US"/>
        </a:p>
      </dgm:t>
    </dgm:pt>
    <dgm:pt modelId="{C92E4E1A-2883-49C5-B467-E32F3B3ED5FD}" type="sibTrans" cxnId="{D570C263-0A7B-412E-BC00-D08C437D41D0}">
      <dgm:prSet/>
      <dgm:spPr/>
      <dgm:t>
        <a:bodyPr/>
        <a:lstStyle/>
        <a:p>
          <a:endParaRPr lang="en-US"/>
        </a:p>
      </dgm:t>
    </dgm:pt>
    <dgm:pt modelId="{3C524A30-3B77-408F-A776-FD266B18D49A}">
      <dgm:prSet phldrT="[Text]"/>
      <dgm:spPr/>
      <dgm:t>
        <a:bodyPr/>
        <a:lstStyle/>
        <a:p>
          <a:r>
            <a:rPr lang="en-US" b="1" dirty="0" err="1" smtClean="0"/>
            <a:t>Memunculkan</a:t>
          </a:r>
          <a:r>
            <a:rPr lang="en-US" b="1" dirty="0" smtClean="0"/>
            <a:t> </a:t>
          </a:r>
          <a:r>
            <a:rPr lang="en-US" b="1" dirty="0" err="1" smtClean="0"/>
            <a:t>inovasi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perubahan</a:t>
          </a:r>
          <a:r>
            <a:rPr lang="en-US" b="1" dirty="0" smtClean="0"/>
            <a:t>  </a:t>
          </a:r>
          <a:r>
            <a:rPr lang="en-US" b="1" dirty="0" err="1" smtClean="0"/>
            <a:t>dengan</a:t>
          </a:r>
          <a:r>
            <a:rPr lang="en-US" b="1" dirty="0" smtClean="0"/>
            <a:t> IPTEK</a:t>
          </a:r>
          <a:endParaRPr lang="en-US" b="1" dirty="0"/>
        </a:p>
      </dgm:t>
    </dgm:pt>
    <dgm:pt modelId="{0DB3B560-2CED-4238-88E6-B979AE12EE38}" type="parTrans" cxnId="{88A40620-91A0-4ED2-8EE0-B5FFD4DBAC90}">
      <dgm:prSet/>
      <dgm:spPr/>
      <dgm:t>
        <a:bodyPr/>
        <a:lstStyle/>
        <a:p>
          <a:endParaRPr lang="en-US"/>
        </a:p>
      </dgm:t>
    </dgm:pt>
    <dgm:pt modelId="{B15B224C-4A25-48FE-A222-02CBC4F746EC}" type="sibTrans" cxnId="{88A40620-91A0-4ED2-8EE0-B5FFD4DBAC90}">
      <dgm:prSet/>
      <dgm:spPr/>
      <dgm:t>
        <a:bodyPr/>
        <a:lstStyle/>
        <a:p>
          <a:endParaRPr lang="en-US"/>
        </a:p>
      </dgm:t>
    </dgm:pt>
    <dgm:pt modelId="{F7F0FF27-D722-45A2-AA14-8D3A49E22C88}">
      <dgm:prSet phldrT="[Text]"/>
      <dgm:spPr/>
      <dgm:t>
        <a:bodyPr/>
        <a:lstStyle/>
        <a:p>
          <a:r>
            <a:rPr lang="en-US" b="1" dirty="0" err="1" smtClean="0"/>
            <a:t>Terjadinya</a:t>
          </a:r>
          <a:r>
            <a:rPr lang="en-US" b="1" dirty="0" smtClean="0"/>
            <a:t> </a:t>
          </a:r>
          <a:r>
            <a:rPr lang="en-US" b="1" dirty="0" err="1" smtClean="0"/>
            <a:t>perubahan</a:t>
          </a:r>
          <a:r>
            <a:rPr lang="en-US" b="1" dirty="0" smtClean="0"/>
            <a:t> </a:t>
          </a:r>
          <a:r>
            <a:rPr lang="en-US" b="1" dirty="0" err="1" smtClean="0"/>
            <a:t>pada</a:t>
          </a:r>
          <a:r>
            <a:rPr lang="en-US" b="1" dirty="0" smtClean="0"/>
            <a:t> </a:t>
          </a:r>
          <a:r>
            <a:rPr lang="en-US" b="1" dirty="0" err="1" smtClean="0"/>
            <a:t>alam</a:t>
          </a:r>
          <a:r>
            <a:rPr lang="en-US" b="1" dirty="0" smtClean="0"/>
            <a:t> </a:t>
          </a:r>
          <a:r>
            <a:rPr lang="en-US" b="1" dirty="0" err="1" smtClean="0"/>
            <a:t>karena</a:t>
          </a:r>
          <a:r>
            <a:rPr lang="en-US" b="1" dirty="0" smtClean="0"/>
            <a:t> </a:t>
          </a:r>
          <a:r>
            <a:rPr lang="en-US" b="1" dirty="0" err="1" smtClean="0"/>
            <a:t>pengaruh</a:t>
          </a:r>
          <a:r>
            <a:rPr lang="en-US" b="1" dirty="0" smtClean="0"/>
            <a:t> IPTEK</a:t>
          </a:r>
          <a:endParaRPr lang="en-US" b="1" dirty="0"/>
        </a:p>
      </dgm:t>
    </dgm:pt>
    <dgm:pt modelId="{A26D462F-E99B-495B-A77A-412CDFA8DA5A}" type="parTrans" cxnId="{91AE6B76-8715-4B9B-9A29-A1D2EEAA8621}">
      <dgm:prSet/>
      <dgm:spPr/>
      <dgm:t>
        <a:bodyPr/>
        <a:lstStyle/>
        <a:p>
          <a:endParaRPr lang="en-US"/>
        </a:p>
      </dgm:t>
    </dgm:pt>
    <dgm:pt modelId="{AD75E71B-B872-4BF5-AF67-60AB9F258B8D}" type="sibTrans" cxnId="{91AE6B76-8715-4B9B-9A29-A1D2EEAA8621}">
      <dgm:prSet/>
      <dgm:spPr/>
      <dgm:t>
        <a:bodyPr/>
        <a:lstStyle/>
        <a:p>
          <a:endParaRPr lang="en-US"/>
        </a:p>
      </dgm:t>
    </dgm:pt>
    <dgm:pt modelId="{E38D9169-78D7-4846-B8EF-51869A996662}" type="pres">
      <dgm:prSet presAssocID="{5199E7BC-4D95-4E4B-95B5-582B1DDD1109}" presName="arrowDiagram" presStyleCnt="0">
        <dgm:presLayoutVars>
          <dgm:chMax val="5"/>
          <dgm:dir/>
          <dgm:resizeHandles val="exact"/>
        </dgm:presLayoutVars>
      </dgm:prSet>
      <dgm:spPr/>
    </dgm:pt>
    <dgm:pt modelId="{98B3C375-1A72-4B66-94D2-0D213002D6F0}" type="pres">
      <dgm:prSet presAssocID="{5199E7BC-4D95-4E4B-95B5-582B1DDD1109}" presName="arrow" presStyleLbl="bgShp" presStyleIdx="0" presStyleCn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0FE6A938-2352-403A-84C2-805A28DEBB0D}" type="pres">
      <dgm:prSet presAssocID="{5199E7BC-4D95-4E4B-95B5-582B1DDD1109}" presName="arrowDiagram3" presStyleCnt="0"/>
      <dgm:spPr/>
    </dgm:pt>
    <dgm:pt modelId="{741791ED-8A4A-44E8-A058-054275F1405A}" type="pres">
      <dgm:prSet presAssocID="{6B0F724D-ABCB-4AC6-ABF1-96440FB0B2DC}" presName="bullet3a" presStyleLbl="node1" presStyleIdx="0" presStyleCnt="3"/>
      <dgm:spPr/>
    </dgm:pt>
    <dgm:pt modelId="{4B23A4B6-2B81-4950-BBFB-A8328B959B80}" type="pres">
      <dgm:prSet presAssocID="{6B0F724D-ABCB-4AC6-ABF1-96440FB0B2DC}" presName="textBox3a" presStyleLbl="revTx" presStyleIdx="0" presStyleCnt="3" custScaleX="175142" custLinFactNeighborX="35423" custLinFactNeighborY="13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3C184-7592-4AB9-9D1A-DADF25B4326D}" type="pres">
      <dgm:prSet presAssocID="{3C524A30-3B77-408F-A776-FD266B18D49A}" presName="bullet3b" presStyleLbl="node1" presStyleIdx="1" presStyleCnt="3"/>
      <dgm:spPr/>
    </dgm:pt>
    <dgm:pt modelId="{25CD9703-139A-40D9-8117-0325215A6DAC}" type="pres">
      <dgm:prSet presAssocID="{3C524A30-3B77-408F-A776-FD266B18D49A}" presName="textBox3b" presStyleLbl="revTx" presStyleIdx="1" presStyleCnt="3" custScaleX="131534" custLinFactNeighborX="20552" custLinFactNeighborY="4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8B9B1-3B0B-490D-A83D-4E83DFD51EB1}" type="pres">
      <dgm:prSet presAssocID="{F7F0FF27-D722-45A2-AA14-8D3A49E22C88}" presName="bullet3c" presStyleLbl="node1" presStyleIdx="2" presStyleCnt="3"/>
      <dgm:spPr/>
    </dgm:pt>
    <dgm:pt modelId="{97B382D8-7008-4B92-A91A-29CEB0B6C2F2}" type="pres">
      <dgm:prSet presAssocID="{F7F0FF27-D722-45A2-AA14-8D3A49E22C88}" presName="textBox3c" presStyleLbl="revTx" presStyleIdx="2" presStyleCnt="3" custScaleX="165322" custLinFactNeighborX="37899" custLinFactNeighborY="2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6CF5C4-EE90-44F5-8B77-0B993EC1388B}" type="presOf" srcId="{6B0F724D-ABCB-4AC6-ABF1-96440FB0B2DC}" destId="{4B23A4B6-2B81-4950-BBFB-A8328B959B80}" srcOrd="0" destOrd="0" presId="urn:microsoft.com/office/officeart/2005/8/layout/arrow2"/>
    <dgm:cxn modelId="{6F52C675-22BE-483D-8BB4-36E6E9F4CDBE}" type="presOf" srcId="{3C524A30-3B77-408F-A776-FD266B18D49A}" destId="{25CD9703-139A-40D9-8117-0325215A6DAC}" srcOrd="0" destOrd="0" presId="urn:microsoft.com/office/officeart/2005/8/layout/arrow2"/>
    <dgm:cxn modelId="{88A40620-91A0-4ED2-8EE0-B5FFD4DBAC90}" srcId="{5199E7BC-4D95-4E4B-95B5-582B1DDD1109}" destId="{3C524A30-3B77-408F-A776-FD266B18D49A}" srcOrd="1" destOrd="0" parTransId="{0DB3B560-2CED-4238-88E6-B979AE12EE38}" sibTransId="{B15B224C-4A25-48FE-A222-02CBC4F746EC}"/>
    <dgm:cxn modelId="{D570C263-0A7B-412E-BC00-D08C437D41D0}" srcId="{5199E7BC-4D95-4E4B-95B5-582B1DDD1109}" destId="{6B0F724D-ABCB-4AC6-ABF1-96440FB0B2DC}" srcOrd="0" destOrd="0" parTransId="{48D0935C-EB12-48AD-AA0B-AF8641679790}" sibTransId="{C92E4E1A-2883-49C5-B467-E32F3B3ED5FD}"/>
    <dgm:cxn modelId="{91AE6B76-8715-4B9B-9A29-A1D2EEAA8621}" srcId="{5199E7BC-4D95-4E4B-95B5-582B1DDD1109}" destId="{F7F0FF27-D722-45A2-AA14-8D3A49E22C88}" srcOrd="2" destOrd="0" parTransId="{A26D462F-E99B-495B-A77A-412CDFA8DA5A}" sibTransId="{AD75E71B-B872-4BF5-AF67-60AB9F258B8D}"/>
    <dgm:cxn modelId="{3C72990B-09AE-4B74-941B-0DF0F13A8F41}" type="presOf" srcId="{F7F0FF27-D722-45A2-AA14-8D3A49E22C88}" destId="{97B382D8-7008-4B92-A91A-29CEB0B6C2F2}" srcOrd="0" destOrd="0" presId="urn:microsoft.com/office/officeart/2005/8/layout/arrow2"/>
    <dgm:cxn modelId="{3BD1FF8B-9777-48A6-9FF8-DC4C10D4C708}" type="presOf" srcId="{5199E7BC-4D95-4E4B-95B5-582B1DDD1109}" destId="{E38D9169-78D7-4846-B8EF-51869A996662}" srcOrd="0" destOrd="0" presId="urn:microsoft.com/office/officeart/2005/8/layout/arrow2"/>
    <dgm:cxn modelId="{32087820-9619-4AED-A341-1BD8126369EA}" type="presParOf" srcId="{E38D9169-78D7-4846-B8EF-51869A996662}" destId="{98B3C375-1A72-4B66-94D2-0D213002D6F0}" srcOrd="0" destOrd="0" presId="urn:microsoft.com/office/officeart/2005/8/layout/arrow2"/>
    <dgm:cxn modelId="{2DBC5A46-9CEC-4A23-8CF4-457ADDBDFAFD}" type="presParOf" srcId="{E38D9169-78D7-4846-B8EF-51869A996662}" destId="{0FE6A938-2352-403A-84C2-805A28DEBB0D}" srcOrd="1" destOrd="0" presId="urn:microsoft.com/office/officeart/2005/8/layout/arrow2"/>
    <dgm:cxn modelId="{0E0DB508-F4B0-4F7E-9B6A-C171FEA614F6}" type="presParOf" srcId="{0FE6A938-2352-403A-84C2-805A28DEBB0D}" destId="{741791ED-8A4A-44E8-A058-054275F1405A}" srcOrd="0" destOrd="0" presId="urn:microsoft.com/office/officeart/2005/8/layout/arrow2"/>
    <dgm:cxn modelId="{5C23EA24-4A40-43BD-8AA2-72CE93BEA7EE}" type="presParOf" srcId="{0FE6A938-2352-403A-84C2-805A28DEBB0D}" destId="{4B23A4B6-2B81-4950-BBFB-A8328B959B80}" srcOrd="1" destOrd="0" presId="urn:microsoft.com/office/officeart/2005/8/layout/arrow2"/>
    <dgm:cxn modelId="{8140F8CB-2E12-49CC-8418-E051462D8DEB}" type="presParOf" srcId="{0FE6A938-2352-403A-84C2-805A28DEBB0D}" destId="{9253C184-7592-4AB9-9D1A-DADF25B4326D}" srcOrd="2" destOrd="0" presId="urn:microsoft.com/office/officeart/2005/8/layout/arrow2"/>
    <dgm:cxn modelId="{C534D591-67A1-4FF9-8100-8536CD2FCCAB}" type="presParOf" srcId="{0FE6A938-2352-403A-84C2-805A28DEBB0D}" destId="{25CD9703-139A-40D9-8117-0325215A6DAC}" srcOrd="3" destOrd="0" presId="urn:microsoft.com/office/officeart/2005/8/layout/arrow2"/>
    <dgm:cxn modelId="{A551D173-96E4-475D-A822-F35BF166E899}" type="presParOf" srcId="{0FE6A938-2352-403A-84C2-805A28DEBB0D}" destId="{60F8B9B1-3B0B-490D-A83D-4E83DFD51EB1}" srcOrd="4" destOrd="0" presId="urn:microsoft.com/office/officeart/2005/8/layout/arrow2"/>
    <dgm:cxn modelId="{D96B470C-356D-4F30-90D6-793ACD413056}" type="presParOf" srcId="{0FE6A938-2352-403A-84C2-805A28DEBB0D}" destId="{97B382D8-7008-4B92-A91A-29CEB0B6C2F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68C19F-E6BA-4B8B-A7D4-C65E4EE22937}" type="doc">
      <dgm:prSet loTypeId="urn:microsoft.com/office/officeart/2005/8/layout/default#2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B8C44931-7C35-4970-B39A-C3AEF17C6FA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err="1" smtClean="0"/>
            <a:t>Pertanian</a:t>
          </a:r>
          <a:r>
            <a:rPr lang="en-US" sz="3200" dirty="0" smtClean="0"/>
            <a:t> </a:t>
          </a:r>
          <a:r>
            <a:rPr lang="en-US" sz="3200" dirty="0" err="1" smtClean="0"/>
            <a:t>dan</a:t>
          </a:r>
          <a:r>
            <a:rPr lang="en-US" sz="3200" dirty="0" smtClean="0"/>
            <a:t> Tanah</a:t>
          </a:r>
          <a:endParaRPr lang="en-US" sz="3200" dirty="0"/>
        </a:p>
      </dgm:t>
    </dgm:pt>
    <dgm:pt modelId="{1645775E-E635-4BFF-A268-D58412E60BE5}" type="parTrans" cxnId="{34BD1FFC-EF9E-4817-B379-0CB2A3105D04}">
      <dgm:prSet/>
      <dgm:spPr/>
      <dgm:t>
        <a:bodyPr/>
        <a:lstStyle/>
        <a:p>
          <a:endParaRPr lang="en-US" sz="3200"/>
        </a:p>
      </dgm:t>
    </dgm:pt>
    <dgm:pt modelId="{AEF85C75-52BD-43B8-B3AD-BAA0425E6E1A}" type="sibTrans" cxnId="{34BD1FFC-EF9E-4817-B379-0CB2A3105D04}">
      <dgm:prSet/>
      <dgm:spPr/>
      <dgm:t>
        <a:bodyPr/>
        <a:lstStyle/>
        <a:p>
          <a:endParaRPr lang="en-US" sz="3200"/>
        </a:p>
      </dgm:t>
    </dgm:pt>
    <dgm:pt modelId="{7D77A02F-9E6D-4FA0-A426-4C8856A856B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err="1" smtClean="0"/>
            <a:t>Hutan</a:t>
          </a:r>
          <a:endParaRPr lang="en-US" sz="3200"/>
        </a:p>
      </dgm:t>
    </dgm:pt>
    <dgm:pt modelId="{7FABE87C-8E0C-47B3-B1F7-584A88ADCC09}" type="parTrans" cxnId="{ED544903-51AF-47E0-B37C-CF967921F932}">
      <dgm:prSet/>
      <dgm:spPr/>
      <dgm:t>
        <a:bodyPr/>
        <a:lstStyle/>
        <a:p>
          <a:endParaRPr lang="en-US" sz="3200"/>
        </a:p>
      </dgm:t>
    </dgm:pt>
    <dgm:pt modelId="{5EDF6F4C-C9F7-4AA6-9681-F21810D16088}" type="sibTrans" cxnId="{ED544903-51AF-47E0-B37C-CF967921F932}">
      <dgm:prSet/>
      <dgm:spPr/>
      <dgm:t>
        <a:bodyPr/>
        <a:lstStyle/>
        <a:p>
          <a:endParaRPr lang="en-US" sz="3200"/>
        </a:p>
      </dgm:t>
    </dgm:pt>
    <dgm:pt modelId="{CF7DEACA-D015-4A7F-B245-C54D5C4428A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smtClean="0"/>
            <a:t>Air</a:t>
          </a:r>
          <a:endParaRPr lang="en-US" sz="3200"/>
        </a:p>
      </dgm:t>
    </dgm:pt>
    <dgm:pt modelId="{F843C8B6-432F-49DF-B967-6600D5569CF8}" type="parTrans" cxnId="{D5466EA1-A402-464E-A415-504514C52074}">
      <dgm:prSet/>
      <dgm:spPr/>
      <dgm:t>
        <a:bodyPr/>
        <a:lstStyle/>
        <a:p>
          <a:endParaRPr lang="en-US" sz="3200"/>
        </a:p>
      </dgm:t>
    </dgm:pt>
    <dgm:pt modelId="{DA09FA22-5B76-4FB1-A092-A8DC516448CD}" type="sibTrans" cxnId="{D5466EA1-A402-464E-A415-504514C52074}">
      <dgm:prSet/>
      <dgm:spPr/>
      <dgm:t>
        <a:bodyPr/>
        <a:lstStyle/>
        <a:p>
          <a:endParaRPr lang="en-US" sz="3200"/>
        </a:p>
      </dgm:t>
    </dgm:pt>
    <dgm:pt modelId="{08A5D94F-7011-4456-B4D6-55ADBA87DCF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smtClean="0"/>
            <a:t>Bahan Tambang</a:t>
          </a:r>
          <a:endParaRPr lang="en-US" sz="3200"/>
        </a:p>
      </dgm:t>
    </dgm:pt>
    <dgm:pt modelId="{D09296D8-1701-447A-A70A-026A4D3DF1E4}" type="parTrans" cxnId="{190AFFE4-DCBF-4950-A4FA-48C4B9907DA1}">
      <dgm:prSet/>
      <dgm:spPr/>
      <dgm:t>
        <a:bodyPr/>
        <a:lstStyle/>
        <a:p>
          <a:endParaRPr lang="en-US" sz="3200"/>
        </a:p>
      </dgm:t>
    </dgm:pt>
    <dgm:pt modelId="{191AE55C-600C-4348-A4A9-BA1291BE4C2D}" type="sibTrans" cxnId="{190AFFE4-DCBF-4950-A4FA-48C4B9907DA1}">
      <dgm:prSet/>
      <dgm:spPr/>
      <dgm:t>
        <a:bodyPr/>
        <a:lstStyle/>
        <a:p>
          <a:endParaRPr lang="en-US" sz="3200"/>
        </a:p>
      </dgm:t>
    </dgm:pt>
    <dgm:pt modelId="{0C733AB0-E9B2-4EB6-B1C4-C648FF443F87}" type="pres">
      <dgm:prSet presAssocID="{4068C19F-E6BA-4B8B-A7D4-C65E4EE229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623C3D-C331-4848-A7A7-F80DB51FF926}" type="pres">
      <dgm:prSet presAssocID="{B8C44931-7C35-4970-B39A-C3AEF17C6FA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45E17-5FE3-497A-8ADF-3FE1CEF0ADB1}" type="pres">
      <dgm:prSet presAssocID="{AEF85C75-52BD-43B8-B3AD-BAA0425E6E1A}" presName="sibTrans" presStyleCnt="0"/>
      <dgm:spPr/>
    </dgm:pt>
    <dgm:pt modelId="{2B6F884D-11CA-462E-A9A4-EBEAFD70C2A7}" type="pres">
      <dgm:prSet presAssocID="{7D77A02F-9E6D-4FA0-A426-4C8856A856B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59CC9-8F40-49B0-A8EB-15B6D4DC8D53}" type="pres">
      <dgm:prSet presAssocID="{5EDF6F4C-C9F7-4AA6-9681-F21810D16088}" presName="sibTrans" presStyleCnt="0"/>
      <dgm:spPr/>
    </dgm:pt>
    <dgm:pt modelId="{4B0D7A84-249F-4DCC-808F-C707CE8B83F2}" type="pres">
      <dgm:prSet presAssocID="{CF7DEACA-D015-4A7F-B245-C54D5C4428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1714E-CD61-47E1-8A8C-903F23941DAC}" type="pres">
      <dgm:prSet presAssocID="{DA09FA22-5B76-4FB1-A092-A8DC516448CD}" presName="sibTrans" presStyleCnt="0"/>
      <dgm:spPr/>
    </dgm:pt>
    <dgm:pt modelId="{0616E2D1-D342-402B-976C-4C4DDEB51F05}" type="pres">
      <dgm:prSet presAssocID="{08A5D94F-7011-4456-B4D6-55ADBA87DCF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D4ADC9-83FE-4C52-AE50-60C84A42E41D}" type="presOf" srcId="{08A5D94F-7011-4456-B4D6-55ADBA87DCF4}" destId="{0616E2D1-D342-402B-976C-4C4DDEB51F05}" srcOrd="0" destOrd="0" presId="urn:microsoft.com/office/officeart/2005/8/layout/default#2"/>
    <dgm:cxn modelId="{34BD1FFC-EF9E-4817-B379-0CB2A3105D04}" srcId="{4068C19F-E6BA-4B8B-A7D4-C65E4EE22937}" destId="{B8C44931-7C35-4970-B39A-C3AEF17C6FA7}" srcOrd="0" destOrd="0" parTransId="{1645775E-E635-4BFF-A268-D58412E60BE5}" sibTransId="{AEF85C75-52BD-43B8-B3AD-BAA0425E6E1A}"/>
    <dgm:cxn modelId="{946C29CE-279E-4F8D-BFA0-46FDBEF502ED}" type="presOf" srcId="{7D77A02F-9E6D-4FA0-A426-4C8856A856B0}" destId="{2B6F884D-11CA-462E-A9A4-EBEAFD70C2A7}" srcOrd="0" destOrd="0" presId="urn:microsoft.com/office/officeart/2005/8/layout/default#2"/>
    <dgm:cxn modelId="{ED544903-51AF-47E0-B37C-CF967921F932}" srcId="{4068C19F-E6BA-4B8B-A7D4-C65E4EE22937}" destId="{7D77A02F-9E6D-4FA0-A426-4C8856A856B0}" srcOrd="1" destOrd="0" parTransId="{7FABE87C-8E0C-47B3-B1F7-584A88ADCC09}" sibTransId="{5EDF6F4C-C9F7-4AA6-9681-F21810D16088}"/>
    <dgm:cxn modelId="{E98CBDF9-5461-4C9C-9F5F-2414D684F465}" type="presOf" srcId="{CF7DEACA-D015-4A7F-B245-C54D5C4428AB}" destId="{4B0D7A84-249F-4DCC-808F-C707CE8B83F2}" srcOrd="0" destOrd="0" presId="urn:microsoft.com/office/officeart/2005/8/layout/default#2"/>
    <dgm:cxn modelId="{EEFDF4BA-237A-4A08-ADEE-82CE46FFD779}" type="presOf" srcId="{4068C19F-E6BA-4B8B-A7D4-C65E4EE22937}" destId="{0C733AB0-E9B2-4EB6-B1C4-C648FF443F87}" srcOrd="0" destOrd="0" presId="urn:microsoft.com/office/officeart/2005/8/layout/default#2"/>
    <dgm:cxn modelId="{190AFFE4-DCBF-4950-A4FA-48C4B9907DA1}" srcId="{4068C19F-E6BA-4B8B-A7D4-C65E4EE22937}" destId="{08A5D94F-7011-4456-B4D6-55ADBA87DCF4}" srcOrd="3" destOrd="0" parTransId="{D09296D8-1701-447A-A70A-026A4D3DF1E4}" sibTransId="{191AE55C-600C-4348-A4A9-BA1291BE4C2D}"/>
    <dgm:cxn modelId="{D5466EA1-A402-464E-A415-504514C52074}" srcId="{4068C19F-E6BA-4B8B-A7D4-C65E4EE22937}" destId="{CF7DEACA-D015-4A7F-B245-C54D5C4428AB}" srcOrd="2" destOrd="0" parTransId="{F843C8B6-432F-49DF-B967-6600D5569CF8}" sibTransId="{DA09FA22-5B76-4FB1-A092-A8DC516448CD}"/>
    <dgm:cxn modelId="{1BBB1DCB-6347-4BB9-8057-D53BD57EA6FA}" type="presOf" srcId="{B8C44931-7C35-4970-B39A-C3AEF17C6FA7}" destId="{15623C3D-C331-4848-A7A7-F80DB51FF926}" srcOrd="0" destOrd="0" presId="urn:microsoft.com/office/officeart/2005/8/layout/default#2"/>
    <dgm:cxn modelId="{1EA74855-3FF7-478A-886D-B14EB9510EA5}" type="presParOf" srcId="{0C733AB0-E9B2-4EB6-B1C4-C648FF443F87}" destId="{15623C3D-C331-4848-A7A7-F80DB51FF926}" srcOrd="0" destOrd="0" presId="urn:microsoft.com/office/officeart/2005/8/layout/default#2"/>
    <dgm:cxn modelId="{96F4AD8A-16CD-4826-8434-C51DEFFF65D5}" type="presParOf" srcId="{0C733AB0-E9B2-4EB6-B1C4-C648FF443F87}" destId="{6FC45E17-5FE3-497A-8ADF-3FE1CEF0ADB1}" srcOrd="1" destOrd="0" presId="urn:microsoft.com/office/officeart/2005/8/layout/default#2"/>
    <dgm:cxn modelId="{3A34DAD3-5482-4709-88E7-D10043C6E5A4}" type="presParOf" srcId="{0C733AB0-E9B2-4EB6-B1C4-C648FF443F87}" destId="{2B6F884D-11CA-462E-A9A4-EBEAFD70C2A7}" srcOrd="2" destOrd="0" presId="urn:microsoft.com/office/officeart/2005/8/layout/default#2"/>
    <dgm:cxn modelId="{D28F248A-A6DD-4079-829A-02127F6AADF3}" type="presParOf" srcId="{0C733AB0-E9B2-4EB6-B1C4-C648FF443F87}" destId="{F6659CC9-8F40-49B0-A8EB-15B6D4DC8D53}" srcOrd="3" destOrd="0" presId="urn:microsoft.com/office/officeart/2005/8/layout/default#2"/>
    <dgm:cxn modelId="{8FF49316-BCDC-4380-A5A9-6F7250CA386E}" type="presParOf" srcId="{0C733AB0-E9B2-4EB6-B1C4-C648FF443F87}" destId="{4B0D7A84-249F-4DCC-808F-C707CE8B83F2}" srcOrd="4" destOrd="0" presId="urn:microsoft.com/office/officeart/2005/8/layout/default#2"/>
    <dgm:cxn modelId="{1ABDD29C-824C-4767-9419-C4BAFEE59D6E}" type="presParOf" srcId="{0C733AB0-E9B2-4EB6-B1C4-C648FF443F87}" destId="{6481714E-CD61-47E1-8A8C-903F23941DAC}" srcOrd="5" destOrd="0" presId="urn:microsoft.com/office/officeart/2005/8/layout/default#2"/>
    <dgm:cxn modelId="{D5E3DF08-400D-4B54-BD81-9466F84E2FB7}" type="presParOf" srcId="{0C733AB0-E9B2-4EB6-B1C4-C648FF443F87}" destId="{0616E2D1-D342-402B-976C-4C4DDEB51F05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B1F62F-32D6-4D08-ACF1-AB49DF31ECC0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7AFEEC5-A60F-42D6-9FC5-F584ACB22423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IPTEK</a:t>
          </a:r>
          <a:endParaRPr lang="en-US"/>
        </a:p>
      </dgm:t>
    </dgm:pt>
    <dgm:pt modelId="{8BDCDFFA-6805-41DA-91FB-361CD5D84C02}" type="parTrans" cxnId="{69568B2F-22C2-4BEA-A182-127B28C0823D}">
      <dgm:prSet/>
      <dgm:spPr/>
      <dgm:t>
        <a:bodyPr/>
        <a:lstStyle/>
        <a:p>
          <a:endParaRPr lang="en-US"/>
        </a:p>
      </dgm:t>
    </dgm:pt>
    <dgm:pt modelId="{95D0D468-2E42-4C47-B672-7B0783A502BE}" type="sibTrans" cxnId="{69568B2F-22C2-4BEA-A182-127B28C0823D}">
      <dgm:prSet/>
      <dgm:spPr/>
      <dgm:t>
        <a:bodyPr/>
        <a:lstStyle/>
        <a:p>
          <a:endParaRPr lang="en-US"/>
        </a:p>
      </dgm:t>
    </dgm:pt>
    <dgm:pt modelId="{7CEEB28E-7C98-4EE7-88EF-400868B25BE6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Dampak</a:t>
          </a:r>
          <a:r>
            <a:rPr lang="en-US" dirty="0" smtClean="0"/>
            <a:t> </a:t>
          </a:r>
          <a:r>
            <a:rPr lang="en-US" dirty="0" err="1" smtClean="0"/>
            <a:t>thd</a:t>
          </a:r>
          <a:r>
            <a:rPr lang="en-US" dirty="0" smtClean="0"/>
            <a:t> </a:t>
          </a:r>
          <a:r>
            <a:rPr lang="en-US" dirty="0" err="1" smtClean="0"/>
            <a:t>Lingkungan</a:t>
          </a:r>
          <a:endParaRPr lang="en-US" dirty="0"/>
        </a:p>
      </dgm:t>
    </dgm:pt>
    <dgm:pt modelId="{9BE02036-98F9-43B0-B8A1-C6C0606F48CE}" type="parTrans" cxnId="{8C292B85-C106-4A4B-8FC3-D45EFF1C0C47}">
      <dgm:prSet/>
      <dgm:spPr/>
      <dgm:t>
        <a:bodyPr/>
        <a:lstStyle/>
        <a:p>
          <a:endParaRPr lang="en-US"/>
        </a:p>
      </dgm:t>
    </dgm:pt>
    <dgm:pt modelId="{880BB1C1-A12A-47A8-A8CC-F8C574341959}" type="sibTrans" cxnId="{8C292B85-C106-4A4B-8FC3-D45EFF1C0C47}">
      <dgm:prSet/>
      <dgm:spPr/>
      <dgm:t>
        <a:bodyPr/>
        <a:lstStyle/>
        <a:p>
          <a:endParaRPr lang="en-US"/>
        </a:p>
      </dgm:t>
    </dgm:pt>
    <dgm:pt modelId="{EE1CE5F4-F390-4DCA-BB6F-2E7DDEA1ACB2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Positif</a:t>
          </a:r>
          <a:endParaRPr lang="en-US" dirty="0"/>
        </a:p>
      </dgm:t>
    </dgm:pt>
    <dgm:pt modelId="{E2970B11-AD66-45F7-B66E-B4FC3323DD39}" type="parTrans" cxnId="{B9B9BE88-24D1-433D-9795-7374455A862E}">
      <dgm:prSet/>
      <dgm:spPr/>
      <dgm:t>
        <a:bodyPr/>
        <a:lstStyle/>
        <a:p>
          <a:endParaRPr lang="en-US"/>
        </a:p>
      </dgm:t>
    </dgm:pt>
    <dgm:pt modelId="{656404ED-A738-4D4A-BA46-1DAD12D49E15}" type="sibTrans" cxnId="{B9B9BE88-24D1-433D-9795-7374455A862E}">
      <dgm:prSet/>
      <dgm:spPr/>
      <dgm:t>
        <a:bodyPr/>
        <a:lstStyle/>
        <a:p>
          <a:endParaRPr lang="en-US"/>
        </a:p>
      </dgm:t>
    </dgm:pt>
    <dgm:pt modelId="{41F6F203-054B-4D02-B117-4F734FA1E95D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err="1" smtClean="0"/>
            <a:t>Negatif</a:t>
          </a:r>
          <a:endParaRPr lang="en-US"/>
        </a:p>
      </dgm:t>
    </dgm:pt>
    <dgm:pt modelId="{3B8671CD-6348-4E9F-BA37-D1862B10BB64}" type="parTrans" cxnId="{6E45C564-0F3C-4ED5-B5D8-DA360E7C481C}">
      <dgm:prSet/>
      <dgm:spPr/>
      <dgm:t>
        <a:bodyPr/>
        <a:lstStyle/>
        <a:p>
          <a:endParaRPr lang="en-US"/>
        </a:p>
      </dgm:t>
    </dgm:pt>
    <dgm:pt modelId="{3086C4CF-3089-4A86-8FD4-35147871FF79}" type="sibTrans" cxnId="{6E45C564-0F3C-4ED5-B5D8-DA360E7C481C}">
      <dgm:prSet/>
      <dgm:spPr/>
      <dgm:t>
        <a:bodyPr/>
        <a:lstStyle/>
        <a:p>
          <a:endParaRPr lang="en-US"/>
        </a:p>
      </dgm:t>
    </dgm:pt>
    <dgm:pt modelId="{86C6BFF1-1FA0-4ED9-8DEA-9EF605C2CE45}" type="pres">
      <dgm:prSet presAssocID="{6EB1F62F-32D6-4D08-ACF1-AB49DF31ECC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63146-3A5A-448C-910B-1C05BCADB423}" type="pres">
      <dgm:prSet presAssocID="{37AFEEC5-A60F-42D6-9FC5-F584ACB22423}" presName="root1" presStyleCnt="0"/>
      <dgm:spPr/>
    </dgm:pt>
    <dgm:pt modelId="{BCFFBCBB-6B05-40DA-84C9-792B28478E1D}" type="pres">
      <dgm:prSet presAssocID="{37AFEEC5-A60F-42D6-9FC5-F584ACB2242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5CFF89-5FAA-4C67-AB3C-711A26A5A287}" type="pres">
      <dgm:prSet presAssocID="{37AFEEC5-A60F-42D6-9FC5-F584ACB22423}" presName="level2hierChild" presStyleCnt="0"/>
      <dgm:spPr/>
    </dgm:pt>
    <dgm:pt modelId="{89E7EA35-186E-4B23-BAFB-D6AFBEC4BC87}" type="pres">
      <dgm:prSet presAssocID="{9BE02036-98F9-43B0-B8A1-C6C0606F48CE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19ACA817-7FAC-4F89-BB31-97304FB973F5}" type="pres">
      <dgm:prSet presAssocID="{9BE02036-98F9-43B0-B8A1-C6C0606F48CE}" presName="connTx" presStyleLbl="parChTrans1D2" presStyleIdx="0" presStyleCnt="1"/>
      <dgm:spPr/>
      <dgm:t>
        <a:bodyPr/>
        <a:lstStyle/>
        <a:p>
          <a:endParaRPr lang="en-US"/>
        </a:p>
      </dgm:t>
    </dgm:pt>
    <dgm:pt modelId="{6EF20006-E3E5-4C74-8D17-E4BEA6FDB9E2}" type="pres">
      <dgm:prSet presAssocID="{7CEEB28E-7C98-4EE7-88EF-400868B25BE6}" presName="root2" presStyleCnt="0"/>
      <dgm:spPr/>
    </dgm:pt>
    <dgm:pt modelId="{806E7D84-9051-4071-8F8F-589731E580FE}" type="pres">
      <dgm:prSet presAssocID="{7CEEB28E-7C98-4EE7-88EF-400868B25BE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D45B3B-0EFB-4815-B653-68731AD0488A}" type="pres">
      <dgm:prSet presAssocID="{7CEEB28E-7C98-4EE7-88EF-400868B25BE6}" presName="level3hierChild" presStyleCnt="0"/>
      <dgm:spPr/>
    </dgm:pt>
    <dgm:pt modelId="{77428F4A-CF1A-46C1-8614-6D853AD46DD3}" type="pres">
      <dgm:prSet presAssocID="{E2970B11-AD66-45F7-B66E-B4FC3323DD39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3F34802E-1FD3-46C7-B668-8DBD7CD115B3}" type="pres">
      <dgm:prSet presAssocID="{E2970B11-AD66-45F7-B66E-B4FC3323DD39}" presName="connTx" presStyleLbl="parChTrans1D3" presStyleIdx="0" presStyleCnt="2"/>
      <dgm:spPr/>
      <dgm:t>
        <a:bodyPr/>
        <a:lstStyle/>
        <a:p>
          <a:endParaRPr lang="en-US"/>
        </a:p>
      </dgm:t>
    </dgm:pt>
    <dgm:pt modelId="{18D4D556-96C8-4F59-9EA3-5A2A3C9E9311}" type="pres">
      <dgm:prSet presAssocID="{EE1CE5F4-F390-4DCA-BB6F-2E7DDEA1ACB2}" presName="root2" presStyleCnt="0"/>
      <dgm:spPr/>
    </dgm:pt>
    <dgm:pt modelId="{C1E65190-D805-49C9-B8B4-4605005D892B}" type="pres">
      <dgm:prSet presAssocID="{EE1CE5F4-F390-4DCA-BB6F-2E7DDEA1ACB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54725B-1AFD-4C9A-9352-BDDE53CC963A}" type="pres">
      <dgm:prSet presAssocID="{EE1CE5F4-F390-4DCA-BB6F-2E7DDEA1ACB2}" presName="level3hierChild" presStyleCnt="0"/>
      <dgm:spPr/>
    </dgm:pt>
    <dgm:pt modelId="{BA4DCE77-3C10-49BF-B10F-F51AF5A57B9B}" type="pres">
      <dgm:prSet presAssocID="{3B8671CD-6348-4E9F-BA37-D1862B10BB64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0C002852-CA76-40BF-B09E-781749D9C5C5}" type="pres">
      <dgm:prSet presAssocID="{3B8671CD-6348-4E9F-BA37-D1862B10BB64}" presName="connTx" presStyleLbl="parChTrans1D3" presStyleIdx="1" presStyleCnt="2"/>
      <dgm:spPr/>
      <dgm:t>
        <a:bodyPr/>
        <a:lstStyle/>
        <a:p>
          <a:endParaRPr lang="en-US"/>
        </a:p>
      </dgm:t>
    </dgm:pt>
    <dgm:pt modelId="{5160B775-BFE8-4D69-A292-77A51864DA49}" type="pres">
      <dgm:prSet presAssocID="{41F6F203-054B-4D02-B117-4F734FA1E95D}" presName="root2" presStyleCnt="0"/>
      <dgm:spPr/>
    </dgm:pt>
    <dgm:pt modelId="{9A67774A-2B31-49C2-BFF4-1015B74FA55C}" type="pres">
      <dgm:prSet presAssocID="{41F6F203-054B-4D02-B117-4F734FA1E95D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1F9861-D3A9-411C-A72D-266A26CE2C40}" type="pres">
      <dgm:prSet presAssocID="{41F6F203-054B-4D02-B117-4F734FA1E95D}" presName="level3hierChild" presStyleCnt="0"/>
      <dgm:spPr/>
    </dgm:pt>
  </dgm:ptLst>
  <dgm:cxnLst>
    <dgm:cxn modelId="{6A67EF37-B46E-4C76-B93D-4725C65DD5DA}" type="presOf" srcId="{3B8671CD-6348-4E9F-BA37-D1862B10BB64}" destId="{BA4DCE77-3C10-49BF-B10F-F51AF5A57B9B}" srcOrd="0" destOrd="0" presId="urn:microsoft.com/office/officeart/2005/8/layout/hierarchy2"/>
    <dgm:cxn modelId="{2F743697-052B-4494-B7C4-B1A5FAFDED1B}" type="presOf" srcId="{9BE02036-98F9-43B0-B8A1-C6C0606F48CE}" destId="{89E7EA35-186E-4B23-BAFB-D6AFBEC4BC87}" srcOrd="0" destOrd="0" presId="urn:microsoft.com/office/officeart/2005/8/layout/hierarchy2"/>
    <dgm:cxn modelId="{F0D1E1F6-7873-4F8C-B7E6-111C7C0A1965}" type="presOf" srcId="{6EB1F62F-32D6-4D08-ACF1-AB49DF31ECC0}" destId="{86C6BFF1-1FA0-4ED9-8DEA-9EF605C2CE45}" srcOrd="0" destOrd="0" presId="urn:microsoft.com/office/officeart/2005/8/layout/hierarchy2"/>
    <dgm:cxn modelId="{69568B2F-22C2-4BEA-A182-127B28C0823D}" srcId="{6EB1F62F-32D6-4D08-ACF1-AB49DF31ECC0}" destId="{37AFEEC5-A60F-42D6-9FC5-F584ACB22423}" srcOrd="0" destOrd="0" parTransId="{8BDCDFFA-6805-41DA-91FB-361CD5D84C02}" sibTransId="{95D0D468-2E42-4C47-B672-7B0783A502BE}"/>
    <dgm:cxn modelId="{B9B9BE88-24D1-433D-9795-7374455A862E}" srcId="{7CEEB28E-7C98-4EE7-88EF-400868B25BE6}" destId="{EE1CE5F4-F390-4DCA-BB6F-2E7DDEA1ACB2}" srcOrd="0" destOrd="0" parTransId="{E2970B11-AD66-45F7-B66E-B4FC3323DD39}" sibTransId="{656404ED-A738-4D4A-BA46-1DAD12D49E15}"/>
    <dgm:cxn modelId="{6E45C564-0F3C-4ED5-B5D8-DA360E7C481C}" srcId="{7CEEB28E-7C98-4EE7-88EF-400868B25BE6}" destId="{41F6F203-054B-4D02-B117-4F734FA1E95D}" srcOrd="1" destOrd="0" parTransId="{3B8671CD-6348-4E9F-BA37-D1862B10BB64}" sibTransId="{3086C4CF-3089-4A86-8FD4-35147871FF79}"/>
    <dgm:cxn modelId="{D6299788-E383-4BD2-9E43-8B6C0FEBD3C9}" type="presOf" srcId="{41F6F203-054B-4D02-B117-4F734FA1E95D}" destId="{9A67774A-2B31-49C2-BFF4-1015B74FA55C}" srcOrd="0" destOrd="0" presId="urn:microsoft.com/office/officeart/2005/8/layout/hierarchy2"/>
    <dgm:cxn modelId="{D8E565CB-A6C0-43D3-B93A-88513EF762C5}" type="presOf" srcId="{EE1CE5F4-F390-4DCA-BB6F-2E7DDEA1ACB2}" destId="{C1E65190-D805-49C9-B8B4-4605005D892B}" srcOrd="0" destOrd="0" presId="urn:microsoft.com/office/officeart/2005/8/layout/hierarchy2"/>
    <dgm:cxn modelId="{7E02DA70-6B77-461A-AFCD-F8997C8A8B2B}" type="presOf" srcId="{E2970B11-AD66-45F7-B66E-B4FC3323DD39}" destId="{3F34802E-1FD3-46C7-B668-8DBD7CD115B3}" srcOrd="1" destOrd="0" presId="urn:microsoft.com/office/officeart/2005/8/layout/hierarchy2"/>
    <dgm:cxn modelId="{24C924DC-CADA-4ED4-85CA-EA1220EE797C}" type="presOf" srcId="{E2970B11-AD66-45F7-B66E-B4FC3323DD39}" destId="{77428F4A-CF1A-46C1-8614-6D853AD46DD3}" srcOrd="0" destOrd="0" presId="urn:microsoft.com/office/officeart/2005/8/layout/hierarchy2"/>
    <dgm:cxn modelId="{1D0ED213-6ECC-4A24-9048-5AF3E118B76C}" type="presOf" srcId="{7CEEB28E-7C98-4EE7-88EF-400868B25BE6}" destId="{806E7D84-9051-4071-8F8F-589731E580FE}" srcOrd="0" destOrd="0" presId="urn:microsoft.com/office/officeart/2005/8/layout/hierarchy2"/>
    <dgm:cxn modelId="{7E67E302-9787-445D-9CE7-D6C67A5883F2}" type="presOf" srcId="{37AFEEC5-A60F-42D6-9FC5-F584ACB22423}" destId="{BCFFBCBB-6B05-40DA-84C9-792B28478E1D}" srcOrd="0" destOrd="0" presId="urn:microsoft.com/office/officeart/2005/8/layout/hierarchy2"/>
    <dgm:cxn modelId="{1E033212-DE30-4743-B04C-45BCCF402548}" type="presOf" srcId="{9BE02036-98F9-43B0-B8A1-C6C0606F48CE}" destId="{19ACA817-7FAC-4F89-BB31-97304FB973F5}" srcOrd="1" destOrd="0" presId="urn:microsoft.com/office/officeart/2005/8/layout/hierarchy2"/>
    <dgm:cxn modelId="{436524C5-56FB-4FD7-88B6-7AD6F1887BEF}" type="presOf" srcId="{3B8671CD-6348-4E9F-BA37-D1862B10BB64}" destId="{0C002852-CA76-40BF-B09E-781749D9C5C5}" srcOrd="1" destOrd="0" presId="urn:microsoft.com/office/officeart/2005/8/layout/hierarchy2"/>
    <dgm:cxn modelId="{8C292B85-C106-4A4B-8FC3-D45EFF1C0C47}" srcId="{37AFEEC5-A60F-42D6-9FC5-F584ACB22423}" destId="{7CEEB28E-7C98-4EE7-88EF-400868B25BE6}" srcOrd="0" destOrd="0" parTransId="{9BE02036-98F9-43B0-B8A1-C6C0606F48CE}" sibTransId="{880BB1C1-A12A-47A8-A8CC-F8C574341959}"/>
    <dgm:cxn modelId="{D3BB3D50-BA30-4B69-83B7-71F1C8A1B120}" type="presParOf" srcId="{86C6BFF1-1FA0-4ED9-8DEA-9EF605C2CE45}" destId="{2F263146-3A5A-448C-910B-1C05BCADB423}" srcOrd="0" destOrd="0" presId="urn:microsoft.com/office/officeart/2005/8/layout/hierarchy2"/>
    <dgm:cxn modelId="{1F91CCCA-A72D-4434-8802-4E17709A3F04}" type="presParOf" srcId="{2F263146-3A5A-448C-910B-1C05BCADB423}" destId="{BCFFBCBB-6B05-40DA-84C9-792B28478E1D}" srcOrd="0" destOrd="0" presId="urn:microsoft.com/office/officeart/2005/8/layout/hierarchy2"/>
    <dgm:cxn modelId="{8E244BCD-8A74-463D-9CB1-198A22DC9CA4}" type="presParOf" srcId="{2F263146-3A5A-448C-910B-1C05BCADB423}" destId="{D35CFF89-5FAA-4C67-AB3C-711A26A5A287}" srcOrd="1" destOrd="0" presId="urn:microsoft.com/office/officeart/2005/8/layout/hierarchy2"/>
    <dgm:cxn modelId="{420F5493-9ADE-4E19-BD84-E5CAE876EE8D}" type="presParOf" srcId="{D35CFF89-5FAA-4C67-AB3C-711A26A5A287}" destId="{89E7EA35-186E-4B23-BAFB-D6AFBEC4BC87}" srcOrd="0" destOrd="0" presId="urn:microsoft.com/office/officeart/2005/8/layout/hierarchy2"/>
    <dgm:cxn modelId="{56362FDD-8C0B-4E9A-9C83-B2FB4306B6FD}" type="presParOf" srcId="{89E7EA35-186E-4B23-BAFB-D6AFBEC4BC87}" destId="{19ACA817-7FAC-4F89-BB31-97304FB973F5}" srcOrd="0" destOrd="0" presId="urn:microsoft.com/office/officeart/2005/8/layout/hierarchy2"/>
    <dgm:cxn modelId="{56FB7AAF-B0BD-4FC3-8087-CFBBD5B80EA2}" type="presParOf" srcId="{D35CFF89-5FAA-4C67-AB3C-711A26A5A287}" destId="{6EF20006-E3E5-4C74-8D17-E4BEA6FDB9E2}" srcOrd="1" destOrd="0" presId="urn:microsoft.com/office/officeart/2005/8/layout/hierarchy2"/>
    <dgm:cxn modelId="{7981FAD3-CD41-413A-862A-E6447D5ACD7E}" type="presParOf" srcId="{6EF20006-E3E5-4C74-8D17-E4BEA6FDB9E2}" destId="{806E7D84-9051-4071-8F8F-589731E580FE}" srcOrd="0" destOrd="0" presId="urn:microsoft.com/office/officeart/2005/8/layout/hierarchy2"/>
    <dgm:cxn modelId="{0BAFCC64-DB94-46DD-AB3F-73AE692B4F40}" type="presParOf" srcId="{6EF20006-E3E5-4C74-8D17-E4BEA6FDB9E2}" destId="{99D45B3B-0EFB-4815-B653-68731AD0488A}" srcOrd="1" destOrd="0" presId="urn:microsoft.com/office/officeart/2005/8/layout/hierarchy2"/>
    <dgm:cxn modelId="{272D495B-8FB1-4075-A41F-428F244A687C}" type="presParOf" srcId="{99D45B3B-0EFB-4815-B653-68731AD0488A}" destId="{77428F4A-CF1A-46C1-8614-6D853AD46DD3}" srcOrd="0" destOrd="0" presId="urn:microsoft.com/office/officeart/2005/8/layout/hierarchy2"/>
    <dgm:cxn modelId="{12934B10-4A4D-4EB1-AB62-F6C5D61F4A8D}" type="presParOf" srcId="{77428F4A-CF1A-46C1-8614-6D853AD46DD3}" destId="{3F34802E-1FD3-46C7-B668-8DBD7CD115B3}" srcOrd="0" destOrd="0" presId="urn:microsoft.com/office/officeart/2005/8/layout/hierarchy2"/>
    <dgm:cxn modelId="{43E70A89-663E-40EE-8072-F8DC9F8C4BE2}" type="presParOf" srcId="{99D45B3B-0EFB-4815-B653-68731AD0488A}" destId="{18D4D556-96C8-4F59-9EA3-5A2A3C9E9311}" srcOrd="1" destOrd="0" presId="urn:microsoft.com/office/officeart/2005/8/layout/hierarchy2"/>
    <dgm:cxn modelId="{56533936-EB7C-4590-B834-A004768463EE}" type="presParOf" srcId="{18D4D556-96C8-4F59-9EA3-5A2A3C9E9311}" destId="{C1E65190-D805-49C9-B8B4-4605005D892B}" srcOrd="0" destOrd="0" presId="urn:microsoft.com/office/officeart/2005/8/layout/hierarchy2"/>
    <dgm:cxn modelId="{8D58A1C2-B54B-430A-BC21-581BED70E1F2}" type="presParOf" srcId="{18D4D556-96C8-4F59-9EA3-5A2A3C9E9311}" destId="{7954725B-1AFD-4C9A-9352-BDDE53CC963A}" srcOrd="1" destOrd="0" presId="urn:microsoft.com/office/officeart/2005/8/layout/hierarchy2"/>
    <dgm:cxn modelId="{4CDAEA12-7430-408D-860F-E9A394BB8289}" type="presParOf" srcId="{99D45B3B-0EFB-4815-B653-68731AD0488A}" destId="{BA4DCE77-3C10-49BF-B10F-F51AF5A57B9B}" srcOrd="2" destOrd="0" presId="urn:microsoft.com/office/officeart/2005/8/layout/hierarchy2"/>
    <dgm:cxn modelId="{DA61203C-98BA-4F45-BCB0-7657FC2C3C2E}" type="presParOf" srcId="{BA4DCE77-3C10-49BF-B10F-F51AF5A57B9B}" destId="{0C002852-CA76-40BF-B09E-781749D9C5C5}" srcOrd="0" destOrd="0" presId="urn:microsoft.com/office/officeart/2005/8/layout/hierarchy2"/>
    <dgm:cxn modelId="{EFCB3EA7-A7E2-4827-8EC9-83F7DEF843AE}" type="presParOf" srcId="{99D45B3B-0EFB-4815-B653-68731AD0488A}" destId="{5160B775-BFE8-4D69-A292-77A51864DA49}" srcOrd="3" destOrd="0" presId="urn:microsoft.com/office/officeart/2005/8/layout/hierarchy2"/>
    <dgm:cxn modelId="{62AD88F4-F0F5-455D-91F3-85027C8A2394}" type="presParOf" srcId="{5160B775-BFE8-4D69-A292-77A51864DA49}" destId="{9A67774A-2B31-49C2-BFF4-1015B74FA55C}" srcOrd="0" destOrd="0" presId="urn:microsoft.com/office/officeart/2005/8/layout/hierarchy2"/>
    <dgm:cxn modelId="{276E78AF-1557-4C4D-B71C-35347FDF56CB}" type="presParOf" srcId="{5160B775-BFE8-4D69-A292-77A51864DA49}" destId="{B91F9861-D3A9-411C-A72D-266A26CE2C4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CFDA6D-4D06-42B4-8178-25840E03D2A2}" type="doc">
      <dgm:prSet loTypeId="urn:microsoft.com/office/officeart/2005/8/layout/process1" loCatId="process" qsTypeId="urn:microsoft.com/office/officeart/2005/8/quickstyle/simple3" qsCatId="simple" csTypeId="urn:microsoft.com/office/officeart/2005/8/colors/colorful3" csCatId="colorful" phldr="1"/>
      <dgm:spPr/>
    </dgm:pt>
    <dgm:pt modelId="{C2A357BF-4343-424E-ACB2-FC0E4748A240}">
      <dgm:prSet phldrT="[Text]"/>
      <dgm:spPr/>
      <dgm:t>
        <a:bodyPr/>
        <a:lstStyle/>
        <a:p>
          <a:r>
            <a:rPr lang="en-US" err="1" smtClean="0"/>
            <a:t>Efek</a:t>
          </a:r>
          <a:r>
            <a:rPr lang="en-US" smtClean="0"/>
            <a:t> </a:t>
          </a:r>
          <a:r>
            <a:rPr lang="en-US" err="1" smtClean="0"/>
            <a:t>Rumah</a:t>
          </a:r>
          <a:r>
            <a:rPr lang="en-US" smtClean="0"/>
            <a:t> </a:t>
          </a:r>
          <a:r>
            <a:rPr lang="en-US" err="1" smtClean="0"/>
            <a:t>Kaca</a:t>
          </a:r>
          <a:endParaRPr lang="en-US"/>
        </a:p>
      </dgm:t>
    </dgm:pt>
    <dgm:pt modelId="{E34F30CC-5D07-4ABA-90B6-4F236E7AECCE}" type="parTrans" cxnId="{EAE76A83-34E6-4760-8C08-08E4EFCB9759}">
      <dgm:prSet/>
      <dgm:spPr/>
      <dgm:t>
        <a:bodyPr/>
        <a:lstStyle/>
        <a:p>
          <a:endParaRPr lang="en-US"/>
        </a:p>
      </dgm:t>
    </dgm:pt>
    <dgm:pt modelId="{908885F6-2F69-4EE4-B61F-FA4F34051D3C}" type="sibTrans" cxnId="{EAE76A83-34E6-4760-8C08-08E4EFCB9759}">
      <dgm:prSet/>
      <dgm:spPr/>
      <dgm:t>
        <a:bodyPr/>
        <a:lstStyle/>
        <a:p>
          <a:endParaRPr lang="en-US"/>
        </a:p>
      </dgm:t>
    </dgm:pt>
    <dgm:pt modelId="{20908C2C-8018-4989-AF7A-10310FC3B616}">
      <dgm:prSet phldrT="[Text]"/>
      <dgm:spPr/>
      <dgm:t>
        <a:bodyPr/>
        <a:lstStyle/>
        <a:p>
          <a:r>
            <a:rPr lang="en-US" err="1" smtClean="0"/>
            <a:t>Pemanasan</a:t>
          </a:r>
          <a:r>
            <a:rPr lang="en-US" smtClean="0"/>
            <a:t> Global</a:t>
          </a:r>
          <a:endParaRPr lang="en-US"/>
        </a:p>
      </dgm:t>
    </dgm:pt>
    <dgm:pt modelId="{FD436D30-3284-4CA0-8534-63C60676E1EF}" type="parTrans" cxnId="{A08CF1A3-2BEF-44E4-95B0-EF467E303B4E}">
      <dgm:prSet/>
      <dgm:spPr/>
      <dgm:t>
        <a:bodyPr/>
        <a:lstStyle/>
        <a:p>
          <a:endParaRPr lang="en-US"/>
        </a:p>
      </dgm:t>
    </dgm:pt>
    <dgm:pt modelId="{DD1BF665-DF92-4DE3-BA54-0019D0998997}" type="sibTrans" cxnId="{A08CF1A3-2BEF-44E4-95B0-EF467E303B4E}">
      <dgm:prSet/>
      <dgm:spPr/>
      <dgm:t>
        <a:bodyPr/>
        <a:lstStyle/>
        <a:p>
          <a:endParaRPr lang="en-US"/>
        </a:p>
      </dgm:t>
    </dgm:pt>
    <dgm:pt modelId="{47A10CDA-479C-4112-BCA1-EC8D77254EB5}" type="pres">
      <dgm:prSet presAssocID="{C5CFDA6D-4D06-42B4-8178-25840E03D2A2}" presName="Name0" presStyleCnt="0">
        <dgm:presLayoutVars>
          <dgm:dir/>
          <dgm:resizeHandles val="exact"/>
        </dgm:presLayoutVars>
      </dgm:prSet>
      <dgm:spPr/>
    </dgm:pt>
    <dgm:pt modelId="{AB6827E7-A9A3-41BF-8B79-75470C3E2174}" type="pres">
      <dgm:prSet presAssocID="{C2A357BF-4343-424E-ACB2-FC0E4748A24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5C29D-765A-422A-8B7C-AB211F96CD79}" type="pres">
      <dgm:prSet presAssocID="{908885F6-2F69-4EE4-B61F-FA4F34051D3C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02FE865-193A-4876-9E3A-C935E8F54CBC}" type="pres">
      <dgm:prSet presAssocID="{908885F6-2F69-4EE4-B61F-FA4F34051D3C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33318466-02D4-4688-912D-493DF61D967A}" type="pres">
      <dgm:prSet presAssocID="{20908C2C-8018-4989-AF7A-10310FC3B61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5A871B-0505-4947-8C95-E64869CB0A1A}" type="presOf" srcId="{C5CFDA6D-4D06-42B4-8178-25840E03D2A2}" destId="{47A10CDA-479C-4112-BCA1-EC8D77254EB5}" srcOrd="0" destOrd="0" presId="urn:microsoft.com/office/officeart/2005/8/layout/process1"/>
    <dgm:cxn modelId="{A08CF1A3-2BEF-44E4-95B0-EF467E303B4E}" srcId="{C5CFDA6D-4D06-42B4-8178-25840E03D2A2}" destId="{20908C2C-8018-4989-AF7A-10310FC3B616}" srcOrd="1" destOrd="0" parTransId="{FD436D30-3284-4CA0-8534-63C60676E1EF}" sibTransId="{DD1BF665-DF92-4DE3-BA54-0019D0998997}"/>
    <dgm:cxn modelId="{210797B8-D9BF-4A37-AD6E-974BDA6C26E0}" type="presOf" srcId="{908885F6-2F69-4EE4-B61F-FA4F34051D3C}" destId="{7F15C29D-765A-422A-8B7C-AB211F96CD79}" srcOrd="0" destOrd="0" presId="urn:microsoft.com/office/officeart/2005/8/layout/process1"/>
    <dgm:cxn modelId="{F059DC96-AAC2-42AD-AFC7-DCD41A2C1958}" type="presOf" srcId="{C2A357BF-4343-424E-ACB2-FC0E4748A240}" destId="{AB6827E7-A9A3-41BF-8B79-75470C3E2174}" srcOrd="0" destOrd="0" presId="urn:microsoft.com/office/officeart/2005/8/layout/process1"/>
    <dgm:cxn modelId="{C2FBBA85-CADA-46D7-A671-B33368C5753D}" type="presOf" srcId="{908885F6-2F69-4EE4-B61F-FA4F34051D3C}" destId="{902FE865-193A-4876-9E3A-C935E8F54CBC}" srcOrd="1" destOrd="0" presId="urn:microsoft.com/office/officeart/2005/8/layout/process1"/>
    <dgm:cxn modelId="{EAE76A83-34E6-4760-8C08-08E4EFCB9759}" srcId="{C5CFDA6D-4D06-42B4-8178-25840E03D2A2}" destId="{C2A357BF-4343-424E-ACB2-FC0E4748A240}" srcOrd="0" destOrd="0" parTransId="{E34F30CC-5D07-4ABA-90B6-4F236E7AECCE}" sibTransId="{908885F6-2F69-4EE4-B61F-FA4F34051D3C}"/>
    <dgm:cxn modelId="{A6241A55-853F-4C86-9600-E55EE9C31557}" type="presOf" srcId="{20908C2C-8018-4989-AF7A-10310FC3B616}" destId="{33318466-02D4-4688-912D-493DF61D967A}" srcOrd="0" destOrd="0" presId="urn:microsoft.com/office/officeart/2005/8/layout/process1"/>
    <dgm:cxn modelId="{421CCFB3-1814-419B-94B3-041597CCC7B6}" type="presParOf" srcId="{47A10CDA-479C-4112-BCA1-EC8D77254EB5}" destId="{AB6827E7-A9A3-41BF-8B79-75470C3E2174}" srcOrd="0" destOrd="0" presId="urn:microsoft.com/office/officeart/2005/8/layout/process1"/>
    <dgm:cxn modelId="{6406CA28-AE17-45B7-A307-81FA1C35967E}" type="presParOf" srcId="{47A10CDA-479C-4112-BCA1-EC8D77254EB5}" destId="{7F15C29D-765A-422A-8B7C-AB211F96CD79}" srcOrd="1" destOrd="0" presId="urn:microsoft.com/office/officeart/2005/8/layout/process1"/>
    <dgm:cxn modelId="{F2445B85-AD49-4EFD-9105-544162D16478}" type="presParOf" srcId="{7F15C29D-765A-422A-8B7C-AB211F96CD79}" destId="{902FE865-193A-4876-9E3A-C935E8F54CBC}" srcOrd="0" destOrd="0" presId="urn:microsoft.com/office/officeart/2005/8/layout/process1"/>
    <dgm:cxn modelId="{C8433E4C-2829-461F-9335-652C9B11BADC}" type="presParOf" srcId="{47A10CDA-479C-4112-BCA1-EC8D77254EB5}" destId="{33318466-02D4-4688-912D-493DF61D967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3C375-1A72-4B66-94D2-0D213002D6F0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741791ED-8A4A-44E8-A058-054275F1405A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3A4B6-2B81-4950-BBFB-A8328B959B80}">
      <dsp:nvSpPr>
        <dsp:cNvPr id="0" name=""/>
        <dsp:cNvSpPr/>
      </dsp:nvSpPr>
      <dsp:spPr>
        <a:xfrm>
          <a:off x="1471602" y="3217959"/>
          <a:ext cx="2955134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tx1"/>
              </a:solidFill>
            </a:rPr>
            <a:t>Keinginan</a:t>
          </a:r>
          <a:r>
            <a:rPr lang="en-US" sz="2100" b="1" kern="1200" dirty="0" smtClean="0">
              <a:solidFill>
                <a:schemeClr val="tx1"/>
              </a:solidFill>
            </a:rPr>
            <a:t> </a:t>
          </a:r>
          <a:r>
            <a:rPr lang="en-US" sz="2100" b="1" kern="1200" dirty="0" err="1" smtClean="0">
              <a:solidFill>
                <a:schemeClr val="tx1"/>
              </a:solidFill>
            </a:rPr>
            <a:t>menyempurnakan</a:t>
          </a:r>
          <a:r>
            <a:rPr lang="en-US" sz="2100" b="1" kern="1200" dirty="0" smtClean="0">
              <a:solidFill>
                <a:schemeClr val="tx1"/>
              </a:solidFill>
            </a:rPr>
            <a:t> </a:t>
          </a:r>
          <a:r>
            <a:rPr lang="en-US" sz="2100" b="1" kern="1200" dirty="0" err="1" smtClean="0">
              <a:solidFill>
                <a:schemeClr val="tx1"/>
              </a:solidFill>
            </a:rPr>
            <a:t>hidup</a:t>
          </a:r>
          <a:r>
            <a:rPr lang="en-US" sz="2100" b="1" kern="1200" dirty="0" smtClean="0">
              <a:solidFill>
                <a:schemeClr val="tx1"/>
              </a:solidFill>
            </a:rPr>
            <a:t> </a:t>
          </a:r>
          <a:r>
            <a:rPr lang="en-US" sz="2100" b="1" kern="1200" dirty="0" err="1" smtClean="0">
              <a:solidFill>
                <a:schemeClr val="tx1"/>
              </a:solidFill>
            </a:rPr>
            <a:t>dan</a:t>
          </a:r>
          <a:r>
            <a:rPr lang="en-US" sz="2100" b="1" kern="1200" dirty="0" smtClean="0">
              <a:solidFill>
                <a:schemeClr val="tx1"/>
              </a:solidFill>
            </a:rPr>
            <a:t> </a:t>
          </a:r>
          <a:r>
            <a:rPr lang="en-US" sz="2100" b="1" kern="1200" dirty="0" err="1" smtClean="0">
              <a:solidFill>
                <a:schemeClr val="tx1"/>
              </a:solidFill>
            </a:rPr>
            <a:t>meningkatkan</a:t>
          </a:r>
          <a:r>
            <a:rPr lang="en-US" sz="2100" b="1" kern="1200" dirty="0" smtClean="0">
              <a:solidFill>
                <a:schemeClr val="tx1"/>
              </a:solidFill>
            </a:rPr>
            <a:t> </a:t>
          </a:r>
          <a:r>
            <a:rPr lang="en-US" sz="2100" b="1" kern="1200" dirty="0" err="1" smtClean="0">
              <a:solidFill>
                <a:schemeClr val="tx1"/>
              </a:solidFill>
            </a:rPr>
            <a:t>kesejahteraan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1471602" y="3217959"/>
        <a:ext cx="2955134" cy="1308003"/>
      </dsp:txXfrm>
    </dsp:sp>
    <dsp:sp modelId="{9253C184-7592-4AB9-9D1A-DADF25B4326D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D9703-139A-40D9-8117-0325215A6DAC}">
      <dsp:nvSpPr>
        <dsp:cNvPr id="0" name=""/>
        <dsp:cNvSpPr/>
      </dsp:nvSpPr>
      <dsp:spPr>
        <a:xfrm>
          <a:off x="3328976" y="2063839"/>
          <a:ext cx="2286021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Memunculkan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inovasi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perubahan</a:t>
          </a:r>
          <a:r>
            <a:rPr lang="en-US" sz="2000" b="1" kern="1200" dirty="0" smtClean="0"/>
            <a:t>  </a:t>
          </a:r>
          <a:r>
            <a:rPr lang="en-US" sz="2000" b="1" kern="1200" dirty="0" err="1" smtClean="0"/>
            <a:t>dengan</a:t>
          </a:r>
          <a:r>
            <a:rPr lang="en-US" sz="2000" b="1" kern="1200" dirty="0" smtClean="0"/>
            <a:t> IPTEK</a:t>
          </a:r>
          <a:endParaRPr lang="en-US" sz="2000" b="1" kern="1200" dirty="0"/>
        </a:p>
      </dsp:txBody>
      <dsp:txXfrm>
        <a:off x="3328976" y="2063839"/>
        <a:ext cx="2286021" cy="2462123"/>
      </dsp:txXfrm>
    </dsp:sp>
    <dsp:sp modelId="{60F8B9B1-3B0B-490D-A83D-4E83DFD51EB1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382D8-7008-4B92-A91A-29CEB0B6C2F2}">
      <dsp:nvSpPr>
        <dsp:cNvPr id="0" name=""/>
        <dsp:cNvSpPr/>
      </dsp:nvSpPr>
      <dsp:spPr>
        <a:xfrm>
          <a:off x="5356353" y="1380418"/>
          <a:ext cx="2873246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Terjadinya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perubahan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pada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alam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karena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pengaruh</a:t>
          </a:r>
          <a:r>
            <a:rPr lang="en-US" sz="2000" b="1" kern="1200" dirty="0" smtClean="0"/>
            <a:t> IPTEK</a:t>
          </a:r>
          <a:endParaRPr lang="en-US" sz="2000" b="1" kern="1200" dirty="0"/>
        </a:p>
      </dsp:txBody>
      <dsp:txXfrm>
        <a:off x="5356353" y="1380418"/>
        <a:ext cx="2873246" cy="3145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23C3D-C331-4848-A7A7-F80DB51FF926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Pertanian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dan</a:t>
          </a:r>
          <a:r>
            <a:rPr lang="en-US" sz="3200" kern="1200" dirty="0" smtClean="0"/>
            <a:t> Tanah</a:t>
          </a:r>
          <a:endParaRPr lang="en-US" sz="3200" kern="1200" dirty="0"/>
        </a:p>
      </dsp:txBody>
      <dsp:txXfrm>
        <a:off x="460905" y="1047"/>
        <a:ext cx="3479899" cy="2087939"/>
      </dsp:txXfrm>
    </dsp:sp>
    <dsp:sp modelId="{2B6F884D-11CA-462E-A9A4-EBEAFD70C2A7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err="1" smtClean="0"/>
            <a:t>Hutan</a:t>
          </a:r>
          <a:endParaRPr lang="en-US" sz="3200" kern="1200"/>
        </a:p>
      </dsp:txBody>
      <dsp:txXfrm>
        <a:off x="4288794" y="1047"/>
        <a:ext cx="3479899" cy="2087939"/>
      </dsp:txXfrm>
    </dsp:sp>
    <dsp:sp modelId="{4B0D7A84-249F-4DCC-808F-C707CE8B83F2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Air</a:t>
          </a:r>
          <a:endParaRPr lang="en-US" sz="3200" kern="1200"/>
        </a:p>
      </dsp:txBody>
      <dsp:txXfrm>
        <a:off x="460905" y="2436976"/>
        <a:ext cx="3479899" cy="2087939"/>
      </dsp:txXfrm>
    </dsp:sp>
    <dsp:sp modelId="{0616E2D1-D342-402B-976C-4C4DDEB51F05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Bahan Tambang</a:t>
          </a:r>
          <a:endParaRPr lang="en-US" sz="3200" kern="1200"/>
        </a:p>
      </dsp:txBody>
      <dsp:txXfrm>
        <a:off x="4288794" y="2436976"/>
        <a:ext cx="3479899" cy="2087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FBCBB-6B05-40DA-84C9-792B28478E1D}">
      <dsp:nvSpPr>
        <dsp:cNvPr id="0" name=""/>
        <dsp:cNvSpPr/>
      </dsp:nvSpPr>
      <dsp:spPr>
        <a:xfrm>
          <a:off x="4085" y="1722097"/>
          <a:ext cx="2163534" cy="108176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IPTEK</a:t>
          </a:r>
          <a:endParaRPr lang="en-US" sz="3200" kern="1200"/>
        </a:p>
      </dsp:txBody>
      <dsp:txXfrm>
        <a:off x="35769" y="1753781"/>
        <a:ext cx="2100166" cy="1018399"/>
      </dsp:txXfrm>
    </dsp:sp>
    <dsp:sp modelId="{89E7EA35-186E-4B23-BAFB-D6AFBEC4BC87}">
      <dsp:nvSpPr>
        <dsp:cNvPr id="0" name=""/>
        <dsp:cNvSpPr/>
      </dsp:nvSpPr>
      <dsp:spPr>
        <a:xfrm>
          <a:off x="2167619" y="2241470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78690" y="2241346"/>
        <a:ext cx="43270" cy="43270"/>
      </dsp:txXfrm>
    </dsp:sp>
    <dsp:sp modelId="{806E7D84-9051-4071-8F8F-589731E580FE}">
      <dsp:nvSpPr>
        <dsp:cNvPr id="0" name=""/>
        <dsp:cNvSpPr/>
      </dsp:nvSpPr>
      <dsp:spPr>
        <a:xfrm>
          <a:off x="3033032" y="1722097"/>
          <a:ext cx="2163534" cy="108176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Dampak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thd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Lingkungan</a:t>
          </a:r>
          <a:endParaRPr lang="en-US" sz="3200" kern="1200" dirty="0"/>
        </a:p>
      </dsp:txBody>
      <dsp:txXfrm>
        <a:off x="3064716" y="1753781"/>
        <a:ext cx="2100166" cy="1018399"/>
      </dsp:txXfrm>
    </dsp:sp>
    <dsp:sp modelId="{77428F4A-CF1A-46C1-8614-6D853AD46DD3}">
      <dsp:nvSpPr>
        <dsp:cNvPr id="0" name=""/>
        <dsp:cNvSpPr/>
      </dsp:nvSpPr>
      <dsp:spPr>
        <a:xfrm rot="19457599">
          <a:off x="5096393" y="1930462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2629" y="1925329"/>
        <a:ext cx="53288" cy="53288"/>
      </dsp:txXfrm>
    </dsp:sp>
    <dsp:sp modelId="{C1E65190-D805-49C9-B8B4-4605005D892B}">
      <dsp:nvSpPr>
        <dsp:cNvPr id="0" name=""/>
        <dsp:cNvSpPr/>
      </dsp:nvSpPr>
      <dsp:spPr>
        <a:xfrm>
          <a:off x="6061980" y="1100081"/>
          <a:ext cx="2163534" cy="108176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Positif</a:t>
          </a:r>
          <a:endParaRPr lang="en-US" sz="3200" kern="1200" dirty="0"/>
        </a:p>
      </dsp:txBody>
      <dsp:txXfrm>
        <a:off x="6093664" y="1131765"/>
        <a:ext cx="2100166" cy="1018399"/>
      </dsp:txXfrm>
    </dsp:sp>
    <dsp:sp modelId="{BA4DCE77-3C10-49BF-B10F-F51AF5A57B9B}">
      <dsp:nvSpPr>
        <dsp:cNvPr id="0" name=""/>
        <dsp:cNvSpPr/>
      </dsp:nvSpPr>
      <dsp:spPr>
        <a:xfrm rot="2142401">
          <a:off x="5096393" y="2552478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2629" y="2547345"/>
        <a:ext cx="53288" cy="53288"/>
      </dsp:txXfrm>
    </dsp:sp>
    <dsp:sp modelId="{9A67774A-2B31-49C2-BFF4-1015B74FA55C}">
      <dsp:nvSpPr>
        <dsp:cNvPr id="0" name=""/>
        <dsp:cNvSpPr/>
      </dsp:nvSpPr>
      <dsp:spPr>
        <a:xfrm>
          <a:off x="6061980" y="2344114"/>
          <a:ext cx="2163534" cy="108176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err="1" smtClean="0"/>
            <a:t>Negatif</a:t>
          </a:r>
          <a:endParaRPr lang="en-US" sz="3200" kern="1200"/>
        </a:p>
      </dsp:txBody>
      <dsp:txXfrm>
        <a:off x="6093664" y="2375798"/>
        <a:ext cx="2100166" cy="10183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827E7-A9A3-41BF-8B79-75470C3E2174}">
      <dsp:nvSpPr>
        <dsp:cNvPr id="0" name=""/>
        <dsp:cNvSpPr/>
      </dsp:nvSpPr>
      <dsp:spPr>
        <a:xfrm>
          <a:off x="1607" y="1234683"/>
          <a:ext cx="3427660" cy="2056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err="1" smtClean="0"/>
            <a:t>Efek</a:t>
          </a:r>
          <a:r>
            <a:rPr lang="en-US" sz="4800" kern="1200" smtClean="0"/>
            <a:t> </a:t>
          </a:r>
          <a:r>
            <a:rPr lang="en-US" sz="4800" kern="1200" err="1" smtClean="0"/>
            <a:t>Rumah</a:t>
          </a:r>
          <a:r>
            <a:rPr lang="en-US" sz="4800" kern="1200" smtClean="0"/>
            <a:t> </a:t>
          </a:r>
          <a:r>
            <a:rPr lang="en-US" sz="4800" kern="1200" err="1" smtClean="0"/>
            <a:t>Kaca</a:t>
          </a:r>
          <a:endParaRPr lang="en-US" sz="4800" kern="1200"/>
        </a:p>
      </dsp:txBody>
      <dsp:txXfrm>
        <a:off x="61843" y="1294919"/>
        <a:ext cx="3307188" cy="1936124"/>
      </dsp:txXfrm>
    </dsp:sp>
    <dsp:sp modelId="{7F15C29D-765A-422A-8B7C-AB211F96CD79}">
      <dsp:nvSpPr>
        <dsp:cNvPr id="0" name=""/>
        <dsp:cNvSpPr/>
      </dsp:nvSpPr>
      <dsp:spPr>
        <a:xfrm>
          <a:off x="3772033" y="1837951"/>
          <a:ext cx="726664" cy="8500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772033" y="2007963"/>
        <a:ext cx="508665" cy="510035"/>
      </dsp:txXfrm>
    </dsp:sp>
    <dsp:sp modelId="{33318466-02D4-4688-912D-493DF61D967A}">
      <dsp:nvSpPr>
        <dsp:cNvPr id="0" name=""/>
        <dsp:cNvSpPr/>
      </dsp:nvSpPr>
      <dsp:spPr>
        <a:xfrm>
          <a:off x="4800332" y="1234683"/>
          <a:ext cx="3427660" cy="2056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err="1" smtClean="0"/>
            <a:t>Pemanasan</a:t>
          </a:r>
          <a:r>
            <a:rPr lang="en-US" sz="4800" kern="1200" smtClean="0"/>
            <a:t> Global</a:t>
          </a:r>
          <a:endParaRPr lang="en-US" sz="4800" kern="1200"/>
        </a:p>
      </dsp:txBody>
      <dsp:txXfrm>
        <a:off x="4860568" y="1294919"/>
        <a:ext cx="3307188" cy="1936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69F91-710F-4D98-9E50-FA60A3CD4653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70309-87CA-4AF5-9C40-7EFF4C9E6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5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2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2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2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1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0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DF92-3BED-44F2-AA2A-FEBFB118E104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/>
          <a:p>
            <a:r>
              <a:rPr lang="en-US" b="1" dirty="0" smtClean="0"/>
              <a:t>EKOLOGI DAN ILMU LINGKUNGAN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504" y="3505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LINGKUNGAN HIDUP, MANUSIA DAN ILMU PENGETAHUAN DAN TEKNOLOGI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2959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43891" y="6096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MATERI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/>
              <a:t>Bagan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IPTEK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IPTEK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 </a:t>
            </a:r>
            <a:r>
              <a:rPr lang="en-US" dirty="0" err="1"/>
              <a:t>bahan</a:t>
            </a:r>
            <a:r>
              <a:rPr lang="en-US" dirty="0"/>
              <a:t>  </a:t>
            </a:r>
            <a:r>
              <a:rPr lang="en-US" dirty="0" err="1"/>
              <a:t>komoditi</a:t>
            </a:r>
            <a:r>
              <a:rPr lang="en-US" dirty="0"/>
              <a:t>  yang  </a:t>
            </a:r>
            <a:r>
              <a:rPr lang="en-US" dirty="0" err="1"/>
              <a:t>bernilai</a:t>
            </a:r>
            <a:r>
              <a:rPr lang="en-US" dirty="0"/>
              <a:t>  </a:t>
            </a:r>
            <a:r>
              <a:rPr lang="en-US" dirty="0" err="1"/>
              <a:t>bagi</a:t>
            </a:r>
            <a:r>
              <a:rPr lang="en-US" dirty="0"/>
              <a:t> 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lingkungannya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lain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IPTEK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07" y="762000"/>
            <a:ext cx="837118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0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negatif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(</a:t>
            </a:r>
            <a:r>
              <a:rPr lang="en-US" dirty="0" err="1"/>
              <a:t>pengelola</a:t>
            </a:r>
            <a:r>
              <a:rPr lang="en-US" dirty="0"/>
              <a:t>), </a:t>
            </a:r>
            <a:r>
              <a:rPr lang="en-US" dirty="0" err="1"/>
              <a:t>pengemban</a:t>
            </a:r>
            <a:r>
              <a:rPr lang="en-US" dirty="0"/>
              <a:t>, </a:t>
            </a:r>
            <a:r>
              <a:rPr lang="en-US" dirty="0" err="1"/>
              <a:t>mengorganisir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91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Penggunaan</a:t>
            </a:r>
            <a:r>
              <a:rPr lang="en-US" smtClean="0"/>
              <a:t> SDA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4634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57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Pertanian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Tanah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Tanah </a:t>
            </a:r>
            <a:r>
              <a:rPr lang="en-US" dirty="0" err="1" smtClean="0"/>
              <a:t>permukaan</a:t>
            </a:r>
            <a:r>
              <a:rPr lang="en-US" dirty="0" smtClean="0"/>
              <a:t> (top soil)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IPTEK,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ekstensifikasi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intensifikasi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63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Hutan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Dari </a:t>
            </a:r>
            <a:r>
              <a:rPr lang="en-US" err="1" smtClean="0"/>
              <a:t>segi</a:t>
            </a:r>
            <a:r>
              <a:rPr lang="en-US" smtClean="0"/>
              <a:t> </a:t>
            </a:r>
            <a:r>
              <a:rPr lang="en-US" err="1" smtClean="0"/>
              <a:t>peranannya</a:t>
            </a:r>
            <a:r>
              <a:rPr lang="en-US" smtClean="0"/>
              <a:t>, </a:t>
            </a:r>
            <a:r>
              <a:rPr lang="en-US" err="1" smtClean="0"/>
              <a:t>hutan</a:t>
            </a:r>
            <a:r>
              <a:rPr lang="en-US" smtClean="0"/>
              <a:t> </a:t>
            </a:r>
            <a:r>
              <a:rPr lang="en-US" err="1" smtClean="0"/>
              <a:t>dibagi</a:t>
            </a:r>
            <a:r>
              <a:rPr lang="en-US" smtClean="0"/>
              <a:t> </a:t>
            </a:r>
            <a:r>
              <a:rPr lang="en-US" err="1" smtClean="0"/>
              <a:t>menjadi</a:t>
            </a:r>
            <a:r>
              <a:rPr lang="en-US" smtClean="0"/>
              <a:t> 2, </a:t>
            </a:r>
            <a:r>
              <a:rPr lang="en-US" err="1" smtClean="0"/>
              <a:t>yaitu</a:t>
            </a:r>
            <a:r>
              <a:rPr lang="en-US" smtClean="0"/>
              <a:t> : </a:t>
            </a:r>
          </a:p>
          <a:p>
            <a:pPr>
              <a:buNone/>
            </a:pPr>
            <a:r>
              <a:rPr lang="en-US" smtClean="0">
                <a:sym typeface="Wingdings" pitchFamily="2" charset="2"/>
              </a:rPr>
              <a:t>Hutan pelindung = hutan yang sengaja diadakan untuk melindungi tanah dari erosi, kehilangan humus, dan air tanah</a:t>
            </a:r>
          </a:p>
          <a:p>
            <a:pPr>
              <a:buNone/>
            </a:pPr>
            <a:r>
              <a:rPr lang="en-US" smtClean="0">
                <a:sym typeface="Wingdings" pitchFamily="2" charset="2"/>
              </a:rPr>
              <a:t>Hutan penghasil (hutan produksi) = hutan yang sengaja ditanami tanaman untuk diambil hasilnya, seperti : Pinus, Damar, dsb.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7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01080" cy="1143000"/>
          </a:xfrm>
        </p:spPr>
        <p:txBody>
          <a:bodyPr>
            <a:normAutofit/>
          </a:bodyPr>
          <a:lstStyle/>
          <a:p>
            <a:r>
              <a:rPr lang="en-US" sz="3200" smtClean="0">
                <a:solidFill>
                  <a:schemeClr val="tx1"/>
                </a:solidFill>
              </a:rPr>
              <a:t>Usaha Pemerintah Meningkatkan Produksi Hutan :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Melarang penebangan kayu tanpa izin dari pemerintah</a:t>
            </a:r>
          </a:p>
          <a:p>
            <a:r>
              <a:rPr lang="en-US" smtClean="0"/>
              <a:t>Mencabut izin pengusaha HPH yang melanggar peraturan</a:t>
            </a:r>
          </a:p>
          <a:p>
            <a:r>
              <a:rPr lang="en-US" smtClean="0"/>
              <a:t>Menebang hutan secara selektif</a:t>
            </a:r>
          </a:p>
          <a:p>
            <a:r>
              <a:rPr lang="en-US" smtClean="0"/>
              <a:t>Melakukan peremajaan tanaman</a:t>
            </a:r>
          </a:p>
          <a:p>
            <a:r>
              <a:rPr lang="en-US" smtClean="0"/>
              <a:t>Melakukan kehabilitasi dan reboisasi hutan</a:t>
            </a:r>
          </a:p>
          <a:p>
            <a:r>
              <a:rPr lang="en-US" smtClean="0"/>
              <a:t>Melakukan penanaman di lahan kritis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3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Air adalah SDA yang terdapat di mana-mana, di darat, laut, sungai, ataupun udara.</a:t>
            </a:r>
          </a:p>
          <a:p>
            <a:r>
              <a:rPr lang="en-US" smtClean="0"/>
              <a:t>Air meliputi 4/5 bagian seluruh permukaan bumi.</a:t>
            </a:r>
          </a:p>
          <a:p>
            <a:r>
              <a:rPr lang="en-US" smtClean="0"/>
              <a:t>Manusia seyogyanya menggunakan air dengan baik dan mencegahnya dari pencemaran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9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Bahan Tambang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Banyak mineral dan bahan tambang dapat digali dan ditemui serta dimanfaatkan, contoh : batubara, minyak bumi, tembaga, emas, dsb</a:t>
            </a:r>
          </a:p>
          <a:p>
            <a:r>
              <a:rPr lang="en-US" smtClean="0"/>
              <a:t>Bahan tambanga adalah SDA yang tidak dapat diperbarui sehingga penggunaannya harus tepat dan hemat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3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466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MANUSIA, SAINS DAN TEKNOLOGI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IPTEK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mengeksploitasi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memulihkan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5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PROBLEMATIKA </a:t>
            </a:r>
            <a:r>
              <a:rPr lang="en-US" sz="4000" dirty="0" smtClean="0"/>
              <a:t>PEMANFATAN </a:t>
            </a:r>
            <a:r>
              <a:rPr lang="en-US" sz="4000" dirty="0" smtClean="0"/>
              <a:t>IPTEK   DI INDONESIA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global.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Rendaknya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Ipteks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optimalnya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intermediasi</a:t>
            </a:r>
            <a:r>
              <a:rPr lang="en-US" dirty="0" smtClean="0"/>
              <a:t> </a:t>
            </a:r>
            <a:r>
              <a:rPr lang="en-US" dirty="0" err="1" smtClean="0"/>
              <a:t>Ipteks</a:t>
            </a:r>
            <a:r>
              <a:rPr lang="en-US" dirty="0" smtClean="0"/>
              <a:t> yang </a:t>
            </a:r>
            <a:r>
              <a:rPr lang="en-US" dirty="0" err="1" smtClean="0"/>
              <a:t>menyembatani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Ipteks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sanggup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signifikan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terbatasnya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Ipteks</a:t>
            </a:r>
            <a:r>
              <a:rPr lang="en-US" dirty="0" smtClean="0"/>
              <a:t> yang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SDM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Ipteks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dikalangan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6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optimalnya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degradasi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menanggulangi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 smtClean="0"/>
          </a:p>
          <a:p>
            <a:pPr marL="514350" indent="-514350">
              <a:buNone/>
            </a:pP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Pengaruh</a:t>
            </a:r>
            <a:r>
              <a:rPr lang="en-US" smtClean="0"/>
              <a:t> IPTEK </a:t>
            </a:r>
            <a:r>
              <a:rPr lang="en-US" err="1" smtClean="0"/>
              <a:t>bagi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90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Dampak</a:t>
            </a:r>
            <a:r>
              <a:rPr lang="en-US" smtClean="0"/>
              <a:t> </a:t>
            </a:r>
            <a:r>
              <a:rPr lang="en-US" err="1" smtClean="0"/>
              <a:t>Positif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algn="just"/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algn="just"/>
            <a:r>
              <a:rPr lang="en-US" dirty="0" err="1" smtClean="0"/>
              <a:t>Diciptakannya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endParaRPr lang="en-US" dirty="0" smtClean="0"/>
          </a:p>
          <a:p>
            <a:pPr algn="just"/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varietas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endParaRPr lang="en-US" dirty="0" smtClean="0"/>
          </a:p>
          <a:p>
            <a:pPr algn="just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pPr algn="just"/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modern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1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Dampak</a:t>
            </a:r>
            <a:r>
              <a:rPr lang="en-US" smtClean="0"/>
              <a:t> </a:t>
            </a:r>
            <a:r>
              <a:rPr lang="en-US" err="1" smtClean="0"/>
              <a:t>Negatif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 smtClean="0"/>
              <a:t>Lahan</a:t>
            </a:r>
            <a:r>
              <a:rPr lang="en-US" smtClean="0"/>
              <a:t> </a:t>
            </a:r>
            <a:r>
              <a:rPr lang="en-US" err="1" smtClean="0"/>
              <a:t>pertanian</a:t>
            </a:r>
            <a:r>
              <a:rPr lang="en-US" smtClean="0"/>
              <a:t> </a:t>
            </a:r>
            <a:r>
              <a:rPr lang="en-US" err="1" smtClean="0"/>
              <a:t>semakin</a:t>
            </a:r>
            <a:r>
              <a:rPr lang="en-US" smtClean="0"/>
              <a:t> </a:t>
            </a:r>
            <a:r>
              <a:rPr lang="en-US" err="1" smtClean="0"/>
              <a:t>sempit</a:t>
            </a:r>
            <a:endParaRPr lang="en-US" smtClean="0"/>
          </a:p>
          <a:p>
            <a:r>
              <a:rPr lang="en-US" err="1" smtClean="0"/>
              <a:t>Rusaknya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r>
              <a:rPr lang="en-US" smtClean="0"/>
              <a:t> </a:t>
            </a:r>
            <a:r>
              <a:rPr lang="en-US" err="1" smtClean="0"/>
              <a:t>alam</a:t>
            </a:r>
            <a:endParaRPr lang="en-US" smtClean="0"/>
          </a:p>
          <a:p>
            <a:r>
              <a:rPr lang="en-US" err="1" smtClean="0"/>
              <a:t>Terjadinya</a:t>
            </a:r>
            <a:r>
              <a:rPr lang="en-US" smtClean="0"/>
              <a:t> </a:t>
            </a:r>
            <a:r>
              <a:rPr lang="en-US" err="1" smtClean="0"/>
              <a:t>banjir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erosi</a:t>
            </a:r>
            <a:endParaRPr lang="en-US" smtClean="0"/>
          </a:p>
          <a:p>
            <a:r>
              <a:rPr lang="en-US" err="1" smtClean="0"/>
              <a:t>Terjadinya</a:t>
            </a:r>
            <a:r>
              <a:rPr lang="en-US" smtClean="0"/>
              <a:t> </a:t>
            </a:r>
            <a:r>
              <a:rPr lang="en-US" err="1" smtClean="0"/>
              <a:t>pencemaran</a:t>
            </a:r>
            <a:r>
              <a:rPr lang="en-US" smtClean="0"/>
              <a:t> </a:t>
            </a:r>
          </a:p>
          <a:p>
            <a:r>
              <a:rPr lang="en-US" err="1" smtClean="0"/>
              <a:t>Munculnya</a:t>
            </a:r>
            <a:r>
              <a:rPr lang="en-US" smtClean="0"/>
              <a:t> </a:t>
            </a:r>
            <a:r>
              <a:rPr lang="en-US" err="1" smtClean="0"/>
              <a:t>efek</a:t>
            </a:r>
            <a:r>
              <a:rPr lang="en-US" smtClean="0"/>
              <a:t> </a:t>
            </a:r>
            <a:r>
              <a:rPr lang="en-US" err="1" smtClean="0"/>
              <a:t>rumah</a:t>
            </a:r>
            <a:r>
              <a:rPr lang="en-US" smtClean="0"/>
              <a:t> </a:t>
            </a:r>
            <a:r>
              <a:rPr lang="en-US" err="1" smtClean="0"/>
              <a:t>kaca</a:t>
            </a:r>
            <a:r>
              <a:rPr lang="en-US" smtClean="0"/>
              <a:t> yang </a:t>
            </a:r>
            <a:r>
              <a:rPr lang="en-US" err="1" smtClean="0"/>
              <a:t>menyebabkan</a:t>
            </a:r>
            <a:r>
              <a:rPr lang="en-US" smtClean="0"/>
              <a:t> </a:t>
            </a:r>
            <a:r>
              <a:rPr lang="en-US" err="1" smtClean="0"/>
              <a:t>pemanasan</a:t>
            </a:r>
            <a:r>
              <a:rPr lang="en-US" smtClean="0"/>
              <a:t> global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2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Pemanasan</a:t>
            </a:r>
            <a:r>
              <a:rPr lang="en-US" smtClean="0"/>
              <a:t> Global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14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Dampak</a:t>
            </a:r>
            <a:r>
              <a:rPr lang="en-US" smtClean="0"/>
              <a:t> </a:t>
            </a:r>
            <a:r>
              <a:rPr lang="en-US" err="1" smtClean="0"/>
              <a:t>Pemanasan</a:t>
            </a:r>
            <a:r>
              <a:rPr lang="en-US" smtClean="0"/>
              <a:t>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Peningkatan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suhu</a:t>
            </a:r>
            <a:endParaRPr lang="en-US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Perubahan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iklim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terutama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curah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hujan</a:t>
            </a:r>
            <a:endParaRPr lang="en-US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Peningkatan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intensitas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dan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kualitas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badai</a:t>
            </a:r>
            <a:endParaRPr lang="en-US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Kenaikan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suhu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dan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permukaan</a:t>
            </a:r>
            <a:r>
              <a:rPr lang="en-US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air </a:t>
            </a:r>
            <a:r>
              <a:rPr lang="en-US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laut</a:t>
            </a:r>
            <a:endParaRPr lang="en-US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7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50862" indent="-514350" eaLnBrk="1" hangingPunct="1">
              <a:buFont typeface="+mj-lt"/>
              <a:buAutoNum type="arabicPeriod"/>
            </a:pPr>
            <a:r>
              <a:rPr lang="en-US" dirty="0" err="1" smtClean="0"/>
              <a:t>Penebangan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liar (</a:t>
            </a:r>
            <a:r>
              <a:rPr lang="en-US" dirty="0" err="1" smtClean="0"/>
              <a:t>penggundulan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).</a:t>
            </a:r>
          </a:p>
          <a:p>
            <a:pPr marL="550862" indent="-514350" eaLnBrk="1" hangingPunct="1">
              <a:buFont typeface="+mj-lt"/>
              <a:buAutoNum type="arabicPeriod"/>
            </a:pPr>
            <a:r>
              <a:rPr lang="en-US" dirty="0" err="1" smtClean="0"/>
              <a:t>Perburuan</a:t>
            </a:r>
            <a:r>
              <a:rPr lang="en-US" dirty="0" smtClean="0"/>
              <a:t> liar.</a:t>
            </a:r>
          </a:p>
          <a:p>
            <a:pPr marL="550862" indent="-514350" eaLnBrk="1" hangingPunct="1">
              <a:buFont typeface="+mj-lt"/>
              <a:buAutoNum type="arabicPeriod"/>
            </a:pP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bakau</a:t>
            </a:r>
            <a:r>
              <a:rPr lang="en-US" dirty="0" smtClean="0"/>
              <a:t>.</a:t>
            </a:r>
          </a:p>
          <a:p>
            <a:pPr marL="550862" indent="-514350" eaLnBrk="1" hangingPunct="1">
              <a:buFont typeface="+mj-lt"/>
              <a:buAutoNum type="arabicPeriod"/>
            </a:pPr>
            <a:r>
              <a:rPr lang="en-US" dirty="0" err="1" smtClean="0"/>
              <a:t>Penimbunan</a:t>
            </a:r>
            <a:r>
              <a:rPr lang="en-US" dirty="0" smtClean="0"/>
              <a:t> </a:t>
            </a:r>
            <a:r>
              <a:rPr lang="en-US" dirty="0" err="1" smtClean="0"/>
              <a:t>rawa-rawa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r>
              <a:rPr lang="en-US" dirty="0" smtClean="0"/>
              <a:t>.</a:t>
            </a:r>
          </a:p>
          <a:p>
            <a:pPr marL="550862" indent="-514350" eaLnBrk="1" hangingPunct="1">
              <a:buFont typeface="+mj-lt"/>
              <a:buAutoNum type="arabicPeriod"/>
            </a:pP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di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.</a:t>
            </a:r>
          </a:p>
          <a:p>
            <a:pPr marL="550862" indent="-514350" eaLnBrk="1" hangingPunct="1">
              <a:buFont typeface="+mj-lt"/>
              <a:buAutoNum type="arabicPeriod"/>
            </a:pPr>
            <a:r>
              <a:rPr lang="en-US" dirty="0" err="1" smtClean="0"/>
              <a:t>Bangunan</a:t>
            </a:r>
            <a:r>
              <a:rPr lang="en-US" dirty="0" smtClean="0"/>
              <a:t> liar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(DAS).</a:t>
            </a:r>
          </a:p>
          <a:p>
            <a:pPr marL="550862" indent="-514350" eaLnBrk="1" hangingPunct="1">
              <a:buFont typeface="+mj-lt"/>
              <a:buAutoNum type="arabicPeriod"/>
            </a:pP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endParaRPr lang="en-US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28688" y="357166"/>
            <a:ext cx="7215187" cy="121444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BENTUK KERUSAKAN AKIBAT ULAH MANUSIA</a:t>
            </a:r>
          </a:p>
        </p:txBody>
      </p:sp>
    </p:spTree>
    <p:extLst>
      <p:ext uri="{BB962C8B-B14F-4D97-AF65-F5344CB8AC3E}">
        <p14:creationId xmlns:p14="http://schemas.microsoft.com/office/powerpoint/2010/main" val="244432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100" indent="-382588" algn="just" eaLnBrk="1" hangingPunct="1">
              <a:buFont typeface="Wingdings 2" pitchFamily="18" charset="2"/>
              <a:buChar char=""/>
            </a:pPr>
            <a:endParaRPr lang="en-US" dirty="0" smtClean="0"/>
          </a:p>
          <a:p>
            <a:pPr marL="493712" indent="-457200" algn="just" eaLnBrk="1" hangingPunct="1"/>
            <a:r>
              <a:rPr lang="en-US" dirty="0" err="1" smtClean="0"/>
              <a:t>Mengoptimalkan</a:t>
            </a:r>
            <a:r>
              <a:rPr lang="en-US" dirty="0" smtClean="0"/>
              <a:t> SDA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</a:p>
          <a:p>
            <a:pPr marL="493712" indent="-457200" algn="just" eaLnBrk="1" hangingPunct="1"/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alterenatif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SDA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endParaRPr lang="en-US" dirty="0" smtClean="0"/>
          </a:p>
          <a:p>
            <a:pPr marL="493712" indent="-457200" algn="just" eaLnBrk="1" hangingPunct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di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 marL="493712" indent="-457200" algn="just" eaLnBrk="1" hangingPunct="1"/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menghijaukan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 smtClean="0"/>
          </a:p>
          <a:p>
            <a:pPr marL="493712" indent="-457200" algn="just" eaLnBrk="1" hangingPunct="1"/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.</a:t>
            </a:r>
          </a:p>
          <a:p>
            <a:pPr marL="419100" indent="-382588" algn="just" eaLnBrk="1" hangingPunct="1">
              <a:buFont typeface="Wingdings 2" pitchFamily="18" charset="2"/>
              <a:buChar char="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err="1" smtClean="0"/>
              <a:t>Prinsip</a:t>
            </a:r>
            <a:r>
              <a:rPr dirty="0" smtClean="0"/>
              <a:t> </a:t>
            </a:r>
            <a:r>
              <a:rPr dirty="0" err="1" smtClean="0"/>
              <a:t>dan</a:t>
            </a:r>
            <a:r>
              <a:rPr dirty="0" smtClean="0"/>
              <a:t> </a:t>
            </a:r>
            <a:r>
              <a:rPr dirty="0" err="1" smtClean="0"/>
              <a:t>Upaya</a:t>
            </a:r>
            <a:r>
              <a:rPr dirty="0" smtClean="0"/>
              <a:t> </a:t>
            </a:r>
            <a:r>
              <a:rPr dirty="0" err="1" smtClean="0"/>
              <a:t>pelestarian</a:t>
            </a:r>
            <a:r>
              <a:rPr dirty="0" smtClean="0"/>
              <a:t> SDA </a:t>
            </a:r>
            <a:r>
              <a:rPr dirty="0" err="1" smtClean="0"/>
              <a:t>dan</a:t>
            </a:r>
            <a:r>
              <a:rPr dirty="0" smtClean="0"/>
              <a:t> </a:t>
            </a:r>
            <a:r>
              <a:rPr dirty="0" err="1" smtClean="0"/>
              <a:t>lingkungan</a:t>
            </a:r>
            <a:r>
              <a:rPr dirty="0" smtClean="0"/>
              <a:t> </a:t>
            </a:r>
            <a:r>
              <a:rPr dirty="0" err="1" smtClean="0"/>
              <a:t>Hidup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607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466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DEFINISI ILMU PENGETAHUAN DAN </a:t>
            </a:r>
            <a:r>
              <a:rPr lang="en-US" dirty="0" smtClean="0"/>
              <a:t>TEKNOLOGI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/>
              <a:t>PENGETAHUAN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b="1" i="1" dirty="0" smtClean="0"/>
              <a:t>ILMU </a:t>
            </a:r>
            <a:r>
              <a:rPr lang="en-US" b="1" i="1" dirty="0"/>
              <a:t>PENGETAHUAN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kaidah-kaidah</a:t>
            </a:r>
            <a:r>
              <a:rPr lang="en-US" dirty="0"/>
              <a:t> </a:t>
            </a:r>
            <a:r>
              <a:rPr lang="en-US" dirty="0" err="1" smtClean="0"/>
              <a:t>ilmiah</a:t>
            </a:r>
            <a:endParaRPr lang="en-US" dirty="0" smtClean="0"/>
          </a:p>
          <a:p>
            <a:r>
              <a:rPr lang="en-US" b="1" i="1" dirty="0"/>
              <a:t>TEKNIK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(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) yang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  <a:p>
            <a:r>
              <a:rPr lang="en-US" b="1" i="1" dirty="0"/>
              <a:t>TEKNOLOGI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b="1" dirty="0"/>
              <a:t>REKAYASA </a:t>
            </a:r>
            <a:r>
              <a:rPr lang="en-US" dirty="0"/>
              <a:t>􀃆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-2857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smtClean="0"/>
              <a:t>The Third </a:t>
            </a:r>
            <a:r>
              <a:rPr lang="en-US" sz="3200" err="1" smtClean="0"/>
              <a:t>Wafe</a:t>
            </a:r>
            <a:r>
              <a:rPr lang="en-US" sz="3200" smtClean="0"/>
              <a:t> (by </a:t>
            </a:r>
            <a:r>
              <a:rPr lang="en-US" sz="3200" err="1" smtClean="0"/>
              <a:t>Alfin</a:t>
            </a:r>
            <a:r>
              <a:rPr lang="en-US" sz="3200" smtClean="0"/>
              <a:t> Toffler)</a:t>
            </a:r>
            <a:endParaRPr lang="en-US" sz="32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764337"/>
              </p:ext>
            </p:extLst>
          </p:nvPr>
        </p:nvGraphicFramePr>
        <p:xfrm>
          <a:off x="785786" y="954428"/>
          <a:ext cx="785817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55284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Gelombang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Pertama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(SM-1790)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Gelombang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kedua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(1790-1970)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Gelombang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Ketiga</a:t>
                      </a:r>
                      <a:endParaRPr lang="en-US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(1970-2000)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2844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Perubahan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nomaden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menetap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Diawali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ditemukannya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mesin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uap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Menyintesis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gelombang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1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89777">
                <a:tc>
                  <a:txBody>
                    <a:bodyPr/>
                    <a:lstStyle/>
                    <a:p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Menggunakan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baterai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alam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Penggunaan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bahan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bakar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fosil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terbarukan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Mulai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menggunakan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bahan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bakar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terbarukan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2844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Bercocok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tanam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Produk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massal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dibawa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pasar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Dari </a:t>
                      </a:r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manufaktur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bergeser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biofaktur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2844">
                <a:tc>
                  <a:txBody>
                    <a:bodyPr/>
                    <a:lstStyle/>
                    <a:p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Komunikasi</a:t>
                      </a: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 oral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Komunikasi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media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cetak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Komunikasi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media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elektronik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0298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Peradaban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pertanian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err="1" smtClean="0">
                          <a:solidFill>
                            <a:schemeClr val="tx1"/>
                          </a:solidFill>
                        </a:rPr>
                        <a:t>Peradaban</a:t>
                      </a:r>
                      <a:r>
                        <a:rPr lang="en-US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err="1" smtClean="0">
                          <a:solidFill>
                            <a:schemeClr val="tx1"/>
                          </a:solidFill>
                        </a:rPr>
                        <a:t>industri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Peradaban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informasi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8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 smtClean="0"/>
              <a:t>Paham</a:t>
            </a:r>
            <a:r>
              <a:rPr lang="en-US" smtClean="0"/>
              <a:t> </a:t>
            </a:r>
            <a:r>
              <a:rPr lang="en-US" err="1" smtClean="0"/>
              <a:t>tentang</a:t>
            </a:r>
            <a:r>
              <a:rPr lang="en-US" smtClean="0"/>
              <a:t> </a:t>
            </a:r>
            <a:r>
              <a:rPr lang="en-US" err="1" smtClean="0"/>
              <a:t>Hubungan</a:t>
            </a:r>
            <a:r>
              <a:rPr lang="en-US" smtClean="0"/>
              <a:t> </a:t>
            </a:r>
            <a:r>
              <a:rPr lang="en-US" err="1" smtClean="0"/>
              <a:t>Manusia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err="1" smtClean="0"/>
              <a:t>Kosmogini</a:t>
            </a:r>
            <a:r>
              <a:rPr lang="en-US" smtClean="0"/>
              <a:t> = </a:t>
            </a:r>
            <a:r>
              <a:rPr lang="en-US" err="1" smtClean="0"/>
              <a:t>manusia</a:t>
            </a:r>
            <a:r>
              <a:rPr lang="en-US" smtClean="0"/>
              <a:t> </a:t>
            </a:r>
            <a:r>
              <a:rPr lang="en-US" err="1" smtClean="0"/>
              <a:t>harus</a:t>
            </a:r>
            <a:r>
              <a:rPr lang="en-US" smtClean="0"/>
              <a:t> </a:t>
            </a:r>
            <a:r>
              <a:rPr lang="en-US" err="1" smtClean="0"/>
              <a:t>menyesuaikan</a:t>
            </a:r>
            <a:r>
              <a:rPr lang="en-US" smtClean="0"/>
              <a:t> </a:t>
            </a:r>
            <a:r>
              <a:rPr lang="en-US" err="1" smtClean="0"/>
              <a:t>diri</a:t>
            </a:r>
            <a:r>
              <a:rPr lang="en-US" smtClean="0"/>
              <a:t> </a:t>
            </a:r>
            <a:r>
              <a:rPr lang="en-US" err="1" smtClean="0"/>
              <a:t>dengan</a:t>
            </a:r>
            <a:r>
              <a:rPr lang="en-US" smtClean="0"/>
              <a:t> </a:t>
            </a:r>
            <a:r>
              <a:rPr lang="en-US" err="1" smtClean="0"/>
              <a:t>alam</a:t>
            </a:r>
            <a:r>
              <a:rPr lang="en-US" smtClean="0"/>
              <a:t> </a:t>
            </a:r>
            <a:r>
              <a:rPr lang="en-US" err="1" smtClean="0"/>
              <a:t>karena</a:t>
            </a:r>
            <a:r>
              <a:rPr lang="en-US" smtClean="0"/>
              <a:t> </a:t>
            </a:r>
            <a:r>
              <a:rPr lang="en-US" err="1" smtClean="0"/>
              <a:t>alam</a:t>
            </a:r>
            <a:r>
              <a:rPr lang="en-US" smtClean="0"/>
              <a:t> </a:t>
            </a:r>
            <a:r>
              <a:rPr lang="en-US" err="1" smtClean="0"/>
              <a:t>sendiri</a:t>
            </a:r>
            <a:r>
              <a:rPr lang="en-US" smtClean="0"/>
              <a:t> yang </a:t>
            </a:r>
            <a:r>
              <a:rPr lang="en-US" err="1" smtClean="0"/>
              <a:t>mengetahui</a:t>
            </a:r>
            <a:r>
              <a:rPr lang="en-US" smtClean="0"/>
              <a:t> paling </a:t>
            </a:r>
            <a:r>
              <a:rPr lang="en-US" err="1" smtClean="0"/>
              <a:t>baik</a:t>
            </a:r>
            <a:endParaRPr lang="en-US" smtClean="0"/>
          </a:p>
          <a:p>
            <a:r>
              <a:rPr lang="en-US" err="1" smtClean="0"/>
              <a:t>Determinisme</a:t>
            </a:r>
            <a:r>
              <a:rPr lang="en-US" smtClean="0"/>
              <a:t> = </a:t>
            </a:r>
            <a:r>
              <a:rPr lang="en-US" err="1" smtClean="0"/>
              <a:t>perkembangan</a:t>
            </a:r>
            <a:r>
              <a:rPr lang="en-US" smtClean="0"/>
              <a:t> </a:t>
            </a:r>
            <a:r>
              <a:rPr lang="en-US" err="1" smtClean="0"/>
              <a:t>manusia</a:t>
            </a:r>
            <a:r>
              <a:rPr lang="en-US" smtClean="0"/>
              <a:t> </a:t>
            </a:r>
            <a:r>
              <a:rPr lang="en-US" err="1" smtClean="0"/>
              <a:t>sangat</a:t>
            </a:r>
            <a:r>
              <a:rPr lang="en-US" smtClean="0"/>
              <a:t> </a:t>
            </a:r>
            <a:r>
              <a:rPr lang="en-US" err="1" smtClean="0"/>
              <a:t>ditentukan</a:t>
            </a:r>
            <a:r>
              <a:rPr lang="en-US" smtClean="0"/>
              <a:t> </a:t>
            </a:r>
            <a:r>
              <a:rPr lang="en-US" err="1" smtClean="0"/>
              <a:t>oleh</a:t>
            </a:r>
            <a:r>
              <a:rPr lang="en-US" smtClean="0"/>
              <a:t> </a:t>
            </a:r>
            <a:r>
              <a:rPr lang="en-US" err="1" smtClean="0"/>
              <a:t>alam</a:t>
            </a:r>
            <a:r>
              <a:rPr lang="en-US" smtClean="0"/>
              <a:t> </a:t>
            </a:r>
            <a:r>
              <a:rPr lang="en-US" err="1" smtClean="0"/>
              <a:t>lingkungannya</a:t>
            </a:r>
            <a:r>
              <a:rPr lang="en-US" smtClean="0"/>
              <a:t>. </a:t>
            </a:r>
            <a:r>
              <a:rPr lang="en-US" err="1" smtClean="0"/>
              <a:t>Tokoh</a:t>
            </a:r>
            <a:r>
              <a:rPr lang="en-US" smtClean="0"/>
              <a:t> : Charles Darwin</a:t>
            </a:r>
          </a:p>
          <a:p>
            <a:r>
              <a:rPr lang="en-US" err="1" smtClean="0"/>
              <a:t>Posibilisme</a:t>
            </a:r>
            <a:r>
              <a:rPr lang="en-US" smtClean="0"/>
              <a:t> = </a:t>
            </a:r>
            <a:r>
              <a:rPr lang="en-US" err="1" smtClean="0"/>
              <a:t>alam</a:t>
            </a:r>
            <a:r>
              <a:rPr lang="en-US" smtClean="0"/>
              <a:t> </a:t>
            </a:r>
            <a:r>
              <a:rPr lang="en-US" err="1" smtClean="0"/>
              <a:t>bukan</a:t>
            </a:r>
            <a:r>
              <a:rPr lang="en-US" smtClean="0"/>
              <a:t> </a:t>
            </a:r>
            <a:r>
              <a:rPr lang="en-US" err="1" smtClean="0"/>
              <a:t>faktor</a:t>
            </a:r>
            <a:r>
              <a:rPr lang="en-US" smtClean="0"/>
              <a:t> yang </a:t>
            </a:r>
            <a:r>
              <a:rPr lang="en-US" err="1" smtClean="0"/>
              <a:t>menetukan</a:t>
            </a:r>
            <a:r>
              <a:rPr lang="en-US" smtClean="0"/>
              <a:t> </a:t>
            </a:r>
            <a:r>
              <a:rPr lang="en-US" err="1" smtClean="0"/>
              <a:t>melainkan</a:t>
            </a:r>
            <a:r>
              <a:rPr lang="en-US" smtClean="0"/>
              <a:t> </a:t>
            </a:r>
            <a:r>
              <a:rPr lang="en-US" err="1" smtClean="0"/>
              <a:t>faktor</a:t>
            </a:r>
            <a:r>
              <a:rPr lang="en-US" smtClean="0"/>
              <a:t> </a:t>
            </a:r>
            <a:r>
              <a:rPr lang="en-US" err="1" smtClean="0"/>
              <a:t>pengontrol</a:t>
            </a:r>
            <a:r>
              <a:rPr lang="en-US" smtClean="0"/>
              <a:t>, </a:t>
            </a:r>
            <a:r>
              <a:rPr lang="en-US" err="1" smtClean="0"/>
              <a:t>peluang</a:t>
            </a:r>
            <a:r>
              <a:rPr lang="en-US" smtClean="0"/>
              <a:t> </a:t>
            </a:r>
            <a:r>
              <a:rPr lang="en-US" err="1" smtClean="0"/>
              <a:t>atau</a:t>
            </a:r>
            <a:r>
              <a:rPr lang="en-US" smtClean="0"/>
              <a:t> </a:t>
            </a:r>
            <a:r>
              <a:rPr lang="en-US" err="1" smtClean="0"/>
              <a:t>kemungkinan</a:t>
            </a:r>
            <a:r>
              <a:rPr lang="en-US" smtClean="0"/>
              <a:t> </a:t>
            </a:r>
            <a:r>
              <a:rPr lang="en-US" err="1" smtClean="0"/>
              <a:t>terjadinya</a:t>
            </a:r>
            <a:r>
              <a:rPr lang="en-US" smtClean="0"/>
              <a:t> </a:t>
            </a:r>
            <a:r>
              <a:rPr lang="en-US" err="1" smtClean="0"/>
              <a:t>kegiatan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kebudayaan</a:t>
            </a:r>
            <a:r>
              <a:rPr lang="en-US" smtClean="0"/>
              <a:t> </a:t>
            </a:r>
            <a:r>
              <a:rPr lang="en-US" err="1" smtClean="0"/>
              <a:t>manusia</a:t>
            </a:r>
            <a:r>
              <a:rPr lang="en-US" smtClean="0"/>
              <a:t>. </a:t>
            </a:r>
            <a:r>
              <a:rPr lang="en-US" err="1" smtClean="0"/>
              <a:t>Tokoh</a:t>
            </a:r>
            <a:r>
              <a:rPr lang="en-US" smtClean="0"/>
              <a:t> : EC </a:t>
            </a:r>
            <a:r>
              <a:rPr lang="en-US" err="1" smtClean="0"/>
              <a:t>Semple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Paul Vidal de la </a:t>
            </a:r>
            <a:r>
              <a:rPr lang="en-US" err="1" smtClean="0"/>
              <a:t>Blache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3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 smtClean="0"/>
              <a:t>Optimisme</a:t>
            </a:r>
            <a:r>
              <a:rPr lang="en-US" smtClean="0"/>
              <a:t> </a:t>
            </a:r>
            <a:r>
              <a:rPr lang="en-US" err="1" smtClean="0"/>
              <a:t>Teknologi</a:t>
            </a:r>
            <a:r>
              <a:rPr lang="en-US" smtClean="0"/>
              <a:t> = </a:t>
            </a:r>
            <a:r>
              <a:rPr lang="en-US" err="1" smtClean="0"/>
              <a:t>manusia</a:t>
            </a:r>
            <a:r>
              <a:rPr lang="en-US" smtClean="0"/>
              <a:t> </a:t>
            </a:r>
            <a:r>
              <a:rPr lang="en-US" err="1" smtClean="0"/>
              <a:t>adalah</a:t>
            </a:r>
            <a:r>
              <a:rPr lang="en-US" smtClean="0"/>
              <a:t> </a:t>
            </a:r>
            <a:r>
              <a:rPr lang="en-US" err="1" smtClean="0"/>
              <a:t>faktor</a:t>
            </a:r>
            <a:r>
              <a:rPr lang="en-US" smtClean="0"/>
              <a:t> </a:t>
            </a:r>
            <a:r>
              <a:rPr lang="en-US" err="1" smtClean="0"/>
              <a:t>dominan</a:t>
            </a:r>
            <a:r>
              <a:rPr lang="en-US" smtClean="0"/>
              <a:t> </a:t>
            </a:r>
            <a:r>
              <a:rPr lang="en-US" err="1" smtClean="0"/>
              <a:t>terhadap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r>
              <a:rPr lang="en-US" smtClean="0"/>
              <a:t> </a:t>
            </a:r>
          </a:p>
          <a:p>
            <a:r>
              <a:rPr lang="en-US" err="1" smtClean="0"/>
              <a:t>Ketuhanan</a:t>
            </a:r>
            <a:r>
              <a:rPr lang="en-US" smtClean="0"/>
              <a:t> = </a:t>
            </a:r>
            <a:r>
              <a:rPr lang="en-US" err="1" smtClean="0"/>
              <a:t>manusia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alam</a:t>
            </a:r>
            <a:r>
              <a:rPr lang="en-US" smtClean="0"/>
              <a:t> </a:t>
            </a:r>
            <a:r>
              <a:rPr lang="en-US" err="1" smtClean="0"/>
              <a:t>semesta</a:t>
            </a:r>
            <a:r>
              <a:rPr lang="en-US" smtClean="0"/>
              <a:t> </a:t>
            </a:r>
            <a:r>
              <a:rPr lang="en-US" err="1" smtClean="0"/>
              <a:t>diciptakan</a:t>
            </a:r>
            <a:r>
              <a:rPr lang="en-US" smtClean="0"/>
              <a:t> </a:t>
            </a:r>
            <a:r>
              <a:rPr lang="en-US" err="1" smtClean="0"/>
              <a:t>oleh</a:t>
            </a:r>
            <a:r>
              <a:rPr lang="en-US" smtClean="0"/>
              <a:t> </a:t>
            </a:r>
            <a:r>
              <a:rPr lang="en-US" err="1" smtClean="0"/>
              <a:t>Tuhan</a:t>
            </a:r>
            <a:r>
              <a:rPr lang="en-US" smtClean="0"/>
              <a:t>, </a:t>
            </a:r>
            <a:r>
              <a:rPr lang="en-US" err="1" smtClean="0"/>
              <a:t>manusia</a:t>
            </a:r>
            <a:r>
              <a:rPr lang="en-US" smtClean="0"/>
              <a:t> </a:t>
            </a:r>
            <a:r>
              <a:rPr lang="en-US" err="1" smtClean="0"/>
              <a:t>bukan</a:t>
            </a:r>
            <a:r>
              <a:rPr lang="en-US" smtClean="0"/>
              <a:t> </a:t>
            </a:r>
            <a:r>
              <a:rPr lang="en-US" err="1" smtClean="0"/>
              <a:t>penguasa</a:t>
            </a:r>
            <a:r>
              <a:rPr lang="en-US" smtClean="0"/>
              <a:t> </a:t>
            </a:r>
            <a:r>
              <a:rPr lang="en-US" err="1" smtClean="0"/>
              <a:t>alam</a:t>
            </a:r>
            <a:r>
              <a:rPr lang="en-US" smtClean="0"/>
              <a:t>, </a:t>
            </a:r>
            <a:r>
              <a:rPr lang="en-US" err="1" smtClean="0"/>
              <a:t>tapi</a:t>
            </a:r>
            <a:r>
              <a:rPr lang="en-US" smtClean="0"/>
              <a:t> </a:t>
            </a:r>
            <a:r>
              <a:rPr lang="en-US" err="1" smtClean="0"/>
              <a:t>hanya</a:t>
            </a:r>
            <a:r>
              <a:rPr lang="en-US" smtClean="0"/>
              <a:t> </a:t>
            </a:r>
            <a:r>
              <a:rPr lang="en-US" err="1" smtClean="0"/>
              <a:t>sekedar</a:t>
            </a:r>
            <a:r>
              <a:rPr lang="en-US" smtClean="0"/>
              <a:t> </a:t>
            </a:r>
            <a:r>
              <a:rPr lang="en-US" err="1" smtClean="0"/>
              <a:t>pambawa</a:t>
            </a:r>
            <a:r>
              <a:rPr lang="en-US" smtClean="0"/>
              <a:t> </a:t>
            </a:r>
            <a:r>
              <a:rPr lang="en-US" err="1" smtClean="0"/>
              <a:t>amanat</a:t>
            </a:r>
            <a:r>
              <a:rPr lang="en-US" smtClean="0"/>
              <a:t> </a:t>
            </a:r>
            <a:r>
              <a:rPr lang="en-US" err="1" smtClean="0"/>
              <a:t>di</a:t>
            </a:r>
            <a:r>
              <a:rPr lang="en-US" smtClean="0"/>
              <a:t> </a:t>
            </a:r>
            <a:r>
              <a:rPr lang="en-US" err="1" smtClean="0"/>
              <a:t>muka</a:t>
            </a:r>
            <a:r>
              <a:rPr lang="en-US" smtClean="0"/>
              <a:t> </a:t>
            </a:r>
            <a:r>
              <a:rPr lang="en-US" err="1" smtClean="0"/>
              <a:t>bumi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err="1" smtClean="0"/>
              <a:t>Meningkatkan</a:t>
            </a:r>
            <a:r>
              <a:rPr lang="en-US" smtClean="0"/>
              <a:t> </a:t>
            </a:r>
            <a:r>
              <a:rPr lang="en-US" err="1" smtClean="0"/>
              <a:t>taraf</a:t>
            </a:r>
            <a:r>
              <a:rPr lang="en-US" smtClean="0"/>
              <a:t> </a:t>
            </a:r>
            <a:r>
              <a:rPr lang="en-US" err="1" smtClean="0"/>
              <a:t>hidup</a:t>
            </a:r>
            <a:r>
              <a:rPr lang="en-US" smtClean="0"/>
              <a:t> </a:t>
            </a:r>
            <a:r>
              <a:rPr lang="en-US" err="1" smtClean="0"/>
              <a:t>manusia</a:t>
            </a:r>
            <a:r>
              <a:rPr lang="en-US" smtClean="0"/>
              <a:t> </a:t>
            </a:r>
            <a:r>
              <a:rPr lang="en-US" err="1" smtClean="0"/>
              <a:t>dalam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r>
              <a:rPr lang="en-US" smtClean="0"/>
              <a:t> </a:t>
            </a:r>
            <a:r>
              <a:rPr lang="en-US" err="1" smtClean="0"/>
              <a:t>sosial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 smtClean="0"/>
              <a:t>Teori</a:t>
            </a:r>
            <a:r>
              <a:rPr lang="en-US" smtClean="0"/>
              <a:t> </a:t>
            </a:r>
            <a:r>
              <a:rPr lang="en-US" err="1" smtClean="0"/>
              <a:t>Modernisasi</a:t>
            </a:r>
            <a:r>
              <a:rPr lang="en-US" smtClean="0"/>
              <a:t> : </a:t>
            </a:r>
            <a:r>
              <a:rPr lang="en-US" err="1" smtClean="0"/>
              <a:t>Kualitas</a:t>
            </a:r>
            <a:r>
              <a:rPr lang="en-US" smtClean="0"/>
              <a:t> </a:t>
            </a:r>
            <a:r>
              <a:rPr lang="en-US" err="1" smtClean="0"/>
              <a:t>hidup</a:t>
            </a:r>
            <a:r>
              <a:rPr lang="en-US" smtClean="0"/>
              <a:t> </a:t>
            </a:r>
            <a:r>
              <a:rPr lang="en-US" err="1" smtClean="0"/>
              <a:t>manusia</a:t>
            </a:r>
            <a:r>
              <a:rPr lang="en-US" smtClean="0"/>
              <a:t> </a:t>
            </a:r>
            <a:r>
              <a:rPr lang="en-US" err="1" smtClean="0"/>
              <a:t>ditentukan</a:t>
            </a:r>
            <a:r>
              <a:rPr lang="en-US" smtClean="0"/>
              <a:t> </a:t>
            </a:r>
            <a:r>
              <a:rPr lang="en-US" err="1" smtClean="0"/>
              <a:t>karakter</a:t>
            </a:r>
            <a:r>
              <a:rPr lang="en-US" smtClean="0"/>
              <a:t> mental </a:t>
            </a:r>
            <a:r>
              <a:rPr lang="en-US" err="1" smtClean="0"/>
              <a:t>psikologis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sosial</a:t>
            </a:r>
            <a:r>
              <a:rPr lang="en-US" smtClean="0"/>
              <a:t> </a:t>
            </a:r>
            <a:r>
              <a:rPr lang="en-US" err="1" smtClean="0"/>
              <a:t>budayanya</a:t>
            </a:r>
            <a:r>
              <a:rPr lang="en-US" smtClean="0"/>
              <a:t> </a:t>
            </a:r>
            <a:r>
              <a:rPr lang="en-US" err="1" smtClean="0"/>
              <a:t>sendiri</a:t>
            </a:r>
            <a:endParaRPr lang="en-US" smtClean="0"/>
          </a:p>
          <a:p>
            <a:r>
              <a:rPr lang="en-US" err="1" smtClean="0"/>
              <a:t>Teori</a:t>
            </a:r>
            <a:r>
              <a:rPr lang="en-US" smtClean="0"/>
              <a:t> Human Capital : </a:t>
            </a:r>
            <a:r>
              <a:rPr lang="en-US" err="1" smtClean="0"/>
              <a:t>lingkungan</a:t>
            </a:r>
            <a:r>
              <a:rPr lang="en-US" smtClean="0"/>
              <a:t> </a:t>
            </a:r>
            <a:r>
              <a:rPr lang="en-US" err="1" smtClean="0"/>
              <a:t>sosial</a:t>
            </a:r>
            <a:r>
              <a:rPr lang="en-US" smtClean="0"/>
              <a:t> </a:t>
            </a:r>
            <a:r>
              <a:rPr lang="en-US" err="1" smtClean="0"/>
              <a:t>tergantung</a:t>
            </a:r>
            <a:r>
              <a:rPr lang="en-US" smtClean="0"/>
              <a:t> </a:t>
            </a:r>
            <a:r>
              <a:rPr lang="en-US" err="1" smtClean="0"/>
              <a:t>penguasaan</a:t>
            </a:r>
            <a:r>
              <a:rPr lang="en-US" smtClean="0"/>
              <a:t> IPTEK </a:t>
            </a:r>
            <a:r>
              <a:rPr lang="en-US" err="1" smtClean="0"/>
              <a:t>warga</a:t>
            </a:r>
            <a:r>
              <a:rPr lang="en-US" smtClean="0"/>
              <a:t> </a:t>
            </a:r>
            <a:r>
              <a:rPr lang="en-US" err="1" smtClean="0"/>
              <a:t>masyarakat</a:t>
            </a:r>
            <a:r>
              <a:rPr lang="en-US" smtClean="0"/>
              <a:t> </a:t>
            </a:r>
            <a:r>
              <a:rPr lang="en-US" err="1" smtClean="0"/>
              <a:t>di</a:t>
            </a:r>
            <a:r>
              <a:rPr lang="en-US" smtClean="0"/>
              <a:t> </a:t>
            </a:r>
            <a:r>
              <a:rPr lang="en-US" err="1" smtClean="0"/>
              <a:t>samping</a:t>
            </a:r>
            <a:r>
              <a:rPr lang="en-US" smtClean="0"/>
              <a:t> mental, </a:t>
            </a:r>
            <a:r>
              <a:rPr lang="en-US" err="1" smtClean="0"/>
              <a:t>psikologis</a:t>
            </a:r>
            <a:r>
              <a:rPr lang="en-US" smtClean="0"/>
              <a:t>,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sosial</a:t>
            </a:r>
            <a:r>
              <a:rPr lang="en-US" smtClean="0"/>
              <a:t> </a:t>
            </a:r>
            <a:r>
              <a:rPr lang="en-US" err="1" smtClean="0"/>
              <a:t>budaya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8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 smtClean="0"/>
              <a:t>Teori</a:t>
            </a:r>
            <a:r>
              <a:rPr lang="en-US" smtClean="0"/>
              <a:t> Dependency : </a:t>
            </a:r>
            <a:r>
              <a:rPr lang="en-US" err="1" smtClean="0"/>
              <a:t>keterbelakangan</a:t>
            </a:r>
            <a:r>
              <a:rPr lang="en-US" smtClean="0"/>
              <a:t> </a:t>
            </a:r>
            <a:r>
              <a:rPr lang="en-US" err="1" smtClean="0"/>
              <a:t>disebabkan</a:t>
            </a:r>
            <a:r>
              <a:rPr lang="en-US" smtClean="0"/>
              <a:t> </a:t>
            </a:r>
            <a:r>
              <a:rPr lang="en-US" err="1" smtClean="0"/>
              <a:t>pihak</a:t>
            </a:r>
            <a:r>
              <a:rPr lang="en-US" smtClean="0"/>
              <a:t> </a:t>
            </a:r>
            <a:r>
              <a:rPr lang="en-US" err="1" smtClean="0"/>
              <a:t>luar</a:t>
            </a:r>
            <a:r>
              <a:rPr lang="en-US" smtClean="0"/>
              <a:t>, </a:t>
            </a:r>
            <a:r>
              <a:rPr lang="en-US" err="1" smtClean="0"/>
              <a:t>oleh</a:t>
            </a:r>
            <a:r>
              <a:rPr lang="en-US" smtClean="0"/>
              <a:t> </a:t>
            </a:r>
            <a:r>
              <a:rPr lang="en-US" err="1" smtClean="0"/>
              <a:t>karena</a:t>
            </a:r>
            <a:r>
              <a:rPr lang="en-US" smtClean="0"/>
              <a:t> </a:t>
            </a:r>
            <a:r>
              <a:rPr lang="en-US" err="1" smtClean="0"/>
              <a:t>itu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r>
              <a:rPr lang="en-US" smtClean="0"/>
              <a:t> </a:t>
            </a:r>
            <a:r>
              <a:rPr lang="en-US" err="1" smtClean="0"/>
              <a:t>sosial</a:t>
            </a:r>
            <a:r>
              <a:rPr lang="en-US" smtClean="0"/>
              <a:t> </a:t>
            </a:r>
            <a:r>
              <a:rPr lang="en-US" err="1" smtClean="0"/>
              <a:t>harus</a:t>
            </a:r>
            <a:r>
              <a:rPr lang="en-US" smtClean="0"/>
              <a:t> </a:t>
            </a:r>
            <a:r>
              <a:rPr lang="en-US" err="1" smtClean="0"/>
              <a:t>dilakukan</a:t>
            </a:r>
            <a:r>
              <a:rPr lang="en-US" smtClean="0"/>
              <a:t> </a:t>
            </a:r>
            <a:r>
              <a:rPr lang="en-US" err="1" smtClean="0"/>
              <a:t>atas</a:t>
            </a:r>
            <a:r>
              <a:rPr lang="en-US" smtClean="0"/>
              <a:t> </a:t>
            </a:r>
            <a:r>
              <a:rPr lang="en-US" err="1" smtClean="0"/>
              <a:t>dasar</a:t>
            </a:r>
            <a:r>
              <a:rPr lang="en-US" smtClean="0"/>
              <a:t> </a:t>
            </a:r>
            <a:r>
              <a:rPr lang="en-US" err="1" smtClean="0"/>
              <a:t>kemampuannya</a:t>
            </a:r>
            <a:r>
              <a:rPr lang="en-US" smtClean="0"/>
              <a:t> </a:t>
            </a:r>
            <a:r>
              <a:rPr lang="en-US" err="1" smtClean="0"/>
              <a:t>sendiri</a:t>
            </a:r>
            <a:endParaRPr lang="en-US" smtClean="0"/>
          </a:p>
          <a:p>
            <a:r>
              <a:rPr lang="en-US" err="1" smtClean="0"/>
              <a:t>Teori</a:t>
            </a:r>
            <a:r>
              <a:rPr lang="en-US" smtClean="0"/>
              <a:t> </a:t>
            </a:r>
            <a:r>
              <a:rPr lang="en-US" err="1" smtClean="0"/>
              <a:t>Determinisme</a:t>
            </a:r>
            <a:r>
              <a:rPr lang="en-US" smtClean="0"/>
              <a:t> </a:t>
            </a:r>
            <a:r>
              <a:rPr lang="en-US" err="1" smtClean="0"/>
              <a:t>Geografi</a:t>
            </a:r>
            <a:r>
              <a:rPr lang="en-US" smtClean="0"/>
              <a:t> : </a:t>
            </a:r>
            <a:r>
              <a:rPr lang="en-US" err="1" smtClean="0"/>
              <a:t>kondisi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r>
              <a:rPr lang="en-US" smtClean="0"/>
              <a:t> </a:t>
            </a:r>
            <a:r>
              <a:rPr lang="en-US" err="1" smtClean="0"/>
              <a:t>geografis</a:t>
            </a:r>
            <a:r>
              <a:rPr lang="en-US" smtClean="0"/>
              <a:t> </a:t>
            </a:r>
            <a:r>
              <a:rPr lang="en-US" err="1" smtClean="0"/>
              <a:t>menentukan</a:t>
            </a:r>
            <a:r>
              <a:rPr lang="en-US" smtClean="0"/>
              <a:t> </a:t>
            </a:r>
            <a:r>
              <a:rPr lang="en-US" err="1" smtClean="0"/>
              <a:t>corak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kualitas</a:t>
            </a:r>
            <a:r>
              <a:rPr lang="en-US" smtClean="0"/>
              <a:t> </a:t>
            </a:r>
            <a:r>
              <a:rPr lang="en-US" err="1" smtClean="0"/>
              <a:t>hidup</a:t>
            </a:r>
            <a:r>
              <a:rPr lang="en-US" smtClean="0"/>
              <a:t> </a:t>
            </a:r>
            <a:r>
              <a:rPr lang="en-US" err="1" smtClean="0"/>
              <a:t>manusia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4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PEMBANGUNAN BERKELANJUTAN DAN BERWAWASAN LINGKUNGAN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Sustainability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pulih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 smtClean="0"/>
              <a:t>.</a:t>
            </a:r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Pembangunan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PBB, </a:t>
            </a:r>
            <a:r>
              <a:rPr lang="en-US" b="1" dirty="0"/>
              <a:t>Pembangunan </a:t>
            </a:r>
            <a:r>
              <a:rPr lang="en-US" b="1" dirty="0" err="1"/>
              <a:t>berkelanjutan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yang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kompromi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(SDA)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Brundtland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Supardi</a:t>
            </a:r>
            <a:r>
              <a:rPr lang="en-US" dirty="0"/>
              <a:t>, 1994: 205)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didefnisikan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/>
              <a:t>Undang-undang</a:t>
            </a:r>
            <a:r>
              <a:rPr lang="en-US" dirty="0"/>
              <a:t> No.4 </a:t>
            </a:r>
            <a:r>
              <a:rPr lang="en-US" dirty="0" err="1"/>
              <a:t>Tahun</a:t>
            </a:r>
            <a:r>
              <a:rPr lang="en-US" dirty="0"/>
              <a:t> 1982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: Pembangunan </a:t>
            </a:r>
            <a:r>
              <a:rPr lang="en-US" dirty="0" err="1"/>
              <a:t>berwawasan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bijaksana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CIRI PEMBANGUNAN BERKELANJUTAN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Pembangunan, Pembangunan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/>
              <a:t>Pembangunan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sebatas</a:t>
            </a:r>
            <a:r>
              <a:rPr lang="en-US" dirty="0"/>
              <a:t> </a:t>
            </a:r>
            <a:r>
              <a:rPr lang="en-US" dirty="0" err="1"/>
              <a:t>mengejar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polusi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yang </a:t>
            </a:r>
            <a:r>
              <a:rPr lang="en-US" dirty="0" err="1"/>
              <a:t>melampaui</a:t>
            </a:r>
            <a:r>
              <a:rPr lang="en-US" dirty="0"/>
              <a:t> </a:t>
            </a:r>
            <a:r>
              <a:rPr lang="en-US" dirty="0" err="1"/>
              <a:t>ambang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Pembangunan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ekologis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yang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 yang </a:t>
            </a:r>
            <a:r>
              <a:rPr lang="en-US" dirty="0" err="1"/>
              <a:t>punah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diperbarui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bijaksana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diperbarui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diperbarui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FUNGSI UTAMA ILMU PENGETAHUAN DAN TEKNOLOGI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agar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, </a:t>
            </a:r>
            <a:r>
              <a:rPr lang="en-US" dirty="0" err="1" smtClean="0"/>
              <a:t>lancar</a:t>
            </a:r>
            <a:r>
              <a:rPr lang="en-US" dirty="0" smtClean="0"/>
              <a:t>, </a:t>
            </a:r>
            <a:r>
              <a:rPr lang="en-US" dirty="0" err="1" smtClean="0"/>
              <a:t>efesien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,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Kesimpulan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err="1" smtClean="0"/>
              <a:t>Manusia</a:t>
            </a:r>
            <a:r>
              <a:rPr lang="en-US" smtClean="0"/>
              <a:t> </a:t>
            </a:r>
            <a:r>
              <a:rPr lang="en-US" err="1" smtClean="0"/>
              <a:t>dengan</a:t>
            </a:r>
            <a:r>
              <a:rPr lang="en-US" smtClean="0"/>
              <a:t> </a:t>
            </a:r>
            <a:r>
              <a:rPr lang="en-US" err="1" smtClean="0"/>
              <a:t>kecerdasan</a:t>
            </a:r>
            <a:r>
              <a:rPr lang="en-US" smtClean="0"/>
              <a:t> yang </a:t>
            </a:r>
            <a:r>
              <a:rPr lang="en-US" err="1" smtClean="0"/>
              <a:t>dimilikinya</a:t>
            </a:r>
            <a:r>
              <a:rPr lang="en-US" smtClean="0"/>
              <a:t>, </a:t>
            </a:r>
            <a:r>
              <a:rPr lang="en-US" err="1" smtClean="0"/>
              <a:t>serta</a:t>
            </a:r>
            <a:r>
              <a:rPr lang="en-US" smtClean="0"/>
              <a:t> </a:t>
            </a:r>
            <a:r>
              <a:rPr lang="en-US" err="1" smtClean="0"/>
              <a:t>pengaruh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r>
              <a:rPr lang="en-US" smtClean="0"/>
              <a:t> </a:t>
            </a:r>
            <a:r>
              <a:rPr lang="en-US" err="1" smtClean="0"/>
              <a:t>akan</a:t>
            </a:r>
            <a:r>
              <a:rPr lang="en-US" smtClean="0"/>
              <a:t> </a:t>
            </a:r>
            <a:r>
              <a:rPr lang="en-US" err="1" smtClean="0"/>
              <a:t>menyebabkan</a:t>
            </a:r>
            <a:r>
              <a:rPr lang="en-US" smtClean="0"/>
              <a:t> </a:t>
            </a:r>
            <a:r>
              <a:rPr lang="en-US" err="1" smtClean="0"/>
              <a:t>evolusi</a:t>
            </a:r>
            <a:r>
              <a:rPr lang="en-US" smtClean="0"/>
              <a:t> </a:t>
            </a:r>
            <a:r>
              <a:rPr lang="en-US" err="1" smtClean="0"/>
              <a:t>dalam</a:t>
            </a:r>
            <a:r>
              <a:rPr lang="en-US" smtClean="0"/>
              <a:t> </a:t>
            </a:r>
            <a:r>
              <a:rPr lang="en-US" err="1" smtClean="0"/>
              <a:t>pemikiran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menyebabkan</a:t>
            </a:r>
            <a:r>
              <a:rPr lang="en-US" smtClean="0"/>
              <a:t> </a:t>
            </a:r>
            <a:r>
              <a:rPr lang="en-US" err="1" smtClean="0"/>
              <a:t>terjadinya</a:t>
            </a:r>
            <a:r>
              <a:rPr lang="en-US" smtClean="0"/>
              <a:t> </a:t>
            </a:r>
            <a:r>
              <a:rPr lang="en-US" err="1" smtClean="0"/>
              <a:t>perkembangan</a:t>
            </a:r>
            <a:r>
              <a:rPr lang="en-US" smtClean="0"/>
              <a:t> </a:t>
            </a:r>
            <a:r>
              <a:rPr lang="en-US" err="1" smtClean="0"/>
              <a:t>peradaban</a:t>
            </a:r>
            <a:r>
              <a:rPr lang="en-US" smtClean="0"/>
              <a:t> </a:t>
            </a:r>
            <a:r>
              <a:rPr lang="en-US" err="1" smtClean="0"/>
              <a:t>sehinggan</a:t>
            </a:r>
            <a:r>
              <a:rPr lang="en-US" smtClean="0"/>
              <a:t> IPTEK </a:t>
            </a:r>
            <a:r>
              <a:rPr lang="en-US" err="1" smtClean="0"/>
              <a:t>semakin</a:t>
            </a:r>
            <a:r>
              <a:rPr lang="en-US" smtClean="0"/>
              <a:t> </a:t>
            </a:r>
            <a:r>
              <a:rPr lang="en-US" err="1" smtClean="0"/>
              <a:t>maju</a:t>
            </a:r>
            <a:r>
              <a:rPr lang="en-US" smtClean="0"/>
              <a:t>. </a:t>
            </a:r>
            <a:r>
              <a:rPr lang="en-US" err="1" smtClean="0"/>
              <a:t>Kemajuan</a:t>
            </a:r>
            <a:r>
              <a:rPr lang="en-US" smtClean="0"/>
              <a:t> IPTEK </a:t>
            </a:r>
            <a:r>
              <a:rPr lang="en-US" err="1" smtClean="0"/>
              <a:t>ini</a:t>
            </a:r>
            <a:r>
              <a:rPr lang="en-US" smtClean="0"/>
              <a:t> </a:t>
            </a:r>
            <a:r>
              <a:rPr lang="en-US" err="1" smtClean="0"/>
              <a:t>akan</a:t>
            </a:r>
            <a:r>
              <a:rPr lang="en-US" smtClean="0"/>
              <a:t> </a:t>
            </a:r>
            <a:r>
              <a:rPr lang="en-US" err="1" smtClean="0"/>
              <a:t>membawa</a:t>
            </a:r>
            <a:r>
              <a:rPr lang="en-US" smtClean="0"/>
              <a:t> </a:t>
            </a:r>
            <a:r>
              <a:rPr lang="en-US" err="1" smtClean="0"/>
              <a:t>berbagai</a:t>
            </a:r>
            <a:r>
              <a:rPr lang="en-US" smtClean="0"/>
              <a:t> </a:t>
            </a:r>
            <a:r>
              <a:rPr lang="en-US" err="1" smtClean="0"/>
              <a:t>dampak</a:t>
            </a:r>
            <a:r>
              <a:rPr lang="en-US" smtClean="0"/>
              <a:t> </a:t>
            </a:r>
            <a:r>
              <a:rPr lang="en-US" err="1" smtClean="0"/>
              <a:t>bagi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r>
              <a:rPr lang="en-US" smtClean="0"/>
              <a:t> </a:t>
            </a:r>
            <a:r>
              <a:rPr lang="en-US" err="1" smtClean="0"/>
              <a:t>manusia</a:t>
            </a:r>
            <a:r>
              <a:rPr lang="en-US" smtClean="0"/>
              <a:t>. </a:t>
            </a:r>
            <a:r>
              <a:rPr lang="en-US" err="1" smtClean="0"/>
              <a:t>Sehingga</a:t>
            </a:r>
            <a:r>
              <a:rPr lang="en-US" smtClean="0"/>
              <a:t> </a:t>
            </a:r>
            <a:r>
              <a:rPr lang="en-US" err="1" smtClean="0"/>
              <a:t>manusia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alam</a:t>
            </a:r>
            <a:r>
              <a:rPr lang="en-US" smtClean="0"/>
              <a:t> </a:t>
            </a:r>
            <a:r>
              <a:rPr lang="en-US" err="1" smtClean="0"/>
              <a:t>adalah</a:t>
            </a:r>
            <a:r>
              <a:rPr lang="en-US" smtClean="0"/>
              <a:t> </a:t>
            </a:r>
            <a:r>
              <a:rPr lang="en-US" err="1" smtClean="0"/>
              <a:t>sesuatu</a:t>
            </a:r>
            <a:r>
              <a:rPr lang="en-US" smtClean="0"/>
              <a:t> yang </a:t>
            </a:r>
            <a:r>
              <a:rPr lang="en-US" err="1" smtClean="0"/>
              <a:t>sudah</a:t>
            </a:r>
            <a:r>
              <a:rPr lang="en-US" smtClean="0"/>
              <a:t> </a:t>
            </a:r>
            <a:r>
              <a:rPr lang="en-US" err="1" smtClean="0"/>
              <a:t>terintegrasi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tidak</a:t>
            </a:r>
            <a:r>
              <a:rPr lang="en-US" smtClean="0"/>
              <a:t> </a:t>
            </a:r>
            <a:r>
              <a:rPr lang="en-US" err="1" smtClean="0"/>
              <a:t>bisa</a:t>
            </a:r>
            <a:r>
              <a:rPr lang="en-US" smtClean="0"/>
              <a:t> </a:t>
            </a:r>
            <a:r>
              <a:rPr lang="en-US" err="1" smtClean="0"/>
              <a:t>dipisahkan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5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/>
              <a:t>SEKIAN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 </a:t>
            </a:r>
            <a:br>
              <a:rPr lang="en-US" dirty="0" smtClean="0"/>
            </a:br>
            <a:r>
              <a:rPr lang="en-US" dirty="0" smtClean="0"/>
              <a:t>TERIMAKASIH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9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sarana-sarana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466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DEFINISI LINGKUNGAN HIDUP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No.23  </a:t>
            </a:r>
            <a:r>
              <a:rPr lang="en-US" dirty="0" err="1"/>
              <a:t>Tahun</a:t>
            </a:r>
            <a:r>
              <a:rPr lang="en-US" dirty="0"/>
              <a:t> 1997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daya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,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peri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</a:p>
          <a:p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jumpai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b="1" dirty="0" err="1" smtClean="0"/>
              <a:t>benda</a:t>
            </a:r>
            <a:r>
              <a:rPr lang="en-US" dirty="0" smtClean="0"/>
              <a:t>, </a:t>
            </a:r>
            <a:r>
              <a:rPr lang="en-US" b="1" dirty="0" err="1"/>
              <a:t>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Benda</a:t>
            </a:r>
            <a:r>
              <a:rPr lang="en-US" dirty="0" smtClean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, </a:t>
            </a:r>
            <a:r>
              <a:rPr lang="en-US" dirty="0" err="1"/>
              <a:t>benda-benda</a:t>
            </a:r>
            <a:r>
              <a:rPr lang="en-US" dirty="0"/>
              <a:t> </a:t>
            </a:r>
            <a:r>
              <a:rPr lang="en-US" dirty="0" err="1"/>
              <a:t>tambang</a:t>
            </a:r>
            <a:r>
              <a:rPr lang="en-US" dirty="0"/>
              <a:t>,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, </a:t>
            </a:r>
            <a:r>
              <a:rPr lang="en-US" dirty="0" err="1"/>
              <a:t>tumbuh-tumbuhan</a:t>
            </a:r>
            <a:r>
              <a:rPr lang="en-US" dirty="0"/>
              <a:t>,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 smtClean="0"/>
              <a:t>.</a:t>
            </a:r>
          </a:p>
          <a:p>
            <a:r>
              <a:rPr lang="en-US" b="1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r>
              <a:rPr lang="en-US" dirty="0" err="1"/>
              <a:t>iklim</a:t>
            </a:r>
            <a:r>
              <a:rPr lang="en-US" dirty="0"/>
              <a:t>, </a:t>
            </a:r>
            <a:r>
              <a:rPr lang="en-US" dirty="0" err="1"/>
              <a:t>cuaca</a:t>
            </a:r>
            <a:r>
              <a:rPr lang="en-US" dirty="0"/>
              <a:t>, </a:t>
            </a:r>
            <a:r>
              <a:rPr lang="en-US" dirty="0" err="1"/>
              <a:t>suasana</a:t>
            </a:r>
            <a:r>
              <a:rPr lang="en-US" dirty="0"/>
              <a:t>, </a:t>
            </a:r>
            <a:r>
              <a:rPr lang="en-US" dirty="0" err="1"/>
              <a:t>kesuburan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 smtClean="0"/>
              <a:t>.</a:t>
            </a:r>
          </a:p>
          <a:p>
            <a:r>
              <a:rPr lang="en-US" b="1" dirty="0" err="1"/>
              <a:t>D</a:t>
            </a:r>
            <a:r>
              <a:rPr lang="en-US" b="1" dirty="0" err="1" smtClean="0"/>
              <a:t>aya</a:t>
            </a:r>
            <a:r>
              <a:rPr lang="en-US" dirty="0" smtClean="0"/>
              <a:t>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.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semesta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air, </a:t>
            </a:r>
            <a:r>
              <a:rPr lang="en-US" dirty="0" err="1"/>
              <a:t>serta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Arianto</a:t>
            </a:r>
            <a:r>
              <a:rPr lang="en-US" dirty="0"/>
              <a:t> (1988)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.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, </a:t>
            </a:r>
            <a:r>
              <a:rPr lang="en-US" dirty="0" err="1"/>
              <a:t>tanah</a:t>
            </a:r>
            <a:r>
              <a:rPr lang="en-US" dirty="0"/>
              <a:t>,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Hayati</a:t>
            </a:r>
            <a:r>
              <a:rPr lang="en-US" dirty="0"/>
              <a:t>.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hayati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paling </a:t>
            </a:r>
            <a:r>
              <a:rPr lang="en-US" dirty="0" err="1"/>
              <a:t>kecil</a:t>
            </a:r>
            <a:r>
              <a:rPr lang="en-US" dirty="0"/>
              <a:t> (</a:t>
            </a:r>
            <a:r>
              <a:rPr lang="en-US" dirty="0" err="1"/>
              <a:t>Mikro</a:t>
            </a:r>
            <a:r>
              <a:rPr lang="en-US" dirty="0"/>
              <a:t> organism) </a:t>
            </a:r>
            <a:r>
              <a:rPr lang="en-US" dirty="0" err="1"/>
              <a:t>sampai</a:t>
            </a:r>
            <a:r>
              <a:rPr lang="en-US" dirty="0"/>
              <a:t> yang </a:t>
            </a:r>
            <a:r>
              <a:rPr lang="en-US" dirty="0" err="1"/>
              <a:t>besar-besar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tumbuh-tumbuhan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sesamanya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5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PERANAN IPTEK DALAM PENGELOLAAN LINGKUNGAN HIDUP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04569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8467411" cy="60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4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1719</Words>
  <Application>Microsoft Office PowerPoint</Application>
  <PresentationFormat>On-screen Show (4:3)</PresentationFormat>
  <Paragraphs>164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EKOLOGI DAN ILMU LINGKUNGAN</vt:lpstr>
      <vt:lpstr>MANUSIA, SAINS DAN TEKNOLOGI</vt:lpstr>
      <vt:lpstr>DEFINISI ILMU PENGETAHUAN DAN TEKNOLOGI</vt:lpstr>
      <vt:lpstr>FUNGSI UTAMA ILMU PENGETAHUAN DAN TEKNOLOGI</vt:lpstr>
      <vt:lpstr>PowerPoint Presentation</vt:lpstr>
      <vt:lpstr>DEFINISI LINGKUNGAN HIDUP</vt:lpstr>
      <vt:lpstr>PowerPoint Presentation</vt:lpstr>
      <vt:lpstr>PowerPoint Presentation</vt:lpstr>
      <vt:lpstr>PERANAN IPTEK DALAM PENGELOLAAN LINGKUNGAN HIDUP</vt:lpstr>
      <vt:lpstr>PowerPoint Presentation</vt:lpstr>
      <vt:lpstr>PowerPoint Presentation</vt:lpstr>
      <vt:lpstr>PowerPoint Presentation</vt:lpstr>
      <vt:lpstr>Pengaruh Manusia pada Alam</vt:lpstr>
      <vt:lpstr>Penggunaan SDA</vt:lpstr>
      <vt:lpstr>Pertanian dan Tanah</vt:lpstr>
      <vt:lpstr>Hutan</vt:lpstr>
      <vt:lpstr>Usaha Pemerintah Meningkatkan Produksi Hutan :</vt:lpstr>
      <vt:lpstr>Air</vt:lpstr>
      <vt:lpstr>Bahan Tambang</vt:lpstr>
      <vt:lpstr>PROBLEMATIKA PEMANFATAN IPTEK   DI INDONESIA</vt:lpstr>
      <vt:lpstr>PowerPoint Presentation</vt:lpstr>
      <vt:lpstr>PowerPoint Presentation</vt:lpstr>
      <vt:lpstr>Pengaruh IPTEK bagi Lingkungan</vt:lpstr>
      <vt:lpstr>Dampak Positif</vt:lpstr>
      <vt:lpstr>Dampak Negatif</vt:lpstr>
      <vt:lpstr>Pemanasan Global</vt:lpstr>
      <vt:lpstr>Dampak Pemanasan Global</vt:lpstr>
      <vt:lpstr>BENTUK KERUSAKAN AKIBAT ULAH MANUSIA</vt:lpstr>
      <vt:lpstr>Prinsip dan Upaya pelestarian SDA dan lingkungan Hidup</vt:lpstr>
      <vt:lpstr>The Third Wafe (by Alfin Toffler)</vt:lpstr>
      <vt:lpstr>Paham tentang Hubungan Manusia dan Lingkungan</vt:lpstr>
      <vt:lpstr>PowerPoint Presentation</vt:lpstr>
      <vt:lpstr>Meningkatkan taraf hidup manusia dalam lingkungan sosial</vt:lpstr>
      <vt:lpstr>PowerPoint Presentation</vt:lpstr>
      <vt:lpstr>PowerPoint Presentation</vt:lpstr>
      <vt:lpstr>PEMBANGUNAN BERKELANJUTAN DAN BERWAWASAN LINGKUNGAN</vt:lpstr>
      <vt:lpstr>PowerPoint Presentation</vt:lpstr>
      <vt:lpstr>CIRI PEMBANGUNAN BERKELANJUTAN</vt:lpstr>
      <vt:lpstr>PowerPoint Presentation</vt:lpstr>
      <vt:lpstr>Kesimpulan</vt:lpstr>
      <vt:lpstr>SEKIAN  DAN  TERIMAKASIH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 DAN ILMU LINGKUNGAN</dc:title>
  <dc:creator>Toshiba-User</dc:creator>
  <cp:lastModifiedBy>Toshiba-User</cp:lastModifiedBy>
  <cp:revision>84</cp:revision>
  <dcterms:created xsi:type="dcterms:W3CDTF">2019-03-10T02:39:05Z</dcterms:created>
  <dcterms:modified xsi:type="dcterms:W3CDTF">2019-05-27T22:59:48Z</dcterms:modified>
</cp:coreProperties>
</file>