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73" r:id="rId2"/>
    <p:sldId id="337" r:id="rId3"/>
    <p:sldId id="339" r:id="rId4"/>
    <p:sldId id="310" r:id="rId5"/>
    <p:sldId id="313" r:id="rId6"/>
    <p:sldId id="321" r:id="rId7"/>
    <p:sldId id="312" r:id="rId8"/>
    <p:sldId id="314" r:id="rId9"/>
    <p:sldId id="315" r:id="rId10"/>
    <p:sldId id="316" r:id="rId11"/>
    <p:sldId id="317" r:id="rId12"/>
    <p:sldId id="311" r:id="rId13"/>
    <p:sldId id="319" r:id="rId14"/>
    <p:sldId id="320" r:id="rId15"/>
    <p:sldId id="322" r:id="rId16"/>
    <p:sldId id="350" r:id="rId17"/>
    <p:sldId id="323" r:id="rId18"/>
    <p:sldId id="324" r:id="rId19"/>
    <p:sldId id="325" r:id="rId20"/>
    <p:sldId id="318" r:id="rId21"/>
    <p:sldId id="351" r:id="rId22"/>
    <p:sldId id="352" r:id="rId23"/>
    <p:sldId id="353" r:id="rId24"/>
    <p:sldId id="354" r:id="rId25"/>
    <p:sldId id="355" r:id="rId26"/>
    <p:sldId id="326" r:id="rId27"/>
    <p:sldId id="327" r:id="rId28"/>
    <p:sldId id="328" r:id="rId29"/>
    <p:sldId id="329" r:id="rId30"/>
    <p:sldId id="344" r:id="rId31"/>
    <p:sldId id="345" r:id="rId32"/>
    <p:sldId id="343" r:id="rId33"/>
    <p:sldId id="346" r:id="rId34"/>
    <p:sldId id="348" r:id="rId35"/>
    <p:sldId id="349" r:id="rId36"/>
    <p:sldId id="347" r:id="rId37"/>
    <p:sldId id="342" r:id="rId38"/>
    <p:sldId id="330" r:id="rId39"/>
    <p:sldId id="331" r:id="rId40"/>
    <p:sldId id="332" r:id="rId41"/>
    <p:sldId id="333" r:id="rId42"/>
    <p:sldId id="334" r:id="rId43"/>
    <p:sldId id="335" r:id="rId44"/>
    <p:sldId id="336" r:id="rId45"/>
    <p:sldId id="340" r:id="rId46"/>
    <p:sldId id="341" r:id="rId47"/>
    <p:sldId id="30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84"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D69F91-710F-4D98-9E50-FA60A3CD4653}" type="datetimeFigureOut">
              <a:rPr lang="en-US" smtClean="0"/>
              <a:t>6/24/2019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770309-87CA-4AF5-9C40-7EFF4C9E6A29}" type="slidenum">
              <a:rPr lang="en-US" smtClean="0"/>
              <a:t>‹#›</a:t>
            </a:fld>
            <a:endParaRPr lang="en-US"/>
          </a:p>
        </p:txBody>
      </p:sp>
    </p:spTree>
    <p:extLst>
      <p:ext uri="{BB962C8B-B14F-4D97-AF65-F5344CB8AC3E}">
        <p14:creationId xmlns:p14="http://schemas.microsoft.com/office/powerpoint/2010/main" val="1007154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2740" eaLnBrk="0" hangingPunct="0">
              <a:defRPr sz="2400">
                <a:solidFill>
                  <a:schemeClr val="tx1"/>
                </a:solidFill>
                <a:latin typeface="Times New Roman" pitchFamily="18" charset="0"/>
              </a:defRPr>
            </a:lvl1pPr>
            <a:lvl2pPr marL="727868" indent="-279949" defTabSz="822740" eaLnBrk="0" hangingPunct="0">
              <a:defRPr sz="2400">
                <a:solidFill>
                  <a:schemeClr val="tx1"/>
                </a:solidFill>
                <a:latin typeface="Times New Roman" pitchFamily="18" charset="0"/>
              </a:defRPr>
            </a:lvl2pPr>
            <a:lvl3pPr marL="1119797" indent="-223959" defTabSz="822740" eaLnBrk="0" hangingPunct="0">
              <a:defRPr sz="2400">
                <a:solidFill>
                  <a:schemeClr val="tx1"/>
                </a:solidFill>
                <a:latin typeface="Times New Roman" pitchFamily="18" charset="0"/>
              </a:defRPr>
            </a:lvl3pPr>
            <a:lvl4pPr marL="1567716" indent="-223959" defTabSz="822740" eaLnBrk="0" hangingPunct="0">
              <a:defRPr sz="2400">
                <a:solidFill>
                  <a:schemeClr val="tx1"/>
                </a:solidFill>
                <a:latin typeface="Times New Roman" pitchFamily="18" charset="0"/>
              </a:defRPr>
            </a:lvl4pPr>
            <a:lvl5pPr marL="2015635" indent="-223959" defTabSz="822740" eaLnBrk="0" hangingPunct="0">
              <a:defRPr sz="2400">
                <a:solidFill>
                  <a:schemeClr val="tx1"/>
                </a:solidFill>
                <a:latin typeface="Times New Roman" pitchFamily="18" charset="0"/>
              </a:defRPr>
            </a:lvl5pPr>
            <a:lvl6pPr marL="2463554" indent="-223959" algn="ctr" defTabSz="822740" eaLnBrk="0" fontAlgn="base" hangingPunct="0">
              <a:spcBef>
                <a:spcPct val="0"/>
              </a:spcBef>
              <a:spcAft>
                <a:spcPct val="0"/>
              </a:spcAft>
              <a:defRPr sz="2400">
                <a:solidFill>
                  <a:schemeClr val="tx1"/>
                </a:solidFill>
                <a:latin typeface="Times New Roman" pitchFamily="18" charset="0"/>
              </a:defRPr>
            </a:lvl6pPr>
            <a:lvl7pPr marL="2911472" indent="-223959" algn="ctr" defTabSz="822740" eaLnBrk="0" fontAlgn="base" hangingPunct="0">
              <a:spcBef>
                <a:spcPct val="0"/>
              </a:spcBef>
              <a:spcAft>
                <a:spcPct val="0"/>
              </a:spcAft>
              <a:defRPr sz="2400">
                <a:solidFill>
                  <a:schemeClr val="tx1"/>
                </a:solidFill>
                <a:latin typeface="Times New Roman" pitchFamily="18" charset="0"/>
              </a:defRPr>
            </a:lvl7pPr>
            <a:lvl8pPr marL="3359391" indent="-223959" algn="ctr" defTabSz="822740" eaLnBrk="0" fontAlgn="base" hangingPunct="0">
              <a:spcBef>
                <a:spcPct val="0"/>
              </a:spcBef>
              <a:spcAft>
                <a:spcPct val="0"/>
              </a:spcAft>
              <a:defRPr sz="2400">
                <a:solidFill>
                  <a:schemeClr val="tx1"/>
                </a:solidFill>
                <a:latin typeface="Times New Roman" pitchFamily="18" charset="0"/>
              </a:defRPr>
            </a:lvl8pPr>
            <a:lvl9pPr marL="3807310" indent="-223959" algn="ctr" defTabSz="822740" eaLnBrk="0" fontAlgn="base" hangingPunct="0">
              <a:spcBef>
                <a:spcPct val="0"/>
              </a:spcBef>
              <a:spcAft>
                <a:spcPct val="0"/>
              </a:spcAft>
              <a:defRPr sz="2400">
                <a:solidFill>
                  <a:schemeClr val="tx1"/>
                </a:solidFill>
                <a:latin typeface="Times New Roman" pitchFamily="18" charset="0"/>
              </a:defRPr>
            </a:lvl9pPr>
          </a:lstStyle>
          <a:p>
            <a:pPr eaLnBrk="1" hangingPunct="1"/>
            <a:fld id="{DDE0D6E6-6010-4B73-94F3-D07C23998EEA}" type="slidenum">
              <a:rPr lang="en-US" sz="1100"/>
              <a:pPr eaLnBrk="1" hangingPunct="1"/>
              <a:t>31</a:t>
            </a:fld>
            <a:endParaRPr lang="en-US" sz="1100"/>
          </a:p>
        </p:txBody>
      </p:sp>
      <p:sp>
        <p:nvSpPr>
          <p:cNvPr id="57347" name="Slide Image Placeholder 1"/>
          <p:cNvSpPr>
            <a:spLocks noGrp="1" noRot="1" noChangeAspect="1" noTextEdit="1"/>
          </p:cNvSpPr>
          <p:nvPr>
            <p:ph type="sldImg"/>
          </p:nvPr>
        </p:nvSpPr>
        <p:spPr>
          <a:xfrm>
            <a:off x="1144588" y="685800"/>
            <a:ext cx="4572000" cy="3429000"/>
          </a:xfrm>
          <a:ln/>
        </p:spPr>
      </p:sp>
      <p:sp>
        <p:nvSpPr>
          <p:cNvPr id="57348" name="Notes Placeholder 2"/>
          <p:cNvSpPr>
            <a:spLocks noGrp="1"/>
          </p:cNvSpPr>
          <p:nvPr>
            <p:ph type="body" idx="1"/>
          </p:nvPr>
        </p:nvSpPr>
        <p:spPr>
          <a:xfrm>
            <a:off x="686731" y="4342777"/>
            <a:ext cx="5484540" cy="41151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86" tIns="45643" rIns="91286" bIns="45643"/>
          <a:lstStyle/>
          <a:p>
            <a:pPr eaLnBrk="1" hangingPunct="1">
              <a:spcBef>
                <a:spcPct val="0"/>
              </a:spcBef>
            </a:pPr>
            <a:endParaRPr lang="id-ID" smtClean="0"/>
          </a:p>
        </p:txBody>
      </p:sp>
      <p:sp>
        <p:nvSpPr>
          <p:cNvPr id="57349" name="Slide Number Placeholder 3"/>
          <p:cNvSpPr txBox="1">
            <a:spLocks noGrp="1"/>
          </p:cNvSpPr>
          <p:nvPr/>
        </p:nvSpPr>
        <p:spPr bwMode="auto">
          <a:xfrm>
            <a:off x="3884753" y="8685552"/>
            <a:ext cx="2971697"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86" tIns="45643" rIns="91286" bIns="45643" anchor="b"/>
          <a:lstStyle>
            <a:lvl1pPr defTabSz="931863" eaLnBrk="0" hangingPunct="0">
              <a:defRPr sz="2400">
                <a:solidFill>
                  <a:schemeClr val="tx1"/>
                </a:solidFill>
                <a:latin typeface="Times New Roman" pitchFamily="18" charset="0"/>
              </a:defRPr>
            </a:lvl1pPr>
            <a:lvl2pPr marL="742950" indent="-285750" defTabSz="931863" eaLnBrk="0" hangingPunct="0">
              <a:defRPr sz="2400">
                <a:solidFill>
                  <a:schemeClr val="tx1"/>
                </a:solidFill>
                <a:latin typeface="Times New Roman" pitchFamily="18" charset="0"/>
              </a:defRPr>
            </a:lvl2pPr>
            <a:lvl3pPr marL="1143000" indent="-228600" defTabSz="931863" eaLnBrk="0" hangingPunct="0">
              <a:defRPr sz="2400">
                <a:solidFill>
                  <a:schemeClr val="tx1"/>
                </a:solidFill>
                <a:latin typeface="Times New Roman" pitchFamily="18" charset="0"/>
              </a:defRPr>
            </a:lvl3pPr>
            <a:lvl4pPr marL="1600200" indent="-228600" defTabSz="931863" eaLnBrk="0" hangingPunct="0">
              <a:defRPr sz="2400">
                <a:solidFill>
                  <a:schemeClr val="tx1"/>
                </a:solidFill>
                <a:latin typeface="Times New Roman" pitchFamily="18" charset="0"/>
              </a:defRPr>
            </a:lvl4pPr>
            <a:lvl5pPr marL="2057400" indent="-228600" defTabSz="931863" eaLnBrk="0" hangingPunct="0">
              <a:defRPr sz="2400">
                <a:solidFill>
                  <a:schemeClr val="tx1"/>
                </a:solidFill>
                <a:latin typeface="Times New Roman" pitchFamily="18" charset="0"/>
              </a:defRPr>
            </a:lvl5pPr>
            <a:lvl6pPr marL="2514600" indent="-228600" algn="ctr" defTabSz="931863" eaLnBrk="0" fontAlgn="base" hangingPunct="0">
              <a:spcBef>
                <a:spcPct val="0"/>
              </a:spcBef>
              <a:spcAft>
                <a:spcPct val="0"/>
              </a:spcAft>
              <a:defRPr sz="2400">
                <a:solidFill>
                  <a:schemeClr val="tx1"/>
                </a:solidFill>
                <a:latin typeface="Times New Roman" pitchFamily="18" charset="0"/>
              </a:defRPr>
            </a:lvl6pPr>
            <a:lvl7pPr marL="2971800" indent="-228600" algn="ctr" defTabSz="931863" eaLnBrk="0" fontAlgn="base" hangingPunct="0">
              <a:spcBef>
                <a:spcPct val="0"/>
              </a:spcBef>
              <a:spcAft>
                <a:spcPct val="0"/>
              </a:spcAft>
              <a:defRPr sz="2400">
                <a:solidFill>
                  <a:schemeClr val="tx1"/>
                </a:solidFill>
                <a:latin typeface="Times New Roman" pitchFamily="18" charset="0"/>
              </a:defRPr>
            </a:lvl7pPr>
            <a:lvl8pPr marL="3429000" indent="-228600" algn="ctr" defTabSz="931863" eaLnBrk="0" fontAlgn="base" hangingPunct="0">
              <a:spcBef>
                <a:spcPct val="0"/>
              </a:spcBef>
              <a:spcAft>
                <a:spcPct val="0"/>
              </a:spcAft>
              <a:defRPr sz="2400">
                <a:solidFill>
                  <a:schemeClr val="tx1"/>
                </a:solidFill>
                <a:latin typeface="Times New Roman" pitchFamily="18" charset="0"/>
              </a:defRPr>
            </a:lvl8pPr>
            <a:lvl9pPr marL="3886200" indent="-228600" algn="ctr" defTabSz="931863" eaLnBrk="0" fontAlgn="base" hangingPunct="0">
              <a:spcBef>
                <a:spcPct val="0"/>
              </a:spcBef>
              <a:spcAft>
                <a:spcPct val="0"/>
              </a:spcAft>
              <a:defRPr sz="2400">
                <a:solidFill>
                  <a:schemeClr val="tx1"/>
                </a:solidFill>
                <a:latin typeface="Times New Roman" pitchFamily="18" charset="0"/>
              </a:defRPr>
            </a:lvl9pPr>
          </a:lstStyle>
          <a:p>
            <a:pPr algn="r" eaLnBrk="1" hangingPunct="1"/>
            <a:fld id="{6A75F354-D4A8-45BE-A176-DDEF521E3BB6}" type="slidenum">
              <a:rPr lang="en-US" sz="1200">
                <a:latin typeface="Calibri" pitchFamily="34" charset="0"/>
              </a:rPr>
              <a:pPr algn="r" eaLnBrk="1" hangingPunct="1"/>
              <a:t>31</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2740" eaLnBrk="0" hangingPunct="0">
              <a:defRPr sz="2400">
                <a:solidFill>
                  <a:schemeClr val="tx1"/>
                </a:solidFill>
                <a:latin typeface="Times New Roman" pitchFamily="18" charset="0"/>
              </a:defRPr>
            </a:lvl1pPr>
            <a:lvl2pPr marL="727868" indent="-279949" defTabSz="822740" eaLnBrk="0" hangingPunct="0">
              <a:defRPr sz="2400">
                <a:solidFill>
                  <a:schemeClr val="tx1"/>
                </a:solidFill>
                <a:latin typeface="Times New Roman" pitchFamily="18" charset="0"/>
              </a:defRPr>
            </a:lvl2pPr>
            <a:lvl3pPr marL="1119797" indent="-223959" defTabSz="822740" eaLnBrk="0" hangingPunct="0">
              <a:defRPr sz="2400">
                <a:solidFill>
                  <a:schemeClr val="tx1"/>
                </a:solidFill>
                <a:latin typeface="Times New Roman" pitchFamily="18" charset="0"/>
              </a:defRPr>
            </a:lvl3pPr>
            <a:lvl4pPr marL="1567716" indent="-223959" defTabSz="822740" eaLnBrk="0" hangingPunct="0">
              <a:defRPr sz="2400">
                <a:solidFill>
                  <a:schemeClr val="tx1"/>
                </a:solidFill>
                <a:latin typeface="Times New Roman" pitchFamily="18" charset="0"/>
              </a:defRPr>
            </a:lvl4pPr>
            <a:lvl5pPr marL="2015635" indent="-223959" defTabSz="822740" eaLnBrk="0" hangingPunct="0">
              <a:defRPr sz="2400">
                <a:solidFill>
                  <a:schemeClr val="tx1"/>
                </a:solidFill>
                <a:latin typeface="Times New Roman" pitchFamily="18" charset="0"/>
              </a:defRPr>
            </a:lvl5pPr>
            <a:lvl6pPr marL="2463554" indent="-223959" algn="ctr" defTabSz="822740" eaLnBrk="0" fontAlgn="base" hangingPunct="0">
              <a:spcBef>
                <a:spcPct val="0"/>
              </a:spcBef>
              <a:spcAft>
                <a:spcPct val="0"/>
              </a:spcAft>
              <a:defRPr sz="2400">
                <a:solidFill>
                  <a:schemeClr val="tx1"/>
                </a:solidFill>
                <a:latin typeface="Times New Roman" pitchFamily="18" charset="0"/>
              </a:defRPr>
            </a:lvl6pPr>
            <a:lvl7pPr marL="2911472" indent="-223959" algn="ctr" defTabSz="822740" eaLnBrk="0" fontAlgn="base" hangingPunct="0">
              <a:spcBef>
                <a:spcPct val="0"/>
              </a:spcBef>
              <a:spcAft>
                <a:spcPct val="0"/>
              </a:spcAft>
              <a:defRPr sz="2400">
                <a:solidFill>
                  <a:schemeClr val="tx1"/>
                </a:solidFill>
                <a:latin typeface="Times New Roman" pitchFamily="18" charset="0"/>
              </a:defRPr>
            </a:lvl7pPr>
            <a:lvl8pPr marL="3359391" indent="-223959" algn="ctr" defTabSz="822740" eaLnBrk="0" fontAlgn="base" hangingPunct="0">
              <a:spcBef>
                <a:spcPct val="0"/>
              </a:spcBef>
              <a:spcAft>
                <a:spcPct val="0"/>
              </a:spcAft>
              <a:defRPr sz="2400">
                <a:solidFill>
                  <a:schemeClr val="tx1"/>
                </a:solidFill>
                <a:latin typeface="Times New Roman" pitchFamily="18" charset="0"/>
              </a:defRPr>
            </a:lvl8pPr>
            <a:lvl9pPr marL="3807310" indent="-223959" algn="ctr" defTabSz="822740" eaLnBrk="0" fontAlgn="base" hangingPunct="0">
              <a:spcBef>
                <a:spcPct val="0"/>
              </a:spcBef>
              <a:spcAft>
                <a:spcPct val="0"/>
              </a:spcAft>
              <a:defRPr sz="2400">
                <a:solidFill>
                  <a:schemeClr val="tx1"/>
                </a:solidFill>
                <a:latin typeface="Times New Roman" pitchFamily="18" charset="0"/>
              </a:defRPr>
            </a:lvl9pPr>
          </a:lstStyle>
          <a:p>
            <a:pPr eaLnBrk="1" hangingPunct="1"/>
            <a:fld id="{F844B997-749F-41F5-9A3D-72BAE45D4203}" type="slidenum">
              <a:rPr lang="en-US" sz="1100"/>
              <a:pPr eaLnBrk="1" hangingPunct="1"/>
              <a:t>32</a:t>
            </a:fld>
            <a:endParaRPr lang="en-US" sz="1100"/>
          </a:p>
        </p:txBody>
      </p:sp>
      <p:sp>
        <p:nvSpPr>
          <p:cNvPr id="58371" name="Rectangle 2"/>
          <p:cNvSpPr>
            <a:spLocks noChangeArrowheads="1" noTextEdit="1"/>
          </p:cNvSpPr>
          <p:nvPr>
            <p:ph type="sldImg"/>
          </p:nvPr>
        </p:nvSpPr>
        <p:spPr>
          <a:xfrm>
            <a:off x="1144588" y="685800"/>
            <a:ext cx="4572000" cy="3429000"/>
          </a:xfrm>
          <a:ln/>
        </p:spPr>
      </p:sp>
      <p:sp>
        <p:nvSpPr>
          <p:cNvPr id="58372" name="Rectangle 3"/>
          <p:cNvSpPr>
            <a:spLocks noGrp="1" noChangeArrowheads="1"/>
          </p:cNvSpPr>
          <p:nvPr>
            <p:ph type="body" idx="1"/>
          </p:nvPr>
        </p:nvSpPr>
        <p:spPr>
          <a:xfrm>
            <a:off x="686731" y="4342777"/>
            <a:ext cx="5484540" cy="41151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2740" eaLnBrk="0" hangingPunct="0">
              <a:defRPr sz="2400">
                <a:solidFill>
                  <a:schemeClr val="tx1"/>
                </a:solidFill>
                <a:latin typeface="Times New Roman" pitchFamily="18" charset="0"/>
              </a:defRPr>
            </a:lvl1pPr>
            <a:lvl2pPr marL="727868" indent="-279949" defTabSz="822740" eaLnBrk="0" hangingPunct="0">
              <a:defRPr sz="2400">
                <a:solidFill>
                  <a:schemeClr val="tx1"/>
                </a:solidFill>
                <a:latin typeface="Times New Roman" pitchFamily="18" charset="0"/>
              </a:defRPr>
            </a:lvl2pPr>
            <a:lvl3pPr marL="1119797" indent="-223959" defTabSz="822740" eaLnBrk="0" hangingPunct="0">
              <a:defRPr sz="2400">
                <a:solidFill>
                  <a:schemeClr val="tx1"/>
                </a:solidFill>
                <a:latin typeface="Times New Roman" pitchFamily="18" charset="0"/>
              </a:defRPr>
            </a:lvl3pPr>
            <a:lvl4pPr marL="1567716" indent="-223959" defTabSz="822740" eaLnBrk="0" hangingPunct="0">
              <a:defRPr sz="2400">
                <a:solidFill>
                  <a:schemeClr val="tx1"/>
                </a:solidFill>
                <a:latin typeface="Times New Roman" pitchFamily="18" charset="0"/>
              </a:defRPr>
            </a:lvl4pPr>
            <a:lvl5pPr marL="2015635" indent="-223959" defTabSz="822740" eaLnBrk="0" hangingPunct="0">
              <a:defRPr sz="2400">
                <a:solidFill>
                  <a:schemeClr val="tx1"/>
                </a:solidFill>
                <a:latin typeface="Times New Roman" pitchFamily="18" charset="0"/>
              </a:defRPr>
            </a:lvl5pPr>
            <a:lvl6pPr marL="2463554" indent="-223959" algn="ctr" defTabSz="822740" eaLnBrk="0" fontAlgn="base" hangingPunct="0">
              <a:spcBef>
                <a:spcPct val="0"/>
              </a:spcBef>
              <a:spcAft>
                <a:spcPct val="0"/>
              </a:spcAft>
              <a:defRPr sz="2400">
                <a:solidFill>
                  <a:schemeClr val="tx1"/>
                </a:solidFill>
                <a:latin typeface="Times New Roman" pitchFamily="18" charset="0"/>
              </a:defRPr>
            </a:lvl6pPr>
            <a:lvl7pPr marL="2911472" indent="-223959" algn="ctr" defTabSz="822740" eaLnBrk="0" fontAlgn="base" hangingPunct="0">
              <a:spcBef>
                <a:spcPct val="0"/>
              </a:spcBef>
              <a:spcAft>
                <a:spcPct val="0"/>
              </a:spcAft>
              <a:defRPr sz="2400">
                <a:solidFill>
                  <a:schemeClr val="tx1"/>
                </a:solidFill>
                <a:latin typeface="Times New Roman" pitchFamily="18" charset="0"/>
              </a:defRPr>
            </a:lvl7pPr>
            <a:lvl8pPr marL="3359391" indent="-223959" algn="ctr" defTabSz="822740" eaLnBrk="0" fontAlgn="base" hangingPunct="0">
              <a:spcBef>
                <a:spcPct val="0"/>
              </a:spcBef>
              <a:spcAft>
                <a:spcPct val="0"/>
              </a:spcAft>
              <a:defRPr sz="2400">
                <a:solidFill>
                  <a:schemeClr val="tx1"/>
                </a:solidFill>
                <a:latin typeface="Times New Roman" pitchFamily="18" charset="0"/>
              </a:defRPr>
            </a:lvl8pPr>
            <a:lvl9pPr marL="3807310" indent="-223959" algn="ctr" defTabSz="822740" eaLnBrk="0" fontAlgn="base" hangingPunct="0">
              <a:spcBef>
                <a:spcPct val="0"/>
              </a:spcBef>
              <a:spcAft>
                <a:spcPct val="0"/>
              </a:spcAft>
              <a:defRPr sz="2400">
                <a:solidFill>
                  <a:schemeClr val="tx1"/>
                </a:solidFill>
                <a:latin typeface="Times New Roman" pitchFamily="18" charset="0"/>
              </a:defRPr>
            </a:lvl9pPr>
          </a:lstStyle>
          <a:p>
            <a:pPr eaLnBrk="1" hangingPunct="1"/>
            <a:fld id="{DB632883-04F5-4EDD-AFC4-8E8552E9C048}" type="slidenum">
              <a:rPr lang="en-US" sz="1100"/>
              <a:pPr eaLnBrk="1" hangingPunct="1"/>
              <a:t>33</a:t>
            </a:fld>
            <a:endParaRPr lang="en-US" sz="11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2740" eaLnBrk="0" hangingPunct="0">
              <a:defRPr sz="2400">
                <a:solidFill>
                  <a:schemeClr val="tx1"/>
                </a:solidFill>
                <a:latin typeface="Times New Roman" pitchFamily="18" charset="0"/>
              </a:defRPr>
            </a:lvl1pPr>
            <a:lvl2pPr marL="727868" indent="-279949" defTabSz="822740" eaLnBrk="0" hangingPunct="0">
              <a:defRPr sz="2400">
                <a:solidFill>
                  <a:schemeClr val="tx1"/>
                </a:solidFill>
                <a:latin typeface="Times New Roman" pitchFamily="18" charset="0"/>
              </a:defRPr>
            </a:lvl2pPr>
            <a:lvl3pPr marL="1119797" indent="-223959" defTabSz="822740" eaLnBrk="0" hangingPunct="0">
              <a:defRPr sz="2400">
                <a:solidFill>
                  <a:schemeClr val="tx1"/>
                </a:solidFill>
                <a:latin typeface="Times New Roman" pitchFamily="18" charset="0"/>
              </a:defRPr>
            </a:lvl3pPr>
            <a:lvl4pPr marL="1567716" indent="-223959" defTabSz="822740" eaLnBrk="0" hangingPunct="0">
              <a:defRPr sz="2400">
                <a:solidFill>
                  <a:schemeClr val="tx1"/>
                </a:solidFill>
                <a:latin typeface="Times New Roman" pitchFamily="18" charset="0"/>
              </a:defRPr>
            </a:lvl4pPr>
            <a:lvl5pPr marL="2015635" indent="-223959" defTabSz="822740" eaLnBrk="0" hangingPunct="0">
              <a:defRPr sz="2400">
                <a:solidFill>
                  <a:schemeClr val="tx1"/>
                </a:solidFill>
                <a:latin typeface="Times New Roman" pitchFamily="18" charset="0"/>
              </a:defRPr>
            </a:lvl5pPr>
            <a:lvl6pPr marL="2463554" indent="-223959" algn="ctr" defTabSz="822740" eaLnBrk="0" fontAlgn="base" hangingPunct="0">
              <a:spcBef>
                <a:spcPct val="0"/>
              </a:spcBef>
              <a:spcAft>
                <a:spcPct val="0"/>
              </a:spcAft>
              <a:defRPr sz="2400">
                <a:solidFill>
                  <a:schemeClr val="tx1"/>
                </a:solidFill>
                <a:latin typeface="Times New Roman" pitchFamily="18" charset="0"/>
              </a:defRPr>
            </a:lvl6pPr>
            <a:lvl7pPr marL="2911472" indent="-223959" algn="ctr" defTabSz="822740" eaLnBrk="0" fontAlgn="base" hangingPunct="0">
              <a:spcBef>
                <a:spcPct val="0"/>
              </a:spcBef>
              <a:spcAft>
                <a:spcPct val="0"/>
              </a:spcAft>
              <a:defRPr sz="2400">
                <a:solidFill>
                  <a:schemeClr val="tx1"/>
                </a:solidFill>
                <a:latin typeface="Times New Roman" pitchFamily="18" charset="0"/>
              </a:defRPr>
            </a:lvl7pPr>
            <a:lvl8pPr marL="3359391" indent="-223959" algn="ctr" defTabSz="822740" eaLnBrk="0" fontAlgn="base" hangingPunct="0">
              <a:spcBef>
                <a:spcPct val="0"/>
              </a:spcBef>
              <a:spcAft>
                <a:spcPct val="0"/>
              </a:spcAft>
              <a:defRPr sz="2400">
                <a:solidFill>
                  <a:schemeClr val="tx1"/>
                </a:solidFill>
                <a:latin typeface="Times New Roman" pitchFamily="18" charset="0"/>
              </a:defRPr>
            </a:lvl8pPr>
            <a:lvl9pPr marL="3807310" indent="-223959" algn="ctr" defTabSz="822740" eaLnBrk="0" fontAlgn="base" hangingPunct="0">
              <a:spcBef>
                <a:spcPct val="0"/>
              </a:spcBef>
              <a:spcAft>
                <a:spcPct val="0"/>
              </a:spcAft>
              <a:defRPr sz="2400">
                <a:solidFill>
                  <a:schemeClr val="tx1"/>
                </a:solidFill>
                <a:latin typeface="Times New Roman" pitchFamily="18" charset="0"/>
              </a:defRPr>
            </a:lvl9pPr>
          </a:lstStyle>
          <a:p>
            <a:pPr eaLnBrk="1" hangingPunct="1"/>
            <a:fld id="{929D75DE-B577-48F0-8CB4-A1E3E82A9ED0}" type="slidenum">
              <a:rPr lang="en-US" sz="1100"/>
              <a:pPr eaLnBrk="1" hangingPunct="1"/>
              <a:t>34</a:t>
            </a:fld>
            <a:endParaRPr lang="en-US" sz="110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2740" eaLnBrk="0" hangingPunct="0">
              <a:defRPr sz="2400">
                <a:solidFill>
                  <a:schemeClr val="tx1"/>
                </a:solidFill>
                <a:latin typeface="Times New Roman" pitchFamily="18" charset="0"/>
              </a:defRPr>
            </a:lvl1pPr>
            <a:lvl2pPr marL="727868" indent="-279949" defTabSz="822740" eaLnBrk="0" hangingPunct="0">
              <a:defRPr sz="2400">
                <a:solidFill>
                  <a:schemeClr val="tx1"/>
                </a:solidFill>
                <a:latin typeface="Times New Roman" pitchFamily="18" charset="0"/>
              </a:defRPr>
            </a:lvl2pPr>
            <a:lvl3pPr marL="1119797" indent="-223959" defTabSz="822740" eaLnBrk="0" hangingPunct="0">
              <a:defRPr sz="2400">
                <a:solidFill>
                  <a:schemeClr val="tx1"/>
                </a:solidFill>
                <a:latin typeface="Times New Roman" pitchFamily="18" charset="0"/>
              </a:defRPr>
            </a:lvl3pPr>
            <a:lvl4pPr marL="1567716" indent="-223959" defTabSz="822740" eaLnBrk="0" hangingPunct="0">
              <a:defRPr sz="2400">
                <a:solidFill>
                  <a:schemeClr val="tx1"/>
                </a:solidFill>
                <a:latin typeface="Times New Roman" pitchFamily="18" charset="0"/>
              </a:defRPr>
            </a:lvl4pPr>
            <a:lvl5pPr marL="2015635" indent="-223959" defTabSz="822740" eaLnBrk="0" hangingPunct="0">
              <a:defRPr sz="2400">
                <a:solidFill>
                  <a:schemeClr val="tx1"/>
                </a:solidFill>
                <a:latin typeface="Times New Roman" pitchFamily="18" charset="0"/>
              </a:defRPr>
            </a:lvl5pPr>
            <a:lvl6pPr marL="2463554" indent="-223959" algn="ctr" defTabSz="822740" eaLnBrk="0" fontAlgn="base" hangingPunct="0">
              <a:spcBef>
                <a:spcPct val="0"/>
              </a:spcBef>
              <a:spcAft>
                <a:spcPct val="0"/>
              </a:spcAft>
              <a:defRPr sz="2400">
                <a:solidFill>
                  <a:schemeClr val="tx1"/>
                </a:solidFill>
                <a:latin typeface="Times New Roman" pitchFamily="18" charset="0"/>
              </a:defRPr>
            </a:lvl6pPr>
            <a:lvl7pPr marL="2911472" indent="-223959" algn="ctr" defTabSz="822740" eaLnBrk="0" fontAlgn="base" hangingPunct="0">
              <a:spcBef>
                <a:spcPct val="0"/>
              </a:spcBef>
              <a:spcAft>
                <a:spcPct val="0"/>
              </a:spcAft>
              <a:defRPr sz="2400">
                <a:solidFill>
                  <a:schemeClr val="tx1"/>
                </a:solidFill>
                <a:latin typeface="Times New Roman" pitchFamily="18" charset="0"/>
              </a:defRPr>
            </a:lvl7pPr>
            <a:lvl8pPr marL="3359391" indent="-223959" algn="ctr" defTabSz="822740" eaLnBrk="0" fontAlgn="base" hangingPunct="0">
              <a:spcBef>
                <a:spcPct val="0"/>
              </a:spcBef>
              <a:spcAft>
                <a:spcPct val="0"/>
              </a:spcAft>
              <a:defRPr sz="2400">
                <a:solidFill>
                  <a:schemeClr val="tx1"/>
                </a:solidFill>
                <a:latin typeface="Times New Roman" pitchFamily="18" charset="0"/>
              </a:defRPr>
            </a:lvl8pPr>
            <a:lvl9pPr marL="3807310" indent="-223959" algn="ctr" defTabSz="822740" eaLnBrk="0" fontAlgn="base" hangingPunct="0">
              <a:spcBef>
                <a:spcPct val="0"/>
              </a:spcBef>
              <a:spcAft>
                <a:spcPct val="0"/>
              </a:spcAft>
              <a:defRPr sz="2400">
                <a:solidFill>
                  <a:schemeClr val="tx1"/>
                </a:solidFill>
                <a:latin typeface="Times New Roman" pitchFamily="18" charset="0"/>
              </a:defRPr>
            </a:lvl9pPr>
          </a:lstStyle>
          <a:p>
            <a:pPr eaLnBrk="1" hangingPunct="1"/>
            <a:fld id="{C346B37F-DAF1-4220-B287-B7070ED2E497}" type="slidenum">
              <a:rPr lang="en-US" sz="1100"/>
              <a:pPr eaLnBrk="1" hangingPunct="1"/>
              <a:t>35</a:t>
            </a:fld>
            <a:endParaRPr lang="en-US" sz="1100"/>
          </a:p>
        </p:txBody>
      </p:sp>
      <p:sp>
        <p:nvSpPr>
          <p:cNvPr id="64515" name="Rectangle 2"/>
          <p:cNvSpPr>
            <a:spLocks noChangeArrowheads="1" noTextEdit="1"/>
          </p:cNvSpPr>
          <p:nvPr>
            <p:ph type="sldImg"/>
          </p:nvPr>
        </p:nvSpPr>
        <p:spPr>
          <a:xfrm>
            <a:off x="1131888" y="700088"/>
            <a:ext cx="4583112" cy="3438525"/>
          </a:xfrm>
          <a:ln/>
        </p:spPr>
      </p:sp>
      <p:sp>
        <p:nvSpPr>
          <p:cNvPr id="64516" name="Rectangle 3"/>
          <p:cNvSpPr>
            <a:spLocks noGrp="1" noChangeArrowheads="1"/>
          </p:cNvSpPr>
          <p:nvPr>
            <p:ph type="body" idx="1"/>
          </p:nvPr>
        </p:nvSpPr>
        <p:spPr>
          <a:xfrm>
            <a:off x="922358" y="4350573"/>
            <a:ext cx="4997783" cy="41416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62" tIns="45080" rIns="90162" bIns="45080"/>
          <a:lstStyle/>
          <a:p>
            <a:pPr eaLnBrk="1" hangingPunct="1"/>
            <a:endParaRPr lang="en-GB" sz="10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BDDF92-3BED-44F2-AA2A-FEBFB118E104}"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72853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DDF92-3BED-44F2-AA2A-FEBFB118E104}"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548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DDF92-3BED-44F2-AA2A-FEBFB118E104}"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292791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DDF92-3BED-44F2-AA2A-FEBFB118E104}"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412202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DF92-3BED-44F2-AA2A-FEBFB118E104}" type="datetimeFigureOut">
              <a:rPr lang="en-US" smtClean="0"/>
              <a:t>6/24/2019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375912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BDDF92-3BED-44F2-AA2A-FEBFB118E104}" type="datetimeFigureOut">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217362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BDDF92-3BED-44F2-AA2A-FEBFB118E104}" type="datetimeFigureOut">
              <a:rPr lang="en-US" smtClean="0"/>
              <a:t>6/24/2019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147681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BDDF92-3BED-44F2-AA2A-FEBFB118E104}" type="datetimeFigureOut">
              <a:rPr lang="en-US" smtClean="0"/>
              <a:t>6/24/2019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919602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DDF92-3BED-44F2-AA2A-FEBFB118E104}" type="datetimeFigureOut">
              <a:rPr lang="en-US" smtClean="0"/>
              <a:t>6/24/2019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268078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DDF92-3BED-44F2-AA2A-FEBFB118E104}" type="datetimeFigureOut">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3134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DDF92-3BED-44F2-AA2A-FEBFB118E104}" type="datetimeFigureOut">
              <a:rPr lang="en-US" smtClean="0"/>
              <a:t>6/24/2019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C3846-6D89-49BD-9977-6A3DA60C5B35}" type="slidenum">
              <a:rPr lang="en-US" smtClean="0"/>
              <a:t>‹#›</a:t>
            </a:fld>
            <a:endParaRPr lang="en-US"/>
          </a:p>
        </p:txBody>
      </p:sp>
    </p:spTree>
    <p:extLst>
      <p:ext uri="{BB962C8B-B14F-4D97-AF65-F5344CB8AC3E}">
        <p14:creationId xmlns:p14="http://schemas.microsoft.com/office/powerpoint/2010/main" val="76525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DDF92-3BED-44F2-AA2A-FEBFB118E104}" type="datetimeFigureOut">
              <a:rPr lang="en-US" smtClean="0"/>
              <a:t>6/24/2019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C3846-6D89-49BD-9977-6A3DA60C5B35}" type="slidenum">
              <a:rPr lang="en-US" smtClean="0"/>
              <a:t>‹#›</a:t>
            </a:fld>
            <a:endParaRPr lang="en-US"/>
          </a:p>
        </p:txBody>
      </p:sp>
    </p:spTree>
    <p:extLst>
      <p:ext uri="{BB962C8B-B14F-4D97-AF65-F5344CB8AC3E}">
        <p14:creationId xmlns:p14="http://schemas.microsoft.com/office/powerpoint/2010/main" val="2929314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7975"/>
            <a:ext cx="7772400" cy="1470025"/>
          </a:xfrm>
        </p:spPr>
        <p:txBody>
          <a:bodyPr/>
          <a:lstStyle/>
          <a:p>
            <a:r>
              <a:rPr lang="en-US" b="1" dirty="0" smtClean="0"/>
              <a:t>EKOLOGI DAN ILMU LINGKUNGAN</a:t>
            </a:r>
            <a:endParaRPr lang="en-US" b="1" dirty="0"/>
          </a:p>
        </p:txBody>
      </p:sp>
      <p:sp>
        <p:nvSpPr>
          <p:cNvPr id="3" name="Subtitle 2"/>
          <p:cNvSpPr>
            <a:spLocks noGrp="1"/>
          </p:cNvSpPr>
          <p:nvPr>
            <p:ph type="subTitle" idx="1"/>
          </p:nvPr>
        </p:nvSpPr>
        <p:spPr>
          <a:xfrm>
            <a:off x="1365504" y="3505200"/>
            <a:ext cx="6400800" cy="1752600"/>
          </a:xfrm>
        </p:spPr>
        <p:txBody>
          <a:bodyPr/>
          <a:lstStyle/>
          <a:p>
            <a:r>
              <a:rPr lang="en-US" b="1" dirty="0" smtClean="0">
                <a:solidFill>
                  <a:schemeClr val="tx1"/>
                </a:solidFill>
              </a:rPr>
              <a:t>PERMASALAHAN KEBIJAKAN PENGELOLAAN LINGKUNGAN HIDUP</a:t>
            </a:r>
            <a:endParaRPr lang="en-US" b="1" dirty="0">
              <a:solidFill>
                <a:schemeClr val="tx1"/>
              </a:solidFill>
            </a:endParaRPr>
          </a:p>
        </p:txBody>
      </p:sp>
      <p:sp>
        <p:nvSpPr>
          <p:cNvPr id="4" name="Subtitle 2"/>
          <p:cNvSpPr txBox="1">
            <a:spLocks/>
          </p:cNvSpPr>
          <p:nvPr/>
        </p:nvSpPr>
        <p:spPr>
          <a:xfrm>
            <a:off x="1371600" y="5295900"/>
            <a:ext cx="6400800" cy="53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800" b="1" dirty="0">
              <a:solidFill>
                <a:schemeClr val="tx1"/>
              </a:solidFill>
            </a:endParaRPr>
          </a:p>
        </p:txBody>
      </p:sp>
      <p:sp>
        <p:nvSpPr>
          <p:cNvPr id="5" name="Subtitle 2"/>
          <p:cNvSpPr txBox="1">
            <a:spLocks/>
          </p:cNvSpPr>
          <p:nvPr/>
        </p:nvSpPr>
        <p:spPr>
          <a:xfrm>
            <a:off x="1343891" y="609600"/>
            <a:ext cx="6400800" cy="83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MATERI </a:t>
            </a:r>
            <a:r>
              <a:rPr lang="en-US" dirty="0" smtClean="0"/>
              <a:t>12</a:t>
            </a:r>
            <a:endParaRPr lang="en-US" dirty="0"/>
          </a:p>
        </p:txBody>
      </p:sp>
    </p:spTree>
    <p:extLst>
      <p:ext uri="{BB962C8B-B14F-4D97-AF65-F5344CB8AC3E}">
        <p14:creationId xmlns:p14="http://schemas.microsoft.com/office/powerpoint/2010/main" val="1866274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marL="514350" indent="-514350">
              <a:buFont typeface="+mj-lt"/>
              <a:buAutoNum type="arabicPeriod" startAt="12"/>
            </a:pPr>
            <a:r>
              <a:rPr lang="en-US" sz="2200" dirty="0" err="1" smtClean="0"/>
              <a:t>Asas</a:t>
            </a:r>
            <a:r>
              <a:rPr lang="en-US" sz="2200" dirty="0" smtClean="0"/>
              <a:t> </a:t>
            </a:r>
            <a:r>
              <a:rPr lang="en-US" sz="2200" dirty="0" err="1"/>
              <a:t>Kearifan</a:t>
            </a:r>
            <a:r>
              <a:rPr lang="en-US" sz="2200" dirty="0"/>
              <a:t> </a:t>
            </a:r>
            <a:r>
              <a:rPr lang="en-US" sz="2200" dirty="0" err="1"/>
              <a:t>Lokal</a:t>
            </a:r>
            <a:r>
              <a:rPr lang="en-US" sz="2200" dirty="0"/>
              <a:t> </a:t>
            </a:r>
            <a:r>
              <a:rPr lang="en-US" sz="2200" dirty="0" err="1"/>
              <a:t>adalah</a:t>
            </a:r>
            <a:r>
              <a:rPr lang="en-US" sz="2200" dirty="0"/>
              <a:t> </a:t>
            </a:r>
            <a:r>
              <a:rPr lang="en-US" sz="2200" dirty="0" err="1"/>
              <a:t>bahwa</a:t>
            </a:r>
            <a:r>
              <a:rPr lang="en-US" sz="2200" dirty="0"/>
              <a:t> </a:t>
            </a:r>
            <a:r>
              <a:rPr lang="en-US" sz="2200" dirty="0" err="1"/>
              <a:t>dalam</a:t>
            </a:r>
            <a:r>
              <a:rPr lang="en-US" sz="2200" dirty="0"/>
              <a:t> </a:t>
            </a:r>
            <a:r>
              <a:rPr lang="en-US" sz="2200" dirty="0" err="1"/>
              <a:t>perlindungan</a:t>
            </a:r>
            <a:r>
              <a:rPr lang="en-US" sz="2200" dirty="0"/>
              <a:t> </a:t>
            </a:r>
            <a:r>
              <a:rPr lang="en-US" sz="2200" dirty="0" err="1"/>
              <a:t>dan</a:t>
            </a:r>
            <a:r>
              <a:rPr lang="en-US" sz="2200" dirty="0"/>
              <a:t> </a:t>
            </a:r>
            <a:r>
              <a:rPr lang="en-US" sz="2200" dirty="0" err="1" smtClean="0"/>
              <a:t>pengelolaan</a:t>
            </a:r>
            <a:r>
              <a:rPr lang="en-US" sz="2200" dirty="0" smtClean="0"/>
              <a:t> </a:t>
            </a:r>
            <a:r>
              <a:rPr lang="en-US" sz="2200" dirty="0" err="1" smtClean="0"/>
              <a:t>lingkungan</a:t>
            </a:r>
            <a:r>
              <a:rPr lang="en-US" sz="2200" dirty="0" smtClean="0"/>
              <a:t> </a:t>
            </a:r>
            <a:r>
              <a:rPr lang="en-US" sz="2200" dirty="0" err="1"/>
              <a:t>hidup</a:t>
            </a:r>
            <a:r>
              <a:rPr lang="en-US" sz="2200" dirty="0"/>
              <a:t> </a:t>
            </a:r>
            <a:r>
              <a:rPr lang="en-US" sz="2200" dirty="0" err="1"/>
              <a:t>harus</a:t>
            </a:r>
            <a:r>
              <a:rPr lang="en-US" sz="2200" dirty="0"/>
              <a:t> </a:t>
            </a:r>
            <a:r>
              <a:rPr lang="en-US" sz="2200" dirty="0" err="1"/>
              <a:t>memperhatikan</a:t>
            </a:r>
            <a:r>
              <a:rPr lang="en-US" sz="2200" dirty="0"/>
              <a:t> </a:t>
            </a:r>
            <a:r>
              <a:rPr lang="en-US" sz="2200" dirty="0" err="1"/>
              <a:t>nilai-nilai</a:t>
            </a:r>
            <a:r>
              <a:rPr lang="en-US" sz="2200" dirty="0"/>
              <a:t> </a:t>
            </a:r>
            <a:r>
              <a:rPr lang="en-US" sz="2200" dirty="0" err="1"/>
              <a:t>luhur</a:t>
            </a:r>
            <a:r>
              <a:rPr lang="en-US" sz="2200" dirty="0"/>
              <a:t> yang </a:t>
            </a:r>
            <a:r>
              <a:rPr lang="en-US" sz="2200" dirty="0" err="1"/>
              <a:t>berlaku</a:t>
            </a:r>
            <a:r>
              <a:rPr lang="en-US" sz="2200" dirty="0"/>
              <a:t> </a:t>
            </a:r>
            <a:r>
              <a:rPr lang="en-US" sz="2200" dirty="0" err="1" smtClean="0"/>
              <a:t>dalam</a:t>
            </a:r>
            <a:r>
              <a:rPr lang="en-US" sz="2200" dirty="0" smtClean="0"/>
              <a:t> </a:t>
            </a:r>
            <a:r>
              <a:rPr lang="en-US" sz="2200" dirty="0" err="1" smtClean="0"/>
              <a:t>tata</a:t>
            </a:r>
            <a:r>
              <a:rPr lang="en-US" sz="2200" dirty="0" smtClean="0"/>
              <a:t> </a:t>
            </a:r>
            <a:r>
              <a:rPr lang="en-US" sz="2200" dirty="0" err="1"/>
              <a:t>kehidupan</a:t>
            </a:r>
            <a:r>
              <a:rPr lang="en-US" sz="2200" dirty="0"/>
              <a:t> </a:t>
            </a:r>
            <a:r>
              <a:rPr lang="en-US" sz="2200" dirty="0" err="1" smtClean="0"/>
              <a:t>masyarakat</a:t>
            </a:r>
            <a:r>
              <a:rPr lang="en-US" sz="2200" dirty="0" smtClean="0"/>
              <a:t>.</a:t>
            </a:r>
          </a:p>
          <a:p>
            <a:pPr marL="514350" indent="-514350">
              <a:buFont typeface="+mj-lt"/>
              <a:buAutoNum type="arabicPeriod" startAt="12"/>
            </a:pPr>
            <a:r>
              <a:rPr lang="en-US" sz="2200" dirty="0" err="1" smtClean="0"/>
              <a:t>Asas</a:t>
            </a:r>
            <a:r>
              <a:rPr lang="en-US" sz="2200" dirty="0" smtClean="0"/>
              <a:t> </a:t>
            </a:r>
            <a:r>
              <a:rPr lang="en-US" sz="2200" dirty="0"/>
              <a:t>Tata </a:t>
            </a:r>
            <a:r>
              <a:rPr lang="en-US" sz="2200" dirty="0" err="1"/>
              <a:t>Kelola</a:t>
            </a:r>
            <a:r>
              <a:rPr lang="en-US" sz="2200" dirty="0"/>
              <a:t> </a:t>
            </a:r>
            <a:r>
              <a:rPr lang="en-US" sz="2200" dirty="0" err="1"/>
              <a:t>Pemerintahan</a:t>
            </a:r>
            <a:r>
              <a:rPr lang="en-US" sz="2200" dirty="0"/>
              <a:t> Yang </a:t>
            </a:r>
            <a:r>
              <a:rPr lang="en-US" sz="2200" dirty="0" err="1"/>
              <a:t>Baik</a:t>
            </a:r>
            <a:r>
              <a:rPr lang="en-US" sz="2200" dirty="0"/>
              <a:t> </a:t>
            </a:r>
            <a:r>
              <a:rPr lang="en-US" sz="2200" dirty="0" err="1"/>
              <a:t>adalah</a:t>
            </a:r>
            <a:r>
              <a:rPr lang="en-US" sz="2200" dirty="0"/>
              <a:t> </a:t>
            </a:r>
            <a:r>
              <a:rPr lang="en-US" sz="2200" dirty="0" err="1"/>
              <a:t>bahwa</a:t>
            </a:r>
            <a:r>
              <a:rPr lang="en-US" sz="2200" dirty="0"/>
              <a:t> </a:t>
            </a:r>
            <a:r>
              <a:rPr lang="en-US" sz="2200" dirty="0" err="1"/>
              <a:t>perlindungan</a:t>
            </a:r>
            <a:r>
              <a:rPr lang="en-US" sz="2200" dirty="0"/>
              <a:t> </a:t>
            </a:r>
            <a:r>
              <a:rPr lang="en-US" sz="2200" dirty="0" err="1" smtClean="0"/>
              <a:t>dan</a:t>
            </a:r>
            <a:r>
              <a:rPr lang="en-US" sz="2200" dirty="0" smtClean="0"/>
              <a:t> </a:t>
            </a:r>
            <a:r>
              <a:rPr lang="en-US" sz="2200" dirty="0" err="1" smtClean="0"/>
              <a:t>pengelolaan</a:t>
            </a:r>
            <a:r>
              <a:rPr lang="en-US" sz="2200" dirty="0" smtClean="0"/>
              <a:t> </a:t>
            </a:r>
            <a:r>
              <a:rPr lang="en-US" sz="2200" dirty="0" err="1"/>
              <a:t>lingkungan</a:t>
            </a:r>
            <a:r>
              <a:rPr lang="en-US" sz="2200" dirty="0"/>
              <a:t> </a:t>
            </a:r>
            <a:r>
              <a:rPr lang="en-US" sz="2200" dirty="0" err="1"/>
              <a:t>hidup</a:t>
            </a:r>
            <a:r>
              <a:rPr lang="en-US" sz="2200" dirty="0"/>
              <a:t> </a:t>
            </a:r>
            <a:r>
              <a:rPr lang="en-US" sz="2200" dirty="0" err="1"/>
              <a:t>dijiwai</a:t>
            </a:r>
            <a:r>
              <a:rPr lang="en-US" sz="2200" dirty="0"/>
              <a:t> </a:t>
            </a:r>
            <a:r>
              <a:rPr lang="en-US" sz="2200" dirty="0" err="1"/>
              <a:t>oleh</a:t>
            </a:r>
            <a:r>
              <a:rPr lang="en-US" sz="2200" dirty="0"/>
              <a:t> </a:t>
            </a:r>
            <a:r>
              <a:rPr lang="en-US" sz="2200" dirty="0" err="1"/>
              <a:t>prinsip</a:t>
            </a:r>
            <a:r>
              <a:rPr lang="en-US" sz="2200" dirty="0"/>
              <a:t> </a:t>
            </a:r>
            <a:r>
              <a:rPr lang="en-US" sz="2200" dirty="0" err="1"/>
              <a:t>partisipasi</a:t>
            </a:r>
            <a:r>
              <a:rPr lang="en-US" sz="2200" dirty="0"/>
              <a:t>, </a:t>
            </a:r>
            <a:r>
              <a:rPr lang="en-US" sz="2200" dirty="0" err="1" smtClean="0"/>
              <a:t>transparansi</a:t>
            </a:r>
            <a:r>
              <a:rPr lang="en-US" sz="2200" dirty="0" smtClean="0"/>
              <a:t>, </a:t>
            </a:r>
            <a:r>
              <a:rPr lang="en-US" sz="2200" dirty="0" err="1" smtClean="0"/>
              <a:t>akuntabilitas</a:t>
            </a:r>
            <a:r>
              <a:rPr lang="en-US" sz="2200" dirty="0"/>
              <a:t>, </a:t>
            </a:r>
            <a:r>
              <a:rPr lang="en-US" sz="2200" dirty="0" err="1"/>
              <a:t>efisiensi</a:t>
            </a:r>
            <a:r>
              <a:rPr lang="en-US" sz="2200" dirty="0"/>
              <a:t>, </a:t>
            </a:r>
            <a:r>
              <a:rPr lang="en-US" sz="2200" dirty="0" err="1"/>
              <a:t>dan</a:t>
            </a:r>
            <a:r>
              <a:rPr lang="en-US" sz="2200" dirty="0"/>
              <a:t> </a:t>
            </a:r>
            <a:r>
              <a:rPr lang="en-US" sz="2200" dirty="0" err="1" smtClean="0"/>
              <a:t>keadilan</a:t>
            </a:r>
            <a:r>
              <a:rPr lang="en-US" sz="2200" dirty="0" smtClean="0"/>
              <a:t>.</a:t>
            </a:r>
          </a:p>
          <a:p>
            <a:pPr marL="514350" indent="-514350">
              <a:buFont typeface="+mj-lt"/>
              <a:buAutoNum type="arabicPeriod" startAt="12"/>
            </a:pPr>
            <a:r>
              <a:rPr lang="en-US" sz="2200" dirty="0" err="1" smtClean="0"/>
              <a:t>Asas</a:t>
            </a:r>
            <a:r>
              <a:rPr lang="en-US" sz="2200" dirty="0" smtClean="0"/>
              <a:t> </a:t>
            </a:r>
            <a:r>
              <a:rPr lang="en-US" sz="2200" dirty="0" err="1"/>
              <a:t>Otonomi</a:t>
            </a:r>
            <a:r>
              <a:rPr lang="en-US" sz="2200" dirty="0"/>
              <a:t> Daerah </a:t>
            </a:r>
            <a:r>
              <a:rPr lang="en-US" sz="2200" dirty="0" err="1"/>
              <a:t>adalah</a:t>
            </a:r>
            <a:r>
              <a:rPr lang="en-US" sz="2200" dirty="0"/>
              <a:t> </a:t>
            </a:r>
            <a:r>
              <a:rPr lang="en-US" sz="2200" dirty="0" err="1"/>
              <a:t>bahwa</a:t>
            </a:r>
            <a:r>
              <a:rPr lang="en-US" sz="2200" dirty="0"/>
              <a:t> </a:t>
            </a:r>
            <a:r>
              <a:rPr lang="en-US" sz="2200" dirty="0" err="1"/>
              <a:t>Pemerintah</a:t>
            </a:r>
            <a:r>
              <a:rPr lang="en-US" sz="2200" dirty="0"/>
              <a:t> </a:t>
            </a:r>
            <a:r>
              <a:rPr lang="en-US" sz="2200" dirty="0" err="1"/>
              <a:t>dan</a:t>
            </a:r>
            <a:r>
              <a:rPr lang="en-US" sz="2200" dirty="0"/>
              <a:t> </a:t>
            </a:r>
            <a:r>
              <a:rPr lang="en-US" sz="2200" dirty="0" err="1"/>
              <a:t>pemerintah</a:t>
            </a:r>
            <a:r>
              <a:rPr lang="en-US" sz="2200" dirty="0"/>
              <a:t> </a:t>
            </a:r>
            <a:r>
              <a:rPr lang="en-US" sz="2200" dirty="0" err="1" smtClean="0"/>
              <a:t>daerah</a:t>
            </a:r>
            <a:r>
              <a:rPr lang="en-US" sz="2200" dirty="0" smtClean="0"/>
              <a:t> </a:t>
            </a:r>
            <a:r>
              <a:rPr lang="sv-SE" sz="2200" dirty="0" smtClean="0"/>
              <a:t>mengatur </a:t>
            </a:r>
            <a:r>
              <a:rPr lang="sv-SE" sz="2200" dirty="0"/>
              <a:t>dan mengurus sendiri urusan pemerintahan di bidang </a:t>
            </a:r>
            <a:r>
              <a:rPr lang="sv-SE" sz="2200" dirty="0" smtClean="0"/>
              <a:t>perlindungan </a:t>
            </a:r>
            <a:r>
              <a:rPr lang="en-US" sz="2200" dirty="0" err="1" smtClean="0"/>
              <a:t>dan</a:t>
            </a:r>
            <a:r>
              <a:rPr lang="en-US" sz="2200" dirty="0" smtClean="0"/>
              <a:t> </a:t>
            </a:r>
            <a:r>
              <a:rPr lang="en-US" sz="2200" dirty="0" err="1"/>
              <a:t>pengelolaan</a:t>
            </a:r>
            <a:r>
              <a:rPr lang="en-US" sz="2200" dirty="0"/>
              <a:t> </a:t>
            </a:r>
            <a:r>
              <a:rPr lang="en-US" sz="2200" dirty="0" err="1"/>
              <a:t>lingkungan</a:t>
            </a:r>
            <a:r>
              <a:rPr lang="en-US" sz="2200" dirty="0"/>
              <a:t> </a:t>
            </a:r>
            <a:r>
              <a:rPr lang="en-US" sz="2200" dirty="0" err="1"/>
              <a:t>hidup</a:t>
            </a:r>
            <a:r>
              <a:rPr lang="en-US" sz="2200" dirty="0"/>
              <a:t> </a:t>
            </a:r>
            <a:r>
              <a:rPr lang="en-US" sz="2200" dirty="0" err="1"/>
              <a:t>dengan</a:t>
            </a:r>
            <a:r>
              <a:rPr lang="en-US" sz="2200" dirty="0"/>
              <a:t> </a:t>
            </a:r>
            <a:r>
              <a:rPr lang="en-US" sz="2200" dirty="0" err="1"/>
              <a:t>memperhatikan</a:t>
            </a:r>
            <a:r>
              <a:rPr lang="en-US" sz="2200" dirty="0"/>
              <a:t> </a:t>
            </a:r>
            <a:r>
              <a:rPr lang="en-US" sz="2200" dirty="0" err="1"/>
              <a:t>kekhususan</a:t>
            </a:r>
            <a:r>
              <a:rPr lang="en-US" sz="2200" dirty="0"/>
              <a:t> </a:t>
            </a:r>
            <a:r>
              <a:rPr lang="en-US" sz="2200" dirty="0" err="1" smtClean="0"/>
              <a:t>dan</a:t>
            </a:r>
            <a:r>
              <a:rPr lang="en-US" sz="2200" dirty="0" smtClean="0"/>
              <a:t> </a:t>
            </a:r>
            <a:r>
              <a:rPr lang="nn-NO" sz="2200" dirty="0" smtClean="0"/>
              <a:t>keragaman </a:t>
            </a:r>
            <a:r>
              <a:rPr lang="nn-NO" sz="2200" dirty="0"/>
              <a:t>daerah dalam bingkai Negara Kesatuan Republik Indonesia.</a:t>
            </a:r>
            <a:endParaRPr lang="en-US" sz="2200" dirty="0" smtClean="0"/>
          </a:p>
          <a:p>
            <a:pPr marL="514350" indent="-514350">
              <a:buFont typeface="+mj-lt"/>
              <a:buAutoNum type="arabicPeriod" startAt="8"/>
            </a:pPr>
            <a:endParaRPr lang="en-US" sz="2200" dirty="0"/>
          </a:p>
        </p:txBody>
      </p:sp>
    </p:spTree>
    <p:extLst>
      <p:ext uri="{BB962C8B-B14F-4D97-AF65-F5344CB8AC3E}">
        <p14:creationId xmlns:p14="http://schemas.microsoft.com/office/powerpoint/2010/main" val="1528996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20000"/>
          </a:bodyPr>
          <a:lstStyle/>
          <a:p>
            <a:pPr marL="0" indent="0">
              <a:buNone/>
            </a:pPr>
            <a:r>
              <a:rPr lang="en-US" sz="2400" dirty="0" err="1" smtClean="0"/>
              <a:t>Tujuan</a:t>
            </a:r>
            <a:r>
              <a:rPr lang="en-US" sz="2400" dirty="0" smtClean="0"/>
              <a:t> </a:t>
            </a:r>
            <a:r>
              <a:rPr lang="en-US" sz="2400" dirty="0" err="1"/>
              <a:t>pengelolaan</a:t>
            </a:r>
            <a:r>
              <a:rPr lang="en-US" sz="2400" dirty="0"/>
              <a:t> </a:t>
            </a:r>
            <a:r>
              <a:rPr lang="en-US" sz="2400" dirty="0" err="1"/>
              <a:t>lingkungan</a:t>
            </a:r>
            <a:r>
              <a:rPr lang="en-US" sz="2400" dirty="0"/>
              <a:t> </a:t>
            </a:r>
            <a:r>
              <a:rPr lang="en-US" sz="2400" dirty="0" err="1"/>
              <a:t>hidup</a:t>
            </a:r>
            <a:r>
              <a:rPr lang="en-US" sz="2400" dirty="0"/>
              <a:t> </a:t>
            </a:r>
            <a:r>
              <a:rPr lang="en-US" sz="2400" dirty="0" err="1"/>
              <a:t>menurut</a:t>
            </a:r>
            <a:r>
              <a:rPr lang="en-US" sz="2400" dirty="0"/>
              <a:t> </a:t>
            </a:r>
            <a:r>
              <a:rPr lang="en-US" sz="2400" dirty="0" err="1" smtClean="0"/>
              <a:t>Undang-undang</a:t>
            </a:r>
            <a:r>
              <a:rPr lang="en-US" sz="2400" dirty="0" smtClean="0"/>
              <a:t> </a:t>
            </a:r>
            <a:r>
              <a:rPr lang="en-US" sz="2400" dirty="0" err="1" smtClean="0"/>
              <a:t>Nomor</a:t>
            </a:r>
            <a:r>
              <a:rPr lang="en-US" sz="2400" dirty="0" smtClean="0"/>
              <a:t> </a:t>
            </a:r>
            <a:r>
              <a:rPr lang="en-US" sz="2400" dirty="0"/>
              <a:t>32 </a:t>
            </a:r>
            <a:r>
              <a:rPr lang="en-US" sz="2400" dirty="0" err="1"/>
              <a:t>Tahun</a:t>
            </a:r>
            <a:r>
              <a:rPr lang="en-US" sz="2400" dirty="0"/>
              <a:t> 2009 </a:t>
            </a:r>
            <a:r>
              <a:rPr lang="en-US" sz="2400" dirty="0" err="1"/>
              <a:t>pasal</a:t>
            </a:r>
            <a:r>
              <a:rPr lang="en-US" sz="2400" dirty="0"/>
              <a:t> 3 </a:t>
            </a:r>
            <a:r>
              <a:rPr lang="en-US" sz="2400" dirty="0" err="1"/>
              <a:t>tentang</a:t>
            </a:r>
            <a:r>
              <a:rPr lang="en-US" sz="2400" dirty="0"/>
              <a:t> </a:t>
            </a:r>
            <a:r>
              <a:rPr lang="en-US" sz="2400" dirty="0" err="1"/>
              <a:t>tujuan</a:t>
            </a:r>
            <a:r>
              <a:rPr lang="en-US" sz="2400" dirty="0"/>
              <a:t> </a:t>
            </a:r>
            <a:r>
              <a:rPr lang="en-US" sz="2400" dirty="0" err="1"/>
              <a:t>Perlindungan</a:t>
            </a:r>
            <a:r>
              <a:rPr lang="en-US" sz="2400" dirty="0"/>
              <a:t> </a:t>
            </a:r>
            <a:r>
              <a:rPr lang="en-US" sz="2400" dirty="0" err="1"/>
              <a:t>dan</a:t>
            </a:r>
            <a:r>
              <a:rPr lang="en-US" sz="2400" dirty="0"/>
              <a:t> </a:t>
            </a:r>
            <a:r>
              <a:rPr lang="en-US" sz="2400" dirty="0" err="1" smtClean="0"/>
              <a:t>pengelolaan</a:t>
            </a:r>
            <a:r>
              <a:rPr lang="en-US" sz="2400" dirty="0" smtClean="0"/>
              <a:t> </a:t>
            </a:r>
            <a:r>
              <a:rPr lang="en-US" sz="2400" dirty="0" err="1" smtClean="0"/>
              <a:t>lingkungan</a:t>
            </a:r>
            <a:r>
              <a:rPr lang="en-US" sz="2400" dirty="0" smtClean="0"/>
              <a:t> </a:t>
            </a:r>
            <a:r>
              <a:rPr lang="en-US" sz="2400" dirty="0" err="1"/>
              <a:t>hidup</a:t>
            </a:r>
            <a:r>
              <a:rPr lang="en-US" sz="2400" dirty="0"/>
              <a:t> </a:t>
            </a:r>
            <a:r>
              <a:rPr lang="en-US" sz="2400" dirty="0" err="1"/>
              <a:t>sebagai</a:t>
            </a:r>
            <a:r>
              <a:rPr lang="en-US" sz="2400" dirty="0"/>
              <a:t> </a:t>
            </a:r>
            <a:r>
              <a:rPr lang="en-US" sz="2400" dirty="0" err="1"/>
              <a:t>berikut</a:t>
            </a:r>
            <a:r>
              <a:rPr lang="en-US" sz="2400" dirty="0"/>
              <a:t>:</a:t>
            </a:r>
          </a:p>
          <a:p>
            <a:pPr marL="457200" indent="-457200">
              <a:buFont typeface="+mj-lt"/>
              <a:buAutoNum type="arabicPeriod"/>
            </a:pPr>
            <a:r>
              <a:rPr lang="en-US" sz="2400" dirty="0" err="1" smtClean="0"/>
              <a:t>Melindungi</a:t>
            </a:r>
            <a:r>
              <a:rPr lang="en-US" sz="2400" dirty="0" smtClean="0"/>
              <a:t> </a:t>
            </a:r>
            <a:r>
              <a:rPr lang="en-US" sz="2400" dirty="0" err="1"/>
              <a:t>wilayah</a:t>
            </a:r>
            <a:r>
              <a:rPr lang="en-US" sz="2400" dirty="0"/>
              <a:t> Negara </a:t>
            </a:r>
            <a:r>
              <a:rPr lang="en-US" sz="2400" dirty="0" err="1"/>
              <a:t>Kesatuan</a:t>
            </a:r>
            <a:r>
              <a:rPr lang="en-US" sz="2400" dirty="0"/>
              <a:t> </a:t>
            </a:r>
            <a:r>
              <a:rPr lang="en-US" sz="2400" dirty="0" err="1"/>
              <a:t>Republik</a:t>
            </a:r>
            <a:r>
              <a:rPr lang="en-US" sz="2400" dirty="0"/>
              <a:t> Indonesia </a:t>
            </a:r>
            <a:r>
              <a:rPr lang="en-US" sz="2400" dirty="0" err="1"/>
              <a:t>dari</a:t>
            </a:r>
            <a:r>
              <a:rPr lang="en-US" sz="2400" dirty="0"/>
              <a:t> </a:t>
            </a:r>
            <a:r>
              <a:rPr lang="en-US" sz="2400" dirty="0" err="1" smtClean="0"/>
              <a:t>pencemaran</a:t>
            </a:r>
            <a:r>
              <a:rPr lang="en-US" sz="2400" dirty="0" smtClean="0"/>
              <a:t> </a:t>
            </a:r>
            <a:r>
              <a:rPr lang="en-US" sz="2400" dirty="0" err="1" smtClean="0"/>
              <a:t>atau</a:t>
            </a:r>
            <a:r>
              <a:rPr lang="en-US" sz="2400" dirty="0" smtClean="0"/>
              <a:t> </a:t>
            </a:r>
            <a:r>
              <a:rPr lang="en-US" sz="2400" dirty="0" err="1"/>
              <a:t>kerusakan</a:t>
            </a:r>
            <a:r>
              <a:rPr lang="en-US" sz="2400" dirty="0"/>
              <a:t> </a:t>
            </a:r>
            <a:r>
              <a:rPr lang="en-US" sz="2400" dirty="0" err="1"/>
              <a:t>lingkungan</a:t>
            </a:r>
            <a:r>
              <a:rPr lang="en-US" sz="2400" dirty="0"/>
              <a:t> </a:t>
            </a:r>
            <a:r>
              <a:rPr lang="en-US" sz="2400" dirty="0" err="1" smtClean="0"/>
              <a:t>hidup</a:t>
            </a:r>
            <a:r>
              <a:rPr lang="en-US" sz="2400" dirty="0" smtClean="0"/>
              <a:t>.</a:t>
            </a:r>
          </a:p>
          <a:p>
            <a:pPr marL="457200" indent="-457200">
              <a:buFont typeface="+mj-lt"/>
              <a:buAutoNum type="arabicPeriod"/>
            </a:pPr>
            <a:r>
              <a:rPr lang="fi-FI" sz="2400" dirty="0" smtClean="0"/>
              <a:t>Menjamin </a:t>
            </a:r>
            <a:r>
              <a:rPr lang="fi-FI" sz="2400" dirty="0"/>
              <a:t>keselamatan, kesehatan, dan kehidupan </a:t>
            </a:r>
            <a:r>
              <a:rPr lang="fi-FI" sz="2400" dirty="0" smtClean="0"/>
              <a:t>manusia.</a:t>
            </a:r>
          </a:p>
          <a:p>
            <a:pPr marL="457200" indent="-457200">
              <a:buFont typeface="+mj-lt"/>
              <a:buAutoNum type="arabicPeriod"/>
            </a:pPr>
            <a:r>
              <a:rPr lang="fi-FI" sz="2400" dirty="0" smtClean="0"/>
              <a:t>Menjamin </a:t>
            </a:r>
            <a:r>
              <a:rPr lang="fi-FI" sz="2400" dirty="0"/>
              <a:t>kelangsungan kehidupan makhluk hidup dan </a:t>
            </a:r>
            <a:r>
              <a:rPr lang="fi-FI" sz="2400" dirty="0" smtClean="0"/>
              <a:t>kelestarian </a:t>
            </a:r>
            <a:r>
              <a:rPr lang="en-US" sz="2400" dirty="0" err="1" smtClean="0"/>
              <a:t>ekosistem</a:t>
            </a:r>
            <a:r>
              <a:rPr lang="en-US" sz="2400" dirty="0" smtClean="0"/>
              <a:t>.</a:t>
            </a:r>
          </a:p>
          <a:p>
            <a:pPr marL="457200" indent="-457200">
              <a:buFont typeface="+mj-lt"/>
              <a:buAutoNum type="arabicPeriod"/>
            </a:pPr>
            <a:r>
              <a:rPr lang="sv-SE" sz="2400" dirty="0" smtClean="0"/>
              <a:t>Menjaga </a:t>
            </a:r>
            <a:r>
              <a:rPr lang="sv-SE" sz="2400" dirty="0"/>
              <a:t>kelestarian fungsi lingkungan </a:t>
            </a:r>
            <a:r>
              <a:rPr lang="sv-SE" sz="2400" dirty="0" smtClean="0"/>
              <a:t>hidup.</a:t>
            </a:r>
          </a:p>
          <a:p>
            <a:pPr marL="457200" indent="-457200">
              <a:buFont typeface="+mj-lt"/>
              <a:buAutoNum type="arabicPeriod"/>
            </a:pPr>
            <a:r>
              <a:rPr lang="en-US" sz="2400" dirty="0" err="1" smtClean="0"/>
              <a:t>Mencapai</a:t>
            </a:r>
            <a:r>
              <a:rPr lang="en-US" sz="2400" dirty="0" smtClean="0"/>
              <a:t> </a:t>
            </a:r>
            <a:r>
              <a:rPr lang="en-US" sz="2400" dirty="0" err="1"/>
              <a:t>keserasian</a:t>
            </a:r>
            <a:r>
              <a:rPr lang="en-US" sz="2400" dirty="0"/>
              <a:t>, </a:t>
            </a:r>
            <a:r>
              <a:rPr lang="en-US" sz="2400" dirty="0" err="1"/>
              <a:t>keselarasan</a:t>
            </a:r>
            <a:r>
              <a:rPr lang="en-US" sz="2400" dirty="0"/>
              <a:t>, </a:t>
            </a:r>
            <a:r>
              <a:rPr lang="en-US" sz="2400" dirty="0" err="1"/>
              <a:t>dan</a:t>
            </a:r>
            <a:r>
              <a:rPr lang="en-US" sz="2400" dirty="0"/>
              <a:t> </a:t>
            </a:r>
            <a:r>
              <a:rPr lang="en-US" sz="2400" dirty="0" err="1"/>
              <a:t>keseimbangan</a:t>
            </a:r>
            <a:r>
              <a:rPr lang="en-US" sz="2400" dirty="0"/>
              <a:t> </a:t>
            </a:r>
            <a:r>
              <a:rPr lang="en-US" sz="2400" dirty="0" err="1"/>
              <a:t>lingkungan</a:t>
            </a:r>
            <a:r>
              <a:rPr lang="en-US" sz="2400" dirty="0"/>
              <a:t> </a:t>
            </a:r>
            <a:r>
              <a:rPr lang="en-US" sz="2400" dirty="0" err="1" smtClean="0"/>
              <a:t>hidup</a:t>
            </a:r>
            <a:r>
              <a:rPr lang="en-US" sz="2400" dirty="0" smtClean="0"/>
              <a:t>.</a:t>
            </a:r>
          </a:p>
          <a:p>
            <a:pPr marL="457200" indent="-457200">
              <a:buFont typeface="+mj-lt"/>
              <a:buAutoNum type="arabicPeriod"/>
            </a:pPr>
            <a:r>
              <a:rPr lang="en-US" sz="2400" dirty="0" err="1" smtClean="0"/>
              <a:t>Menjamin</a:t>
            </a:r>
            <a:r>
              <a:rPr lang="en-US" sz="2400" dirty="0" smtClean="0"/>
              <a:t> </a:t>
            </a:r>
            <a:r>
              <a:rPr lang="en-US" sz="2400" dirty="0" err="1"/>
              <a:t>terpenuhinya</a:t>
            </a:r>
            <a:r>
              <a:rPr lang="en-US" sz="2400" dirty="0"/>
              <a:t> </a:t>
            </a:r>
            <a:r>
              <a:rPr lang="en-US" sz="2400" dirty="0" err="1"/>
              <a:t>keadilan</a:t>
            </a:r>
            <a:r>
              <a:rPr lang="en-US" sz="2400" dirty="0"/>
              <a:t> </a:t>
            </a:r>
            <a:r>
              <a:rPr lang="en-US" sz="2400" dirty="0" err="1"/>
              <a:t>generasi</a:t>
            </a:r>
            <a:r>
              <a:rPr lang="en-US" sz="2400" dirty="0"/>
              <a:t> </a:t>
            </a:r>
            <a:r>
              <a:rPr lang="en-US" sz="2400" dirty="0" err="1"/>
              <a:t>masa</a:t>
            </a:r>
            <a:r>
              <a:rPr lang="en-US" sz="2400" dirty="0"/>
              <a:t> </a:t>
            </a:r>
            <a:r>
              <a:rPr lang="en-US" sz="2400" dirty="0" err="1"/>
              <a:t>kini</a:t>
            </a:r>
            <a:r>
              <a:rPr lang="en-US" sz="2400" dirty="0"/>
              <a:t> </a:t>
            </a:r>
            <a:r>
              <a:rPr lang="en-US" sz="2400" dirty="0" err="1"/>
              <a:t>dan</a:t>
            </a:r>
            <a:r>
              <a:rPr lang="en-US" sz="2400" dirty="0"/>
              <a:t> </a:t>
            </a:r>
            <a:r>
              <a:rPr lang="en-US" sz="2400" dirty="0" err="1"/>
              <a:t>generasi</a:t>
            </a:r>
            <a:r>
              <a:rPr lang="en-US" sz="2400" dirty="0"/>
              <a:t> </a:t>
            </a:r>
            <a:r>
              <a:rPr lang="en-US" sz="2400" dirty="0" err="1" smtClean="0"/>
              <a:t>masa</a:t>
            </a:r>
            <a:r>
              <a:rPr lang="en-US" sz="2400" dirty="0" smtClean="0"/>
              <a:t> </a:t>
            </a:r>
            <a:r>
              <a:rPr lang="en-US" sz="2400" dirty="0" err="1" smtClean="0"/>
              <a:t>depan</a:t>
            </a:r>
            <a:r>
              <a:rPr lang="en-US" sz="2400" dirty="0" smtClean="0"/>
              <a:t>.</a:t>
            </a:r>
          </a:p>
          <a:p>
            <a:pPr marL="457200" indent="-457200">
              <a:buFont typeface="+mj-lt"/>
              <a:buAutoNum type="arabicPeriod"/>
            </a:pPr>
            <a:r>
              <a:rPr lang="en-US" sz="2400" dirty="0" err="1" smtClean="0"/>
              <a:t>Menjamin</a:t>
            </a:r>
            <a:r>
              <a:rPr lang="en-US" sz="2400" dirty="0" smtClean="0"/>
              <a:t> </a:t>
            </a:r>
            <a:r>
              <a:rPr lang="en-US" sz="2400" dirty="0" err="1"/>
              <a:t>pemenuhan</a:t>
            </a:r>
            <a:r>
              <a:rPr lang="en-US" sz="2400" dirty="0"/>
              <a:t> </a:t>
            </a:r>
            <a:r>
              <a:rPr lang="en-US" sz="2400" dirty="0" err="1"/>
              <a:t>dan</a:t>
            </a:r>
            <a:r>
              <a:rPr lang="en-US" sz="2400" dirty="0"/>
              <a:t> </a:t>
            </a:r>
            <a:r>
              <a:rPr lang="en-US" sz="2400" dirty="0" err="1"/>
              <a:t>perlindungan</a:t>
            </a:r>
            <a:r>
              <a:rPr lang="en-US" sz="2400" dirty="0"/>
              <a:t> </a:t>
            </a:r>
            <a:r>
              <a:rPr lang="en-US" sz="2400" dirty="0" err="1"/>
              <a:t>hak</a:t>
            </a:r>
            <a:r>
              <a:rPr lang="en-US" sz="2400" dirty="0"/>
              <a:t> </a:t>
            </a:r>
            <a:r>
              <a:rPr lang="en-US" sz="2400" dirty="0" err="1"/>
              <a:t>atas</a:t>
            </a:r>
            <a:r>
              <a:rPr lang="en-US" sz="2400" dirty="0"/>
              <a:t> </a:t>
            </a:r>
            <a:r>
              <a:rPr lang="en-US" sz="2400" dirty="0" err="1"/>
              <a:t>lingkungan</a:t>
            </a:r>
            <a:r>
              <a:rPr lang="en-US" sz="2400" dirty="0"/>
              <a:t> </a:t>
            </a:r>
            <a:r>
              <a:rPr lang="en-US" sz="2400" dirty="0" err="1"/>
              <a:t>hidup</a:t>
            </a:r>
            <a:r>
              <a:rPr lang="en-US" sz="2400" dirty="0"/>
              <a:t> </a:t>
            </a:r>
            <a:r>
              <a:rPr lang="en-US" sz="2400" dirty="0" err="1" smtClean="0"/>
              <a:t>sebagai</a:t>
            </a:r>
            <a:r>
              <a:rPr lang="en-US" sz="2400" dirty="0" smtClean="0"/>
              <a:t> </a:t>
            </a:r>
            <a:r>
              <a:rPr lang="fi-FI" sz="2400" dirty="0" smtClean="0"/>
              <a:t>bagian </a:t>
            </a:r>
            <a:r>
              <a:rPr lang="fi-FI" sz="2400" dirty="0"/>
              <a:t>dari hak asasi </a:t>
            </a:r>
            <a:r>
              <a:rPr lang="fi-FI" sz="2400" dirty="0" smtClean="0"/>
              <a:t>manusia.</a:t>
            </a:r>
          </a:p>
          <a:p>
            <a:pPr marL="457200" indent="-457200">
              <a:buFont typeface="+mj-lt"/>
              <a:buAutoNum type="arabicPeriod"/>
            </a:pPr>
            <a:r>
              <a:rPr lang="sv-SE" sz="2400" dirty="0" smtClean="0"/>
              <a:t>Mengendalikan </a:t>
            </a:r>
            <a:r>
              <a:rPr lang="sv-SE" sz="2400" dirty="0"/>
              <a:t>pemanfaatan sumber daya alam secara </a:t>
            </a:r>
            <a:r>
              <a:rPr lang="sv-SE" sz="2400" dirty="0" smtClean="0"/>
              <a:t>bijaksana.</a:t>
            </a:r>
          </a:p>
          <a:p>
            <a:pPr marL="457200" indent="-457200">
              <a:buFont typeface="+mj-lt"/>
              <a:buAutoNum type="arabicPeriod"/>
            </a:pPr>
            <a:r>
              <a:rPr lang="en-US" sz="2400" dirty="0" err="1" smtClean="0"/>
              <a:t>Mewujudkan</a:t>
            </a:r>
            <a:r>
              <a:rPr lang="en-US" sz="2400" dirty="0" smtClean="0"/>
              <a:t> </a:t>
            </a:r>
            <a:r>
              <a:rPr lang="en-US" sz="2400" dirty="0" err="1"/>
              <a:t>pembangunan</a:t>
            </a:r>
            <a:r>
              <a:rPr lang="en-US" sz="2400" dirty="0"/>
              <a:t> </a:t>
            </a:r>
            <a:r>
              <a:rPr lang="en-US" sz="2400" dirty="0" err="1" smtClean="0"/>
              <a:t>berkelanjutan</a:t>
            </a:r>
            <a:r>
              <a:rPr lang="en-US" sz="2400" dirty="0" smtClean="0"/>
              <a:t>.</a:t>
            </a:r>
          </a:p>
          <a:p>
            <a:pPr marL="457200" indent="-457200">
              <a:buFont typeface="+mj-lt"/>
              <a:buAutoNum type="arabicPeriod"/>
            </a:pPr>
            <a:r>
              <a:rPr lang="en-US" sz="2400" dirty="0" err="1" smtClean="0"/>
              <a:t>Mengantisipasi</a:t>
            </a:r>
            <a:r>
              <a:rPr lang="en-US" sz="2400" dirty="0" smtClean="0"/>
              <a:t> </a:t>
            </a:r>
            <a:r>
              <a:rPr lang="en-US" sz="2400" dirty="0" err="1"/>
              <a:t>isu</a:t>
            </a:r>
            <a:r>
              <a:rPr lang="en-US" sz="2400" dirty="0"/>
              <a:t> </a:t>
            </a:r>
            <a:r>
              <a:rPr lang="en-US" sz="2400" dirty="0" err="1"/>
              <a:t>lingkungan</a:t>
            </a:r>
            <a:r>
              <a:rPr lang="en-US" sz="2400" dirty="0"/>
              <a:t> global.</a:t>
            </a:r>
            <a:endParaRPr lang="en-US" sz="2200" dirty="0"/>
          </a:p>
        </p:txBody>
      </p:sp>
    </p:spTree>
    <p:extLst>
      <p:ext uri="{BB962C8B-B14F-4D97-AF65-F5344CB8AC3E}">
        <p14:creationId xmlns:p14="http://schemas.microsoft.com/office/powerpoint/2010/main" val="3710698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sz="2200" dirty="0" err="1" smtClean="0"/>
              <a:t>Ruang</a:t>
            </a:r>
            <a:r>
              <a:rPr lang="en-US" sz="2200" dirty="0" smtClean="0"/>
              <a:t> </a:t>
            </a:r>
            <a:r>
              <a:rPr lang="en-US" sz="2200" dirty="0" err="1" smtClean="0"/>
              <a:t>lingkup</a:t>
            </a:r>
            <a:r>
              <a:rPr lang="en-US" sz="2200" dirty="0" smtClean="0"/>
              <a:t> </a:t>
            </a:r>
            <a:r>
              <a:rPr lang="en-US" sz="2200" dirty="0" err="1"/>
              <a:t>Perlindungan</a:t>
            </a:r>
            <a:r>
              <a:rPr lang="en-US" sz="2200" dirty="0"/>
              <a:t> </a:t>
            </a:r>
            <a:r>
              <a:rPr lang="en-US" sz="2200" dirty="0" err="1"/>
              <a:t>dan</a:t>
            </a:r>
            <a:r>
              <a:rPr lang="en-US" sz="2200" dirty="0"/>
              <a:t> </a:t>
            </a:r>
            <a:r>
              <a:rPr lang="en-US" sz="2200" dirty="0" err="1"/>
              <a:t>pengelolaan</a:t>
            </a:r>
            <a:r>
              <a:rPr lang="en-US" sz="2200" dirty="0"/>
              <a:t> </a:t>
            </a:r>
            <a:r>
              <a:rPr lang="en-US" sz="2200" dirty="0" err="1"/>
              <a:t>lingkungan</a:t>
            </a:r>
            <a:r>
              <a:rPr lang="en-US" sz="2200" dirty="0"/>
              <a:t> </a:t>
            </a:r>
            <a:r>
              <a:rPr lang="en-US" sz="2200" dirty="0" err="1" smtClean="0"/>
              <a:t>hidup</a:t>
            </a:r>
            <a:r>
              <a:rPr lang="en-US" sz="2200" dirty="0" smtClean="0"/>
              <a:t> (</a:t>
            </a:r>
            <a:r>
              <a:rPr lang="en-US" sz="2200" dirty="0" err="1"/>
              <a:t>Undang-undang</a:t>
            </a:r>
            <a:r>
              <a:rPr lang="en-US" sz="2200" dirty="0"/>
              <a:t> </a:t>
            </a:r>
            <a:r>
              <a:rPr lang="en-US" sz="2200" dirty="0" err="1"/>
              <a:t>Nomor</a:t>
            </a:r>
            <a:r>
              <a:rPr lang="en-US" sz="2200" dirty="0"/>
              <a:t> 32 </a:t>
            </a:r>
            <a:r>
              <a:rPr lang="en-US" sz="2200" dirty="0" err="1"/>
              <a:t>Tahun</a:t>
            </a:r>
            <a:r>
              <a:rPr lang="en-US" sz="2200" dirty="0"/>
              <a:t> 2009 </a:t>
            </a:r>
            <a:r>
              <a:rPr lang="en-US" sz="2200" dirty="0" err="1"/>
              <a:t>pasal</a:t>
            </a:r>
            <a:r>
              <a:rPr lang="en-US" sz="2200" dirty="0"/>
              <a:t> 3 </a:t>
            </a:r>
            <a:r>
              <a:rPr lang="en-US" sz="2200" dirty="0" err="1"/>
              <a:t>tentang</a:t>
            </a:r>
            <a:r>
              <a:rPr lang="en-US" sz="2200" dirty="0"/>
              <a:t> </a:t>
            </a:r>
            <a:r>
              <a:rPr lang="en-US" sz="2200" dirty="0" err="1"/>
              <a:t>tujuan</a:t>
            </a:r>
            <a:r>
              <a:rPr lang="en-US" sz="2200" dirty="0"/>
              <a:t> </a:t>
            </a:r>
            <a:r>
              <a:rPr lang="en-US" sz="2200" dirty="0" err="1"/>
              <a:t>Perlindungan</a:t>
            </a:r>
            <a:r>
              <a:rPr lang="en-US" sz="2200" dirty="0"/>
              <a:t> </a:t>
            </a:r>
            <a:r>
              <a:rPr lang="en-US" sz="2200" dirty="0" err="1"/>
              <a:t>dan</a:t>
            </a:r>
            <a:r>
              <a:rPr lang="en-US" sz="2200" dirty="0"/>
              <a:t> </a:t>
            </a:r>
            <a:r>
              <a:rPr lang="en-US" sz="2200" dirty="0" err="1"/>
              <a:t>pengelolaan</a:t>
            </a:r>
            <a:r>
              <a:rPr lang="en-US" sz="2200" dirty="0"/>
              <a:t> </a:t>
            </a:r>
            <a:r>
              <a:rPr lang="en-US" sz="2200" dirty="0" err="1"/>
              <a:t>lingkungan</a:t>
            </a:r>
            <a:r>
              <a:rPr lang="en-US" sz="2200" dirty="0"/>
              <a:t> </a:t>
            </a:r>
            <a:r>
              <a:rPr lang="en-US" sz="2200" dirty="0" err="1" smtClean="0"/>
              <a:t>hidup</a:t>
            </a:r>
            <a:r>
              <a:rPr lang="en-US" sz="2200" dirty="0" smtClean="0"/>
              <a:t>) </a:t>
            </a:r>
            <a:r>
              <a:rPr lang="en-US" sz="2200" dirty="0" err="1"/>
              <a:t>sebagai</a:t>
            </a:r>
            <a:r>
              <a:rPr lang="en-US" sz="2200" dirty="0"/>
              <a:t> </a:t>
            </a:r>
            <a:r>
              <a:rPr lang="en-US" sz="2200" dirty="0" err="1"/>
              <a:t>berikut</a:t>
            </a:r>
            <a:r>
              <a:rPr lang="en-US" sz="2200" dirty="0"/>
              <a:t>: </a:t>
            </a:r>
            <a:endParaRPr lang="en-US" sz="2200" dirty="0"/>
          </a:p>
          <a:p>
            <a:pPr marL="514350" indent="-514350">
              <a:buFont typeface="+mj-lt"/>
              <a:buAutoNum type="arabicPeriod"/>
            </a:pPr>
            <a:r>
              <a:rPr lang="en-US" sz="2200" dirty="0" err="1" smtClean="0"/>
              <a:t>Perencanaan</a:t>
            </a:r>
            <a:endParaRPr lang="en-US" sz="2200" dirty="0"/>
          </a:p>
          <a:p>
            <a:pPr marL="514350" indent="-514350">
              <a:buFont typeface="+mj-lt"/>
              <a:buAutoNum type="arabicPeriod"/>
            </a:pPr>
            <a:r>
              <a:rPr lang="en-US" sz="2200" dirty="0" err="1" smtClean="0"/>
              <a:t>Pemanfaatan</a:t>
            </a:r>
            <a:endParaRPr lang="en-US" sz="2200" dirty="0"/>
          </a:p>
          <a:p>
            <a:pPr marL="514350" indent="-514350">
              <a:buFont typeface="+mj-lt"/>
              <a:buAutoNum type="arabicPeriod"/>
            </a:pPr>
            <a:r>
              <a:rPr lang="en-US" sz="2200" dirty="0" err="1" smtClean="0"/>
              <a:t>Pengendalian</a:t>
            </a:r>
            <a:endParaRPr lang="en-US" sz="2200" dirty="0"/>
          </a:p>
          <a:p>
            <a:pPr marL="514350" indent="-514350">
              <a:buFont typeface="+mj-lt"/>
              <a:buAutoNum type="arabicPeriod"/>
            </a:pPr>
            <a:r>
              <a:rPr lang="en-US" sz="2200" dirty="0" err="1" smtClean="0"/>
              <a:t>Pemeliharaan</a:t>
            </a:r>
            <a:endParaRPr lang="en-US" sz="2200" dirty="0"/>
          </a:p>
          <a:p>
            <a:pPr marL="514350" indent="-514350">
              <a:buFont typeface="+mj-lt"/>
              <a:buAutoNum type="arabicPeriod"/>
            </a:pPr>
            <a:r>
              <a:rPr lang="en-US" sz="2200" dirty="0" err="1" smtClean="0"/>
              <a:t>Pengawasan</a:t>
            </a:r>
            <a:endParaRPr lang="en-US" sz="2200" dirty="0"/>
          </a:p>
          <a:p>
            <a:pPr marL="514350" indent="-514350">
              <a:buFont typeface="+mj-lt"/>
              <a:buAutoNum type="arabicPeriod"/>
            </a:pPr>
            <a:r>
              <a:rPr lang="en-US" sz="2200" dirty="0" err="1" smtClean="0"/>
              <a:t>Penegakan</a:t>
            </a:r>
            <a:r>
              <a:rPr lang="en-US" sz="2200" dirty="0" smtClean="0"/>
              <a:t> </a:t>
            </a:r>
            <a:r>
              <a:rPr lang="en-US" sz="2200" dirty="0" err="1" smtClean="0"/>
              <a:t>Hukum</a:t>
            </a:r>
            <a:endParaRPr lang="en-US" sz="2200" dirty="0" smtClean="0"/>
          </a:p>
        </p:txBody>
      </p:sp>
    </p:spTree>
    <p:extLst>
      <p:ext uri="{BB962C8B-B14F-4D97-AF65-F5344CB8AC3E}">
        <p14:creationId xmlns:p14="http://schemas.microsoft.com/office/powerpoint/2010/main" val="289961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20000"/>
          </a:bodyPr>
          <a:lstStyle/>
          <a:p>
            <a:pPr marL="0" indent="0">
              <a:buNone/>
            </a:pPr>
            <a:r>
              <a:rPr lang="en-US" sz="2400" dirty="0" err="1"/>
              <a:t>Untuk</a:t>
            </a:r>
            <a:r>
              <a:rPr lang="en-US" sz="2400" dirty="0"/>
              <a:t> </a:t>
            </a:r>
            <a:r>
              <a:rPr lang="en-US" sz="2400" dirty="0" err="1"/>
              <a:t>melindungi</a:t>
            </a:r>
            <a:r>
              <a:rPr lang="en-US" sz="2400" dirty="0"/>
              <a:t> </a:t>
            </a:r>
            <a:r>
              <a:rPr lang="en-US" sz="2400" dirty="0" err="1"/>
              <a:t>lingkungan</a:t>
            </a:r>
            <a:r>
              <a:rPr lang="en-US" sz="2400" dirty="0"/>
              <a:t> </a:t>
            </a:r>
            <a:r>
              <a:rPr lang="en-US" sz="2400" dirty="0" err="1"/>
              <a:t>hidup</a:t>
            </a:r>
            <a:r>
              <a:rPr lang="en-US" sz="2400" dirty="0"/>
              <a:t> </a:t>
            </a:r>
            <a:r>
              <a:rPr lang="en-US" sz="2400" dirty="0" err="1"/>
              <a:t>dari</a:t>
            </a:r>
            <a:r>
              <a:rPr lang="en-US" sz="2400" dirty="0"/>
              <a:t> </a:t>
            </a:r>
            <a:r>
              <a:rPr lang="en-US" sz="2400" dirty="0" err="1"/>
              <a:t>kerusakan</a:t>
            </a:r>
            <a:r>
              <a:rPr lang="en-US" sz="2400" dirty="0"/>
              <a:t>, </a:t>
            </a:r>
            <a:r>
              <a:rPr lang="en-US" sz="2400" dirty="0" err="1"/>
              <a:t>maka</a:t>
            </a:r>
            <a:r>
              <a:rPr lang="en-US" sz="2400" dirty="0"/>
              <a:t> </a:t>
            </a:r>
            <a:r>
              <a:rPr lang="en-US" sz="2400" dirty="0" err="1"/>
              <a:t>telah</a:t>
            </a:r>
            <a:r>
              <a:rPr lang="en-US" sz="2400" dirty="0"/>
              <a:t> di </a:t>
            </a:r>
            <a:r>
              <a:rPr lang="en-US" sz="2400" dirty="0" err="1" smtClean="0"/>
              <a:t>atur</a:t>
            </a:r>
            <a:r>
              <a:rPr lang="en-US" sz="2400" dirty="0" smtClean="0"/>
              <a:t> </a:t>
            </a:r>
            <a:r>
              <a:rPr lang="en-US" sz="2400" dirty="0" err="1" smtClean="0"/>
              <a:t>larangan-larangan</a:t>
            </a:r>
            <a:r>
              <a:rPr lang="en-US" sz="2400" dirty="0" smtClean="0"/>
              <a:t> </a:t>
            </a:r>
            <a:r>
              <a:rPr lang="en-US" sz="2400" dirty="0"/>
              <a:t>di </a:t>
            </a:r>
            <a:r>
              <a:rPr lang="en-US" sz="2400" dirty="0" err="1"/>
              <a:t>bidang</a:t>
            </a:r>
            <a:r>
              <a:rPr lang="en-US" sz="2400" dirty="0"/>
              <a:t> </a:t>
            </a:r>
            <a:r>
              <a:rPr lang="en-US" sz="2400" dirty="0" err="1"/>
              <a:t>lingkungan</a:t>
            </a:r>
            <a:r>
              <a:rPr lang="en-US" sz="2400" dirty="0"/>
              <a:t> </a:t>
            </a:r>
            <a:r>
              <a:rPr lang="en-US" sz="2400" dirty="0" err="1"/>
              <a:t>hidup</a:t>
            </a:r>
            <a:r>
              <a:rPr lang="en-US" sz="2400" dirty="0"/>
              <a:t> di </a:t>
            </a:r>
            <a:r>
              <a:rPr lang="en-US" sz="2400" dirty="0" err="1"/>
              <a:t>dalam</a:t>
            </a:r>
            <a:r>
              <a:rPr lang="en-US" sz="2400" dirty="0"/>
              <a:t> </a:t>
            </a:r>
            <a:r>
              <a:rPr lang="en-US" sz="2400" dirty="0" err="1" smtClean="0"/>
              <a:t>Undang-Undang</a:t>
            </a:r>
            <a:r>
              <a:rPr lang="en-US" sz="2400" dirty="0" smtClean="0"/>
              <a:t> </a:t>
            </a:r>
            <a:r>
              <a:rPr lang="en-US" sz="2400" dirty="0" err="1" smtClean="0"/>
              <a:t>Nomor</a:t>
            </a:r>
            <a:r>
              <a:rPr lang="en-US" sz="2400" dirty="0" smtClean="0"/>
              <a:t> </a:t>
            </a:r>
            <a:r>
              <a:rPr lang="en-US" sz="2400" dirty="0"/>
              <a:t>32 </a:t>
            </a:r>
            <a:r>
              <a:rPr lang="en-US" sz="2400" dirty="0" err="1"/>
              <a:t>Tahun</a:t>
            </a:r>
            <a:r>
              <a:rPr lang="en-US" sz="2400" dirty="0"/>
              <a:t> 2009 </a:t>
            </a:r>
            <a:r>
              <a:rPr lang="en-US" sz="2400" dirty="0" err="1"/>
              <a:t>Pasal</a:t>
            </a:r>
            <a:r>
              <a:rPr lang="en-US" sz="2400" dirty="0"/>
              <a:t> 69 yang </a:t>
            </a:r>
            <a:r>
              <a:rPr lang="en-US" sz="2400" dirty="0" err="1" smtClean="0"/>
              <a:t>ditujukan</a:t>
            </a:r>
            <a:r>
              <a:rPr lang="en-US" sz="2400" dirty="0" smtClean="0"/>
              <a:t> </a:t>
            </a:r>
            <a:r>
              <a:rPr lang="en-US" sz="2400" dirty="0" err="1"/>
              <a:t>kepada</a:t>
            </a:r>
            <a:r>
              <a:rPr lang="en-US" sz="2400" dirty="0"/>
              <a:t> </a:t>
            </a:r>
            <a:r>
              <a:rPr lang="en-US" sz="2400" dirty="0" err="1"/>
              <a:t>setiap</a:t>
            </a:r>
            <a:r>
              <a:rPr lang="en-US" sz="2400" dirty="0"/>
              <a:t> </a:t>
            </a:r>
            <a:r>
              <a:rPr lang="en-US" sz="2400" dirty="0" smtClean="0"/>
              <a:t>orang </a:t>
            </a:r>
            <a:r>
              <a:rPr lang="en-US" sz="2400" dirty="0" err="1" smtClean="0"/>
              <a:t>termasuk</a:t>
            </a:r>
            <a:r>
              <a:rPr lang="en-US" sz="2400" dirty="0" smtClean="0"/>
              <a:t> </a:t>
            </a:r>
            <a:r>
              <a:rPr lang="en-US" sz="2400" dirty="0" err="1"/>
              <a:t>perusahaan</a:t>
            </a:r>
            <a:r>
              <a:rPr lang="en-US" sz="2400" dirty="0"/>
              <a:t>, </a:t>
            </a:r>
            <a:r>
              <a:rPr lang="en-US" sz="2400" dirty="0" err="1"/>
              <a:t>sehingga</a:t>
            </a:r>
            <a:r>
              <a:rPr lang="en-US" sz="2400" dirty="0"/>
              <a:t> </a:t>
            </a:r>
            <a:r>
              <a:rPr lang="en-US" sz="2400" dirty="0" err="1"/>
              <a:t>setiap</a:t>
            </a:r>
            <a:r>
              <a:rPr lang="en-US" sz="2400" dirty="0"/>
              <a:t> orang </a:t>
            </a:r>
            <a:r>
              <a:rPr lang="en-US" sz="2400" dirty="0" err="1"/>
              <a:t>dilarang</a:t>
            </a:r>
            <a:r>
              <a:rPr lang="en-US" sz="2400" dirty="0"/>
              <a:t> </a:t>
            </a:r>
            <a:r>
              <a:rPr lang="en-US" sz="2400" dirty="0" err="1"/>
              <a:t>sebagai</a:t>
            </a:r>
            <a:r>
              <a:rPr lang="en-US" sz="2400" dirty="0"/>
              <a:t> </a:t>
            </a:r>
            <a:r>
              <a:rPr lang="en-US" sz="2400" dirty="0" err="1"/>
              <a:t>berikut</a:t>
            </a:r>
            <a:r>
              <a:rPr lang="en-US" sz="2400" dirty="0"/>
              <a:t>:</a:t>
            </a:r>
          </a:p>
          <a:p>
            <a:pPr marL="457200" indent="-457200">
              <a:buFont typeface="+mj-lt"/>
              <a:buAutoNum type="arabicPeriod"/>
            </a:pPr>
            <a:r>
              <a:rPr lang="en-US" sz="2400" dirty="0" err="1" smtClean="0"/>
              <a:t>Melakukan</a:t>
            </a:r>
            <a:r>
              <a:rPr lang="en-US" sz="2400" dirty="0" smtClean="0"/>
              <a:t> </a:t>
            </a:r>
            <a:r>
              <a:rPr lang="en-US" sz="2400" dirty="0" err="1"/>
              <a:t>perbuatan</a:t>
            </a:r>
            <a:r>
              <a:rPr lang="en-US" sz="2400" dirty="0"/>
              <a:t> yang </a:t>
            </a:r>
            <a:r>
              <a:rPr lang="en-US" sz="2400" dirty="0" err="1"/>
              <a:t>mengakibatkan</a:t>
            </a:r>
            <a:r>
              <a:rPr lang="en-US" sz="2400" dirty="0"/>
              <a:t> </a:t>
            </a:r>
            <a:r>
              <a:rPr lang="en-US" sz="2400" dirty="0" err="1"/>
              <a:t>pencemaran</a:t>
            </a:r>
            <a:r>
              <a:rPr lang="en-US" sz="2400" dirty="0"/>
              <a:t> </a:t>
            </a:r>
            <a:r>
              <a:rPr lang="en-US" sz="2400" dirty="0" err="1"/>
              <a:t>atau</a:t>
            </a:r>
            <a:r>
              <a:rPr lang="en-US" sz="2400" dirty="0"/>
              <a:t> </a:t>
            </a:r>
            <a:r>
              <a:rPr lang="en-US" sz="2400" dirty="0" err="1" smtClean="0"/>
              <a:t>perusakan</a:t>
            </a:r>
            <a:r>
              <a:rPr lang="en-US" sz="2400" dirty="0" smtClean="0"/>
              <a:t> </a:t>
            </a:r>
            <a:r>
              <a:rPr lang="en-US" sz="2400" dirty="0" err="1" smtClean="0"/>
              <a:t>lingkungan</a:t>
            </a:r>
            <a:r>
              <a:rPr lang="en-US" sz="2400" dirty="0" smtClean="0"/>
              <a:t> </a:t>
            </a:r>
            <a:r>
              <a:rPr lang="en-US" sz="2400" dirty="0" err="1" smtClean="0"/>
              <a:t>hidup</a:t>
            </a:r>
            <a:r>
              <a:rPr lang="en-US" sz="2400" dirty="0" smtClean="0"/>
              <a:t>.</a:t>
            </a:r>
          </a:p>
          <a:p>
            <a:pPr marL="457200" indent="-457200">
              <a:buFont typeface="+mj-lt"/>
              <a:buAutoNum type="arabicPeriod"/>
            </a:pPr>
            <a:r>
              <a:rPr lang="en-US" sz="2400" dirty="0" err="1" smtClean="0"/>
              <a:t>Memasukkan</a:t>
            </a:r>
            <a:r>
              <a:rPr lang="en-US" sz="2400" dirty="0" smtClean="0"/>
              <a:t> </a:t>
            </a:r>
            <a:r>
              <a:rPr lang="en-US" sz="2400" dirty="0"/>
              <a:t>B3 yang </a:t>
            </a:r>
            <a:r>
              <a:rPr lang="en-US" sz="2400" dirty="0" err="1"/>
              <a:t>dilarang</a:t>
            </a:r>
            <a:r>
              <a:rPr lang="en-US" sz="2400" dirty="0"/>
              <a:t> </a:t>
            </a:r>
            <a:r>
              <a:rPr lang="en-US" sz="2400" dirty="0" err="1"/>
              <a:t>menurut</a:t>
            </a:r>
            <a:r>
              <a:rPr lang="en-US" sz="2400" dirty="0"/>
              <a:t> </a:t>
            </a:r>
            <a:r>
              <a:rPr lang="en-US" sz="2400" dirty="0" err="1"/>
              <a:t>peraturan</a:t>
            </a:r>
            <a:r>
              <a:rPr lang="en-US" sz="2400" dirty="0"/>
              <a:t> </a:t>
            </a:r>
            <a:r>
              <a:rPr lang="en-US" sz="2400" dirty="0" err="1"/>
              <a:t>perundang-undangan</a:t>
            </a:r>
            <a:r>
              <a:rPr lang="en-US" sz="2400" dirty="0"/>
              <a:t> </a:t>
            </a:r>
            <a:r>
              <a:rPr lang="en-US" sz="2400" dirty="0" err="1" smtClean="0"/>
              <a:t>ke</a:t>
            </a:r>
            <a:r>
              <a:rPr lang="en-US" sz="2400" dirty="0" smtClean="0"/>
              <a:t> </a:t>
            </a:r>
            <a:r>
              <a:rPr lang="en-US" sz="2400" dirty="0" err="1" smtClean="0"/>
              <a:t>dalam</a:t>
            </a:r>
            <a:r>
              <a:rPr lang="en-US" sz="2400" dirty="0" smtClean="0"/>
              <a:t> </a:t>
            </a:r>
            <a:r>
              <a:rPr lang="en-US" sz="2400" dirty="0" err="1"/>
              <a:t>wilayah</a:t>
            </a:r>
            <a:r>
              <a:rPr lang="en-US" sz="2400" dirty="0"/>
              <a:t> Negara </a:t>
            </a:r>
            <a:r>
              <a:rPr lang="en-US" sz="2400" dirty="0" err="1"/>
              <a:t>Kesatuan</a:t>
            </a:r>
            <a:r>
              <a:rPr lang="en-US" sz="2400" dirty="0"/>
              <a:t> </a:t>
            </a:r>
            <a:r>
              <a:rPr lang="en-US" sz="2400" dirty="0" err="1"/>
              <a:t>Republik</a:t>
            </a:r>
            <a:r>
              <a:rPr lang="en-US" sz="2400" dirty="0"/>
              <a:t> </a:t>
            </a:r>
            <a:r>
              <a:rPr lang="en-US" sz="2400" dirty="0" smtClean="0"/>
              <a:t>Indonesia.</a:t>
            </a:r>
          </a:p>
          <a:p>
            <a:pPr marL="457200" indent="-457200">
              <a:buFont typeface="+mj-lt"/>
              <a:buAutoNum type="arabicPeriod"/>
            </a:pPr>
            <a:r>
              <a:rPr lang="en-US" sz="2400" dirty="0" err="1" smtClean="0"/>
              <a:t>Memasukkan</a:t>
            </a:r>
            <a:r>
              <a:rPr lang="en-US" sz="2400" dirty="0" smtClean="0"/>
              <a:t> </a:t>
            </a:r>
            <a:r>
              <a:rPr lang="en-US" sz="2400" dirty="0" err="1"/>
              <a:t>limbah</a:t>
            </a:r>
            <a:r>
              <a:rPr lang="en-US" sz="2400" dirty="0"/>
              <a:t> yang </a:t>
            </a:r>
            <a:r>
              <a:rPr lang="en-US" sz="2400" dirty="0" err="1"/>
              <a:t>berasal</a:t>
            </a:r>
            <a:r>
              <a:rPr lang="en-US" sz="2400" dirty="0"/>
              <a:t> </a:t>
            </a:r>
            <a:r>
              <a:rPr lang="en-US" sz="2400" dirty="0" err="1"/>
              <a:t>dari</a:t>
            </a:r>
            <a:r>
              <a:rPr lang="en-US" sz="2400" dirty="0"/>
              <a:t> </a:t>
            </a:r>
            <a:r>
              <a:rPr lang="en-US" sz="2400" dirty="0" err="1"/>
              <a:t>luar</a:t>
            </a:r>
            <a:r>
              <a:rPr lang="en-US" sz="2400" dirty="0"/>
              <a:t> </a:t>
            </a:r>
            <a:r>
              <a:rPr lang="en-US" sz="2400" dirty="0" err="1"/>
              <a:t>wilayah</a:t>
            </a:r>
            <a:r>
              <a:rPr lang="en-US" sz="2400" dirty="0"/>
              <a:t> Negara </a:t>
            </a:r>
            <a:r>
              <a:rPr lang="en-US" sz="2400" dirty="0" err="1" smtClean="0"/>
              <a:t>Kesatuan</a:t>
            </a:r>
            <a:r>
              <a:rPr lang="en-US" sz="2400" dirty="0" smtClean="0"/>
              <a:t> </a:t>
            </a:r>
            <a:r>
              <a:rPr lang="en-US" sz="2400" dirty="0" err="1" smtClean="0"/>
              <a:t>Republik</a:t>
            </a:r>
            <a:r>
              <a:rPr lang="en-US" sz="2400" dirty="0" smtClean="0"/>
              <a:t> </a:t>
            </a:r>
            <a:r>
              <a:rPr lang="en-US" sz="2400" dirty="0"/>
              <a:t>Indonesia </a:t>
            </a:r>
            <a:r>
              <a:rPr lang="en-US" sz="2400" dirty="0" err="1"/>
              <a:t>ke</a:t>
            </a:r>
            <a:r>
              <a:rPr lang="en-US" sz="2400" dirty="0"/>
              <a:t> media </a:t>
            </a:r>
            <a:r>
              <a:rPr lang="en-US" sz="2400" dirty="0" err="1"/>
              <a:t>lingkungan</a:t>
            </a:r>
            <a:r>
              <a:rPr lang="en-US" sz="2400" dirty="0"/>
              <a:t> </a:t>
            </a:r>
            <a:r>
              <a:rPr lang="en-US" sz="2400" dirty="0" err="1"/>
              <a:t>hidup</a:t>
            </a:r>
            <a:r>
              <a:rPr lang="en-US" sz="2400" dirty="0"/>
              <a:t> Negara </a:t>
            </a:r>
            <a:r>
              <a:rPr lang="en-US" sz="2400" dirty="0" err="1"/>
              <a:t>Kesatuan</a:t>
            </a:r>
            <a:r>
              <a:rPr lang="en-US" sz="2400" dirty="0"/>
              <a:t> </a:t>
            </a:r>
            <a:r>
              <a:rPr lang="en-US" sz="2400" dirty="0" err="1" smtClean="0"/>
              <a:t>Republik</a:t>
            </a:r>
            <a:r>
              <a:rPr lang="en-US" sz="2400" dirty="0" smtClean="0"/>
              <a:t> Indonesia.</a:t>
            </a:r>
          </a:p>
          <a:p>
            <a:pPr marL="457200" indent="-457200">
              <a:buFont typeface="+mj-lt"/>
              <a:buAutoNum type="arabicPeriod"/>
            </a:pPr>
            <a:r>
              <a:rPr lang="en-US" sz="2400" dirty="0" err="1" smtClean="0"/>
              <a:t>Memasukkan</a:t>
            </a:r>
            <a:r>
              <a:rPr lang="en-US" sz="2400" dirty="0" smtClean="0"/>
              <a:t> </a:t>
            </a:r>
            <a:r>
              <a:rPr lang="en-US" sz="2400" dirty="0" err="1"/>
              <a:t>limbah</a:t>
            </a:r>
            <a:r>
              <a:rPr lang="en-US" sz="2400" dirty="0"/>
              <a:t> B3 </a:t>
            </a:r>
            <a:r>
              <a:rPr lang="en-US" sz="2400" dirty="0" err="1"/>
              <a:t>ke</a:t>
            </a:r>
            <a:r>
              <a:rPr lang="en-US" sz="2400" dirty="0"/>
              <a:t> </a:t>
            </a:r>
            <a:r>
              <a:rPr lang="en-US" sz="2400" dirty="0" err="1"/>
              <a:t>dalam</a:t>
            </a:r>
            <a:r>
              <a:rPr lang="en-US" sz="2400" dirty="0"/>
              <a:t> </a:t>
            </a:r>
            <a:r>
              <a:rPr lang="en-US" sz="2400" dirty="0" err="1"/>
              <a:t>wilayah</a:t>
            </a:r>
            <a:r>
              <a:rPr lang="en-US" sz="2400" dirty="0"/>
              <a:t> Negara </a:t>
            </a:r>
            <a:r>
              <a:rPr lang="en-US" sz="2400" dirty="0" err="1"/>
              <a:t>Kesatuan</a:t>
            </a:r>
            <a:r>
              <a:rPr lang="en-US" sz="2400" dirty="0"/>
              <a:t> </a:t>
            </a:r>
            <a:r>
              <a:rPr lang="en-US" sz="2400" dirty="0" err="1" smtClean="0"/>
              <a:t>Republik</a:t>
            </a:r>
            <a:r>
              <a:rPr lang="en-US" sz="2400" dirty="0" smtClean="0"/>
              <a:t> Indonesia.</a:t>
            </a:r>
          </a:p>
          <a:p>
            <a:pPr marL="457200" indent="-457200">
              <a:buFont typeface="+mj-lt"/>
              <a:buAutoNum type="arabicPeriod"/>
            </a:pPr>
            <a:r>
              <a:rPr lang="en-US" sz="2400" dirty="0" err="1" smtClean="0"/>
              <a:t>Membuang</a:t>
            </a:r>
            <a:r>
              <a:rPr lang="en-US" sz="2400" dirty="0" smtClean="0"/>
              <a:t> </a:t>
            </a:r>
            <a:r>
              <a:rPr lang="en-US" sz="2400" dirty="0" err="1"/>
              <a:t>limbah</a:t>
            </a:r>
            <a:r>
              <a:rPr lang="en-US" sz="2400" dirty="0"/>
              <a:t> </a:t>
            </a:r>
            <a:r>
              <a:rPr lang="en-US" sz="2400" dirty="0" err="1"/>
              <a:t>ke</a:t>
            </a:r>
            <a:r>
              <a:rPr lang="en-US" sz="2400" dirty="0"/>
              <a:t> media </a:t>
            </a:r>
            <a:r>
              <a:rPr lang="en-US" sz="2400" dirty="0" err="1"/>
              <a:t>lingkungan</a:t>
            </a:r>
            <a:r>
              <a:rPr lang="en-US" sz="2400" dirty="0"/>
              <a:t> </a:t>
            </a:r>
            <a:r>
              <a:rPr lang="en-US" sz="2400" dirty="0" err="1" smtClean="0"/>
              <a:t>hidup</a:t>
            </a:r>
            <a:r>
              <a:rPr lang="en-US" sz="2400" dirty="0" smtClean="0"/>
              <a:t>.</a:t>
            </a:r>
          </a:p>
          <a:p>
            <a:pPr marL="457200" indent="-457200">
              <a:buFont typeface="+mj-lt"/>
              <a:buAutoNum type="arabicPeriod"/>
            </a:pPr>
            <a:r>
              <a:rPr lang="en-US" sz="2400" dirty="0" err="1" smtClean="0"/>
              <a:t>Membuang</a:t>
            </a:r>
            <a:r>
              <a:rPr lang="en-US" sz="2400" dirty="0" smtClean="0"/>
              <a:t> </a:t>
            </a:r>
            <a:r>
              <a:rPr lang="en-US" sz="2400" dirty="0"/>
              <a:t>B3 </a:t>
            </a:r>
            <a:r>
              <a:rPr lang="en-US" sz="2400" dirty="0" err="1"/>
              <a:t>dan</a:t>
            </a:r>
            <a:r>
              <a:rPr lang="en-US" sz="2400" dirty="0"/>
              <a:t> </a:t>
            </a:r>
            <a:r>
              <a:rPr lang="en-US" sz="2400" dirty="0" err="1"/>
              <a:t>limbah</a:t>
            </a:r>
            <a:r>
              <a:rPr lang="en-US" sz="2400" dirty="0"/>
              <a:t> B3 </a:t>
            </a:r>
            <a:r>
              <a:rPr lang="en-US" sz="2400" dirty="0" err="1"/>
              <a:t>ke</a:t>
            </a:r>
            <a:r>
              <a:rPr lang="en-US" sz="2400" dirty="0"/>
              <a:t> media </a:t>
            </a:r>
            <a:r>
              <a:rPr lang="en-US" sz="2400" dirty="0" err="1"/>
              <a:t>lingkungan</a:t>
            </a:r>
            <a:r>
              <a:rPr lang="en-US" sz="2400" dirty="0"/>
              <a:t> </a:t>
            </a:r>
            <a:r>
              <a:rPr lang="en-US" sz="2400" dirty="0" err="1" smtClean="0"/>
              <a:t>hidup</a:t>
            </a:r>
            <a:r>
              <a:rPr lang="en-US" sz="2400" dirty="0" smtClean="0"/>
              <a:t>.</a:t>
            </a:r>
          </a:p>
          <a:p>
            <a:pPr marL="457200" indent="-457200">
              <a:buFont typeface="+mj-lt"/>
              <a:buAutoNum type="arabicPeriod"/>
            </a:pPr>
            <a:r>
              <a:rPr lang="en-US" sz="2400" dirty="0" err="1" smtClean="0"/>
              <a:t>Melepaskan</a:t>
            </a:r>
            <a:r>
              <a:rPr lang="en-US" sz="2400" dirty="0" smtClean="0"/>
              <a:t> </a:t>
            </a:r>
            <a:r>
              <a:rPr lang="en-US" sz="2400" dirty="0" err="1"/>
              <a:t>produk</a:t>
            </a:r>
            <a:r>
              <a:rPr lang="en-US" sz="2400" dirty="0"/>
              <a:t> </a:t>
            </a:r>
            <a:r>
              <a:rPr lang="en-US" sz="2400" dirty="0" err="1"/>
              <a:t>rekayasa</a:t>
            </a:r>
            <a:r>
              <a:rPr lang="en-US" sz="2400" dirty="0"/>
              <a:t> </a:t>
            </a:r>
            <a:r>
              <a:rPr lang="en-US" sz="2400" dirty="0" err="1"/>
              <a:t>genetik</a:t>
            </a:r>
            <a:r>
              <a:rPr lang="en-US" sz="2400" dirty="0"/>
              <a:t> </a:t>
            </a:r>
            <a:r>
              <a:rPr lang="en-US" sz="2400" dirty="0" err="1"/>
              <a:t>ke</a:t>
            </a:r>
            <a:r>
              <a:rPr lang="en-US" sz="2400" dirty="0"/>
              <a:t> media </a:t>
            </a:r>
            <a:r>
              <a:rPr lang="en-US" sz="2400" dirty="0" err="1"/>
              <a:t>lingkungan</a:t>
            </a:r>
            <a:r>
              <a:rPr lang="en-US" sz="2400" dirty="0"/>
              <a:t> </a:t>
            </a:r>
            <a:r>
              <a:rPr lang="en-US" sz="2400" dirty="0" err="1"/>
              <a:t>hidup</a:t>
            </a:r>
            <a:r>
              <a:rPr lang="en-US" sz="2400" dirty="0"/>
              <a:t> </a:t>
            </a:r>
            <a:r>
              <a:rPr lang="en-US" sz="2400" dirty="0" smtClean="0"/>
              <a:t>yang </a:t>
            </a:r>
            <a:r>
              <a:rPr lang="sv-SE" sz="2400" dirty="0" smtClean="0"/>
              <a:t>bertentangan </a:t>
            </a:r>
            <a:r>
              <a:rPr lang="sv-SE" sz="2400" dirty="0"/>
              <a:t>dengan peraturan perundang-undangan atau izin </a:t>
            </a:r>
            <a:r>
              <a:rPr lang="sv-SE" sz="2400" dirty="0" smtClean="0"/>
              <a:t>lingkungan.</a:t>
            </a:r>
          </a:p>
          <a:p>
            <a:pPr marL="457200" indent="-457200">
              <a:buFont typeface="+mj-lt"/>
              <a:buAutoNum type="arabicPeriod"/>
            </a:pPr>
            <a:r>
              <a:rPr lang="sv-SE" sz="2400" dirty="0" smtClean="0"/>
              <a:t>Melakukan </a:t>
            </a:r>
            <a:r>
              <a:rPr lang="sv-SE" sz="2400" dirty="0"/>
              <a:t>pembukaan lahan dengan cara </a:t>
            </a:r>
            <a:r>
              <a:rPr lang="sv-SE" sz="2400" dirty="0" smtClean="0"/>
              <a:t>membakar.</a:t>
            </a:r>
          </a:p>
          <a:p>
            <a:pPr marL="457200" indent="-457200">
              <a:buFont typeface="+mj-lt"/>
              <a:buAutoNum type="arabicPeriod"/>
            </a:pPr>
            <a:r>
              <a:rPr lang="en-US" sz="2400" dirty="0" err="1" smtClean="0"/>
              <a:t>Menyusun</a:t>
            </a:r>
            <a:r>
              <a:rPr lang="en-US" sz="2400" dirty="0" smtClean="0"/>
              <a:t> </a:t>
            </a:r>
            <a:r>
              <a:rPr lang="en-US" sz="2400" dirty="0" err="1"/>
              <a:t>amdal</a:t>
            </a:r>
            <a:r>
              <a:rPr lang="en-US" sz="2400" dirty="0"/>
              <a:t> </a:t>
            </a:r>
            <a:r>
              <a:rPr lang="en-US" sz="2400" dirty="0" err="1"/>
              <a:t>tanpa</a:t>
            </a:r>
            <a:r>
              <a:rPr lang="en-US" sz="2400" dirty="0"/>
              <a:t> </a:t>
            </a:r>
            <a:r>
              <a:rPr lang="en-US" sz="2400" dirty="0" err="1"/>
              <a:t>memiliki</a:t>
            </a:r>
            <a:r>
              <a:rPr lang="en-US" sz="2400" dirty="0"/>
              <a:t> </a:t>
            </a:r>
            <a:r>
              <a:rPr lang="en-US" sz="2400" dirty="0" err="1"/>
              <a:t>sertifikat</a:t>
            </a:r>
            <a:r>
              <a:rPr lang="en-US" sz="2400" dirty="0"/>
              <a:t> </a:t>
            </a:r>
            <a:r>
              <a:rPr lang="en-US" sz="2400" dirty="0" err="1"/>
              <a:t>kompetensi</a:t>
            </a:r>
            <a:r>
              <a:rPr lang="en-US" sz="2400" dirty="0"/>
              <a:t> </a:t>
            </a:r>
            <a:r>
              <a:rPr lang="en-US" sz="2400" dirty="0" err="1" smtClean="0"/>
              <a:t>penyusun</a:t>
            </a:r>
            <a:r>
              <a:rPr lang="en-US" sz="2400" dirty="0" smtClean="0"/>
              <a:t> AMDAL.</a:t>
            </a:r>
          </a:p>
          <a:p>
            <a:pPr marL="457200" indent="-457200">
              <a:buFont typeface="+mj-lt"/>
              <a:buAutoNum type="arabicPeriod"/>
            </a:pPr>
            <a:r>
              <a:rPr lang="en-US" sz="2400" dirty="0" err="1" smtClean="0"/>
              <a:t>Memberikan</a:t>
            </a:r>
            <a:r>
              <a:rPr lang="en-US" sz="2400" dirty="0" smtClean="0"/>
              <a:t> </a:t>
            </a:r>
            <a:r>
              <a:rPr lang="en-US" sz="2400" dirty="0" err="1"/>
              <a:t>informasi</a:t>
            </a:r>
            <a:r>
              <a:rPr lang="en-US" sz="2400" dirty="0"/>
              <a:t> </a:t>
            </a:r>
            <a:r>
              <a:rPr lang="en-US" sz="2400" dirty="0" err="1"/>
              <a:t>palsu</a:t>
            </a:r>
            <a:r>
              <a:rPr lang="en-US" sz="2400" dirty="0"/>
              <a:t>, </a:t>
            </a:r>
            <a:r>
              <a:rPr lang="en-US" sz="2400" dirty="0" err="1"/>
              <a:t>menyesatkan</a:t>
            </a:r>
            <a:r>
              <a:rPr lang="en-US" sz="2400" dirty="0"/>
              <a:t>, </a:t>
            </a:r>
            <a:r>
              <a:rPr lang="en-US" sz="2400" dirty="0" err="1"/>
              <a:t>menghilangkan</a:t>
            </a:r>
            <a:r>
              <a:rPr lang="en-US" sz="2400" dirty="0"/>
              <a:t> </a:t>
            </a:r>
            <a:r>
              <a:rPr lang="en-US" sz="2400" dirty="0" err="1" smtClean="0"/>
              <a:t>informasi</a:t>
            </a:r>
            <a:r>
              <a:rPr lang="en-US" sz="2400" dirty="0" smtClean="0"/>
              <a:t>, </a:t>
            </a:r>
            <a:r>
              <a:rPr lang="en-US" sz="2400" dirty="0" err="1" smtClean="0"/>
              <a:t>merusak</a:t>
            </a:r>
            <a:r>
              <a:rPr lang="en-US" sz="2400" dirty="0" smtClean="0"/>
              <a:t> </a:t>
            </a:r>
            <a:r>
              <a:rPr lang="en-US" sz="2400" dirty="0" err="1"/>
              <a:t>informasi</a:t>
            </a:r>
            <a:r>
              <a:rPr lang="en-US" sz="2400" dirty="0"/>
              <a:t>, </a:t>
            </a:r>
            <a:r>
              <a:rPr lang="en-US" sz="2400" dirty="0" err="1"/>
              <a:t>atau</a:t>
            </a:r>
            <a:r>
              <a:rPr lang="en-US" sz="2400" dirty="0"/>
              <a:t> </a:t>
            </a:r>
            <a:r>
              <a:rPr lang="en-US" sz="2400" dirty="0" err="1"/>
              <a:t>memberikan</a:t>
            </a:r>
            <a:r>
              <a:rPr lang="en-US" sz="2400" dirty="0"/>
              <a:t> </a:t>
            </a:r>
            <a:r>
              <a:rPr lang="en-US" sz="2400" dirty="0" err="1"/>
              <a:t>keterangan</a:t>
            </a:r>
            <a:r>
              <a:rPr lang="en-US" sz="2400" dirty="0"/>
              <a:t> yang </a:t>
            </a:r>
            <a:r>
              <a:rPr lang="en-US" sz="2400" dirty="0" err="1"/>
              <a:t>tidak</a:t>
            </a:r>
            <a:r>
              <a:rPr lang="en-US" sz="2400" dirty="0"/>
              <a:t> </a:t>
            </a:r>
            <a:r>
              <a:rPr lang="en-US" sz="2400" dirty="0" err="1"/>
              <a:t>benar</a:t>
            </a:r>
            <a:r>
              <a:rPr lang="en-US" sz="2400" dirty="0"/>
              <a:t>.</a:t>
            </a:r>
            <a:endParaRPr lang="en-US" sz="2200" dirty="0" smtClean="0"/>
          </a:p>
        </p:txBody>
      </p:sp>
    </p:spTree>
    <p:extLst>
      <p:ext uri="{BB962C8B-B14F-4D97-AF65-F5344CB8AC3E}">
        <p14:creationId xmlns:p14="http://schemas.microsoft.com/office/powerpoint/2010/main" val="373347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marL="0" indent="0">
              <a:buNone/>
            </a:pPr>
            <a:r>
              <a:rPr lang="en-US" sz="2400" dirty="0" err="1"/>
              <a:t>Hardjosoemantri</a:t>
            </a:r>
            <a:r>
              <a:rPr lang="en-US" sz="2400" dirty="0"/>
              <a:t> </a:t>
            </a:r>
            <a:r>
              <a:rPr lang="en-US" sz="2400" dirty="0" smtClean="0"/>
              <a:t>(1986) </a:t>
            </a:r>
            <a:r>
              <a:rPr lang="en-US" sz="2400" dirty="0" err="1" smtClean="0"/>
              <a:t>mengemukan</a:t>
            </a:r>
            <a:r>
              <a:rPr lang="en-US" sz="2400" dirty="0" smtClean="0"/>
              <a:t> </a:t>
            </a:r>
            <a:r>
              <a:rPr lang="en-US" sz="2400" dirty="0" err="1"/>
              <a:t>bahwa</a:t>
            </a:r>
            <a:r>
              <a:rPr lang="en-US" sz="2400" dirty="0"/>
              <a:t> </a:t>
            </a:r>
            <a:r>
              <a:rPr lang="en-US" sz="2400" dirty="0" err="1"/>
              <a:t>perlibatan</a:t>
            </a:r>
            <a:r>
              <a:rPr lang="en-US" sz="2400" dirty="0"/>
              <a:t> </a:t>
            </a:r>
            <a:r>
              <a:rPr lang="en-US" sz="2400" dirty="0" err="1" smtClean="0"/>
              <a:t>peran</a:t>
            </a:r>
            <a:r>
              <a:rPr lang="en-US" sz="2400" dirty="0" smtClean="0"/>
              <a:t> </a:t>
            </a:r>
            <a:r>
              <a:rPr lang="en-US" sz="2400" dirty="0" err="1" smtClean="0"/>
              <a:t>masyarakat</a:t>
            </a:r>
            <a:r>
              <a:rPr lang="en-US" sz="2400" dirty="0" smtClean="0"/>
              <a:t> </a:t>
            </a:r>
            <a:r>
              <a:rPr lang="en-US" sz="2400" dirty="0" err="1"/>
              <a:t>dapat</a:t>
            </a:r>
            <a:r>
              <a:rPr lang="en-US" sz="2400" dirty="0"/>
              <a:t> </a:t>
            </a:r>
            <a:r>
              <a:rPr lang="en-US" sz="2400" dirty="0" err="1"/>
              <a:t>ditunjukan</a:t>
            </a:r>
            <a:r>
              <a:rPr lang="en-US" sz="2400" dirty="0"/>
              <a:t> </a:t>
            </a:r>
            <a:r>
              <a:rPr lang="en-US" sz="2400" dirty="0" err="1"/>
              <a:t>untuk</a:t>
            </a:r>
            <a:r>
              <a:rPr lang="en-US" sz="2400" dirty="0"/>
              <a:t>:</a:t>
            </a:r>
          </a:p>
          <a:p>
            <a:pPr marL="457200" indent="-457200">
              <a:buFont typeface="+mj-lt"/>
              <a:buAutoNum type="arabicPeriod"/>
            </a:pPr>
            <a:r>
              <a:rPr lang="en-US" sz="2400" dirty="0" err="1" smtClean="0"/>
              <a:t>Mem</a:t>
            </a:r>
            <a:r>
              <a:rPr lang="en-US" sz="2400" dirty="0" err="1"/>
              <a:t>b</a:t>
            </a:r>
            <a:r>
              <a:rPr lang="en-US" sz="2400" dirty="0" err="1" smtClean="0"/>
              <a:t>erikan</a:t>
            </a:r>
            <a:r>
              <a:rPr lang="en-US" sz="2400" dirty="0" smtClean="0"/>
              <a:t> </a:t>
            </a:r>
            <a:r>
              <a:rPr lang="en-US" sz="2400" dirty="0" err="1"/>
              <a:t>informasi</a:t>
            </a:r>
            <a:r>
              <a:rPr lang="en-US" sz="2400" dirty="0"/>
              <a:t> </a:t>
            </a:r>
            <a:r>
              <a:rPr lang="en-US" sz="2400" dirty="0" err="1"/>
              <a:t>kepada</a:t>
            </a:r>
            <a:r>
              <a:rPr lang="en-US" sz="2400" dirty="0"/>
              <a:t> </a:t>
            </a:r>
            <a:r>
              <a:rPr lang="en-US" sz="2400" dirty="0" err="1"/>
              <a:t>pemerintah</a:t>
            </a:r>
            <a:r>
              <a:rPr lang="en-US" sz="2400" dirty="0"/>
              <a:t> </a:t>
            </a:r>
            <a:r>
              <a:rPr lang="en-US" sz="2400" dirty="0" err="1"/>
              <a:t>tentang</a:t>
            </a:r>
            <a:r>
              <a:rPr lang="en-US" sz="2400" dirty="0"/>
              <a:t> </a:t>
            </a:r>
            <a:r>
              <a:rPr lang="en-US" sz="2400" dirty="0" err="1"/>
              <a:t>lingkungan</a:t>
            </a:r>
            <a:r>
              <a:rPr lang="en-US" sz="2400" dirty="0"/>
              <a:t> </a:t>
            </a:r>
            <a:r>
              <a:rPr lang="en-US" sz="2400" dirty="0" err="1" smtClean="0"/>
              <a:t>hidup</a:t>
            </a:r>
            <a:r>
              <a:rPr lang="en-US" sz="2400" dirty="0" smtClean="0"/>
              <a:t>.</a:t>
            </a:r>
          </a:p>
          <a:p>
            <a:pPr marL="457200" indent="-457200">
              <a:buFont typeface="+mj-lt"/>
              <a:buAutoNum type="arabicPeriod"/>
            </a:pPr>
            <a:r>
              <a:rPr lang="fi-FI" sz="2400" dirty="0" smtClean="0"/>
              <a:t>Meningkatkan </a:t>
            </a:r>
            <a:r>
              <a:rPr lang="fi-FI" sz="2400" dirty="0"/>
              <a:t>kesedian masyarakat untuk menerima keputusan </a:t>
            </a:r>
            <a:r>
              <a:rPr lang="fi-FI" sz="2400" dirty="0" smtClean="0"/>
              <a:t>tentang </a:t>
            </a:r>
            <a:r>
              <a:rPr lang="en-US" sz="2400" dirty="0" err="1" smtClean="0"/>
              <a:t>lingkungan</a:t>
            </a:r>
            <a:r>
              <a:rPr lang="en-US" sz="2400" dirty="0" smtClean="0"/>
              <a:t> </a:t>
            </a:r>
            <a:r>
              <a:rPr lang="en-US" sz="2400" dirty="0" err="1" smtClean="0"/>
              <a:t>hidup</a:t>
            </a:r>
            <a:r>
              <a:rPr lang="en-US" sz="2400" dirty="0" smtClean="0"/>
              <a:t>.</a:t>
            </a:r>
          </a:p>
          <a:p>
            <a:pPr marL="457200" indent="-457200">
              <a:buFont typeface="+mj-lt"/>
              <a:buAutoNum type="arabicPeriod"/>
            </a:pPr>
            <a:r>
              <a:rPr lang="en-US" sz="2400" dirty="0" err="1" smtClean="0"/>
              <a:t>Membantu</a:t>
            </a:r>
            <a:r>
              <a:rPr lang="en-US" sz="2400" dirty="0" smtClean="0"/>
              <a:t> </a:t>
            </a:r>
            <a:r>
              <a:rPr lang="en-US" sz="2400" dirty="0" err="1"/>
              <a:t>melindungi</a:t>
            </a:r>
            <a:r>
              <a:rPr lang="en-US" sz="2400" dirty="0"/>
              <a:t> </a:t>
            </a:r>
            <a:r>
              <a:rPr lang="en-US" sz="2400" dirty="0" err="1"/>
              <a:t>dan</a:t>
            </a:r>
            <a:r>
              <a:rPr lang="en-US" sz="2400" dirty="0"/>
              <a:t> </a:t>
            </a:r>
            <a:r>
              <a:rPr lang="en-US" sz="2400" dirty="0" err="1"/>
              <a:t>menjaga</a:t>
            </a:r>
            <a:r>
              <a:rPr lang="en-US" sz="2400" dirty="0"/>
              <a:t> </a:t>
            </a:r>
            <a:r>
              <a:rPr lang="en-US" sz="2400" dirty="0" err="1"/>
              <a:t>lingkungan</a:t>
            </a:r>
            <a:r>
              <a:rPr lang="en-US" sz="2400" dirty="0"/>
              <a:t> </a:t>
            </a:r>
            <a:r>
              <a:rPr lang="en-US" sz="2400" dirty="0" err="1" smtClean="0"/>
              <a:t>hidup</a:t>
            </a:r>
            <a:r>
              <a:rPr lang="en-US" sz="2400" dirty="0" smtClean="0"/>
              <a:t>.</a:t>
            </a:r>
          </a:p>
          <a:p>
            <a:pPr marL="457200" indent="-457200">
              <a:buFont typeface="+mj-lt"/>
              <a:buAutoNum type="arabicPeriod"/>
            </a:pPr>
            <a:r>
              <a:rPr lang="en-US" sz="2400" dirty="0" err="1" smtClean="0"/>
              <a:t>Membantu</a:t>
            </a:r>
            <a:r>
              <a:rPr lang="en-US" sz="2400" dirty="0" smtClean="0"/>
              <a:t> </a:t>
            </a:r>
            <a:r>
              <a:rPr lang="en-US" sz="2400" dirty="0" err="1"/>
              <a:t>perlindungan</a:t>
            </a:r>
            <a:r>
              <a:rPr lang="en-US" sz="2400" dirty="0"/>
              <a:t> </a:t>
            </a:r>
            <a:r>
              <a:rPr lang="en-US" sz="2400" dirty="0" err="1" smtClean="0"/>
              <a:t>hukum</a:t>
            </a:r>
            <a:r>
              <a:rPr lang="en-US" sz="2400" dirty="0" smtClean="0"/>
              <a:t>.</a:t>
            </a:r>
            <a:endParaRPr lang="en-US" sz="2200" dirty="0" smtClean="0"/>
          </a:p>
        </p:txBody>
      </p:sp>
    </p:spTree>
    <p:extLst>
      <p:ext uri="{BB962C8B-B14F-4D97-AF65-F5344CB8AC3E}">
        <p14:creationId xmlns:p14="http://schemas.microsoft.com/office/powerpoint/2010/main" val="2041700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marL="0" indent="0">
              <a:buNone/>
            </a:pPr>
            <a:r>
              <a:rPr lang="en-US" sz="2200" dirty="0" err="1"/>
              <a:t>Adapun</a:t>
            </a:r>
            <a:r>
              <a:rPr lang="en-US" sz="2200" dirty="0"/>
              <a:t> </a:t>
            </a:r>
            <a:r>
              <a:rPr lang="en-US" sz="2200" dirty="0" err="1"/>
              <a:t>sasaran</a:t>
            </a:r>
            <a:r>
              <a:rPr lang="en-US" sz="2200" dirty="0"/>
              <a:t> </a:t>
            </a:r>
            <a:r>
              <a:rPr lang="en-US" sz="2200" dirty="0" err="1"/>
              <a:t>pengelolaan</a:t>
            </a:r>
            <a:r>
              <a:rPr lang="en-US" sz="2200" dirty="0"/>
              <a:t> </a:t>
            </a:r>
            <a:r>
              <a:rPr lang="en-US" sz="2200" dirty="0" err="1"/>
              <a:t>lingkungan</a:t>
            </a:r>
            <a:r>
              <a:rPr lang="en-US" sz="2200" dirty="0"/>
              <a:t> </a:t>
            </a:r>
            <a:r>
              <a:rPr lang="en-US" sz="2200" dirty="0" err="1"/>
              <a:t>hidup</a:t>
            </a:r>
            <a:r>
              <a:rPr lang="en-US" sz="2200" dirty="0"/>
              <a:t> </a:t>
            </a:r>
            <a:r>
              <a:rPr lang="en-US" sz="2200" dirty="0" err="1"/>
              <a:t>adalah</a:t>
            </a:r>
            <a:r>
              <a:rPr lang="en-US" sz="2200" dirty="0"/>
              <a:t> :</a:t>
            </a:r>
          </a:p>
          <a:p>
            <a:pPr marL="457200" indent="-457200">
              <a:buFont typeface="+mj-lt"/>
              <a:buAutoNum type="arabicPeriod"/>
            </a:pPr>
            <a:r>
              <a:rPr lang="en-US" sz="2200" dirty="0" err="1" smtClean="0"/>
              <a:t>Tercapainya</a:t>
            </a:r>
            <a:r>
              <a:rPr lang="en-US" sz="2200" dirty="0" smtClean="0"/>
              <a:t> </a:t>
            </a:r>
            <a:r>
              <a:rPr lang="en-US" sz="2200" dirty="0" err="1"/>
              <a:t>keselarasan</a:t>
            </a:r>
            <a:r>
              <a:rPr lang="en-US" sz="2200" dirty="0"/>
              <a:t>, </a:t>
            </a:r>
            <a:r>
              <a:rPr lang="en-US" sz="2200" dirty="0" err="1"/>
              <a:t>keserasian</a:t>
            </a:r>
            <a:r>
              <a:rPr lang="en-US" sz="2200" dirty="0"/>
              <a:t> </a:t>
            </a:r>
            <a:r>
              <a:rPr lang="en-US" sz="2200" dirty="0" err="1"/>
              <a:t>dan</a:t>
            </a:r>
            <a:r>
              <a:rPr lang="en-US" sz="2200" dirty="0"/>
              <a:t> </a:t>
            </a:r>
            <a:r>
              <a:rPr lang="en-US" sz="2200" dirty="0" err="1"/>
              <a:t>keseimbangan</a:t>
            </a:r>
            <a:r>
              <a:rPr lang="en-US" sz="2200" dirty="0"/>
              <a:t> </a:t>
            </a:r>
            <a:r>
              <a:rPr lang="en-US" sz="2200" dirty="0" err="1"/>
              <a:t>antara</a:t>
            </a:r>
            <a:r>
              <a:rPr lang="en-US" sz="2200" dirty="0"/>
              <a:t> </a:t>
            </a:r>
            <a:r>
              <a:rPr lang="en-US" sz="2200" dirty="0" err="1"/>
              <a:t>manusia</a:t>
            </a:r>
            <a:r>
              <a:rPr lang="en-US" sz="2200" dirty="0"/>
              <a:t> </a:t>
            </a:r>
            <a:r>
              <a:rPr lang="en-US" sz="2200" dirty="0" err="1" smtClean="0"/>
              <a:t>dan</a:t>
            </a:r>
            <a:r>
              <a:rPr lang="en-US" sz="2200" dirty="0" smtClean="0"/>
              <a:t> </a:t>
            </a:r>
            <a:r>
              <a:rPr lang="en-US" sz="2200" dirty="0" err="1" smtClean="0"/>
              <a:t>lingkungan</a:t>
            </a:r>
            <a:r>
              <a:rPr lang="en-US" sz="2200" dirty="0" smtClean="0"/>
              <a:t> </a:t>
            </a:r>
            <a:r>
              <a:rPr lang="en-US" sz="2200" dirty="0" err="1"/>
              <a:t>hidup</a:t>
            </a:r>
            <a:endParaRPr lang="en-US" sz="2200" dirty="0"/>
          </a:p>
          <a:p>
            <a:pPr marL="457200" indent="-457200">
              <a:buFont typeface="+mj-lt"/>
              <a:buAutoNum type="arabicPeriod"/>
            </a:pPr>
            <a:r>
              <a:rPr lang="en-US" sz="2200" dirty="0" err="1" smtClean="0"/>
              <a:t>Terwujudnya</a:t>
            </a:r>
            <a:r>
              <a:rPr lang="en-US" sz="2200" dirty="0" smtClean="0"/>
              <a:t> </a:t>
            </a:r>
            <a:r>
              <a:rPr lang="en-US" sz="2200" dirty="0" err="1"/>
              <a:t>manusia</a:t>
            </a:r>
            <a:r>
              <a:rPr lang="en-US" sz="2200" dirty="0"/>
              <a:t> Indonesia </a:t>
            </a:r>
            <a:r>
              <a:rPr lang="en-US" sz="2200" dirty="0" err="1"/>
              <a:t>sebagai</a:t>
            </a:r>
            <a:r>
              <a:rPr lang="en-US" sz="2200" dirty="0"/>
              <a:t> insane </a:t>
            </a:r>
            <a:r>
              <a:rPr lang="en-US" sz="2200" dirty="0" err="1"/>
              <a:t>lingkungan</a:t>
            </a:r>
            <a:r>
              <a:rPr lang="en-US" sz="2200" dirty="0"/>
              <a:t> </a:t>
            </a:r>
            <a:r>
              <a:rPr lang="en-US" sz="2200" dirty="0" err="1"/>
              <a:t>hidup</a:t>
            </a:r>
            <a:r>
              <a:rPr lang="en-US" sz="2200" dirty="0"/>
              <a:t> yang </a:t>
            </a:r>
            <a:r>
              <a:rPr lang="en-US" sz="2200" dirty="0" err="1" smtClean="0"/>
              <a:t>memiliki</a:t>
            </a:r>
            <a:r>
              <a:rPr lang="en-US" sz="2200" dirty="0" smtClean="0"/>
              <a:t> </a:t>
            </a:r>
            <a:r>
              <a:rPr lang="en-US" sz="2200" dirty="0" err="1" smtClean="0"/>
              <a:t>sikap</a:t>
            </a:r>
            <a:r>
              <a:rPr lang="en-US" sz="2200" dirty="0" smtClean="0"/>
              <a:t> </a:t>
            </a:r>
            <a:r>
              <a:rPr lang="en-US" sz="2200" dirty="0" err="1"/>
              <a:t>dan</a:t>
            </a:r>
            <a:r>
              <a:rPr lang="en-US" sz="2200" dirty="0"/>
              <a:t> </a:t>
            </a:r>
            <a:r>
              <a:rPr lang="en-US" sz="2200" dirty="0" err="1"/>
              <a:t>tindak</a:t>
            </a:r>
            <a:r>
              <a:rPr lang="en-US" sz="2200" dirty="0"/>
              <a:t> </a:t>
            </a:r>
            <a:r>
              <a:rPr lang="en-US" sz="2200" dirty="0" err="1"/>
              <a:t>melindungi</a:t>
            </a:r>
            <a:r>
              <a:rPr lang="en-US" sz="2200" dirty="0"/>
              <a:t> </a:t>
            </a:r>
            <a:r>
              <a:rPr lang="en-US" sz="2200" dirty="0" err="1"/>
              <a:t>dan</a:t>
            </a:r>
            <a:r>
              <a:rPr lang="en-US" sz="2200" dirty="0"/>
              <a:t> </a:t>
            </a:r>
            <a:r>
              <a:rPr lang="en-US" sz="2200" dirty="0" err="1"/>
              <a:t>membina</a:t>
            </a:r>
            <a:r>
              <a:rPr lang="en-US" sz="2200" dirty="0"/>
              <a:t> </a:t>
            </a:r>
            <a:r>
              <a:rPr lang="en-US" sz="2200" dirty="0" err="1"/>
              <a:t>lingkungan</a:t>
            </a:r>
            <a:r>
              <a:rPr lang="en-US" sz="2200" dirty="0"/>
              <a:t> </a:t>
            </a:r>
            <a:r>
              <a:rPr lang="en-US" sz="2200" dirty="0" err="1"/>
              <a:t>hidup</a:t>
            </a:r>
            <a:endParaRPr lang="en-US" sz="2200" dirty="0"/>
          </a:p>
          <a:p>
            <a:pPr marL="457200" indent="-457200">
              <a:buFont typeface="+mj-lt"/>
              <a:buAutoNum type="arabicPeriod"/>
            </a:pPr>
            <a:r>
              <a:rPr lang="en-US" sz="2200" dirty="0" err="1" smtClean="0"/>
              <a:t>Terjaminnya</a:t>
            </a:r>
            <a:r>
              <a:rPr lang="en-US" sz="2200" dirty="0" smtClean="0"/>
              <a:t> </a:t>
            </a:r>
            <a:r>
              <a:rPr lang="en-US" sz="2200" dirty="0" err="1"/>
              <a:t>kepentingan</a:t>
            </a:r>
            <a:r>
              <a:rPr lang="en-US" sz="2200" dirty="0"/>
              <a:t> </a:t>
            </a:r>
            <a:r>
              <a:rPr lang="en-US" sz="2200" dirty="0" err="1"/>
              <a:t>generasi</a:t>
            </a:r>
            <a:r>
              <a:rPr lang="en-US" sz="2200" dirty="0"/>
              <a:t> </a:t>
            </a:r>
            <a:r>
              <a:rPr lang="en-US" sz="2200" dirty="0" err="1"/>
              <a:t>masa</a:t>
            </a:r>
            <a:r>
              <a:rPr lang="en-US" sz="2200" dirty="0"/>
              <a:t> </a:t>
            </a:r>
            <a:r>
              <a:rPr lang="en-US" sz="2200" dirty="0" err="1"/>
              <a:t>kini</a:t>
            </a:r>
            <a:r>
              <a:rPr lang="en-US" sz="2200" dirty="0"/>
              <a:t> </a:t>
            </a:r>
            <a:r>
              <a:rPr lang="en-US" sz="2200" dirty="0" err="1"/>
              <a:t>dan</a:t>
            </a:r>
            <a:r>
              <a:rPr lang="en-US" sz="2200" dirty="0"/>
              <a:t> </a:t>
            </a:r>
            <a:r>
              <a:rPr lang="en-US" sz="2200" dirty="0" err="1"/>
              <a:t>generasi</a:t>
            </a:r>
            <a:r>
              <a:rPr lang="en-US" sz="2200" dirty="0"/>
              <a:t> </a:t>
            </a:r>
            <a:r>
              <a:rPr lang="en-US" sz="2200" dirty="0" err="1"/>
              <a:t>masa</a:t>
            </a:r>
            <a:r>
              <a:rPr lang="en-US" sz="2200" dirty="0"/>
              <a:t> </a:t>
            </a:r>
            <a:r>
              <a:rPr lang="en-US" sz="2200" dirty="0" err="1"/>
              <a:t>depan</a:t>
            </a:r>
            <a:endParaRPr lang="en-US" sz="2200" dirty="0"/>
          </a:p>
          <a:p>
            <a:pPr marL="457200" indent="-457200">
              <a:buFont typeface="+mj-lt"/>
              <a:buAutoNum type="arabicPeriod"/>
            </a:pPr>
            <a:r>
              <a:rPr lang="en-US" sz="2200" dirty="0" err="1" smtClean="0"/>
              <a:t>Tercapainya</a:t>
            </a:r>
            <a:r>
              <a:rPr lang="en-US" sz="2200" dirty="0" smtClean="0"/>
              <a:t> </a:t>
            </a:r>
            <a:r>
              <a:rPr lang="en-US" sz="2200" dirty="0" err="1"/>
              <a:t>kelestarian</a:t>
            </a:r>
            <a:r>
              <a:rPr lang="en-US" sz="2200" dirty="0"/>
              <a:t> </a:t>
            </a:r>
            <a:r>
              <a:rPr lang="en-US" sz="2200" dirty="0" err="1"/>
              <a:t>fungsi</a:t>
            </a:r>
            <a:r>
              <a:rPr lang="en-US" sz="2200" dirty="0"/>
              <a:t> </a:t>
            </a:r>
            <a:r>
              <a:rPr lang="en-US" sz="2200" dirty="0" err="1"/>
              <a:t>lingkungan</a:t>
            </a:r>
            <a:r>
              <a:rPr lang="en-US" sz="2200" dirty="0"/>
              <a:t> </a:t>
            </a:r>
            <a:r>
              <a:rPr lang="en-US" sz="2200" dirty="0" err="1"/>
              <a:t>hidup</a:t>
            </a:r>
            <a:r>
              <a:rPr lang="en-US" sz="2200" dirty="0"/>
              <a:t> </a:t>
            </a:r>
            <a:endParaRPr lang="en-US" sz="2200" dirty="0" smtClean="0"/>
          </a:p>
          <a:p>
            <a:pPr marL="457200" indent="-457200">
              <a:buFont typeface="+mj-lt"/>
              <a:buAutoNum type="arabicPeriod"/>
            </a:pPr>
            <a:r>
              <a:rPr lang="en-US" sz="2200" dirty="0" err="1" smtClean="0"/>
              <a:t>Terkendalinya</a:t>
            </a:r>
            <a:r>
              <a:rPr lang="en-US" sz="2200" dirty="0" smtClean="0"/>
              <a:t> </a:t>
            </a:r>
            <a:r>
              <a:rPr lang="en-US" sz="2200" dirty="0" err="1"/>
              <a:t>pemanfaatan</a:t>
            </a:r>
            <a:r>
              <a:rPr lang="en-US" sz="2200" dirty="0"/>
              <a:t> </a:t>
            </a:r>
            <a:r>
              <a:rPr lang="en-US" sz="2200" dirty="0" err="1"/>
              <a:t>sumber</a:t>
            </a:r>
            <a:r>
              <a:rPr lang="en-US" sz="2200" dirty="0"/>
              <a:t> </a:t>
            </a:r>
            <a:r>
              <a:rPr lang="en-US" sz="2200" dirty="0" err="1"/>
              <a:t>daya</a:t>
            </a:r>
            <a:r>
              <a:rPr lang="en-US" sz="2200" dirty="0"/>
              <a:t> </a:t>
            </a:r>
            <a:r>
              <a:rPr lang="en-US" sz="2200" dirty="0" err="1"/>
              <a:t>secara</a:t>
            </a:r>
            <a:r>
              <a:rPr lang="en-US" sz="2200" dirty="0"/>
              <a:t> </a:t>
            </a:r>
            <a:r>
              <a:rPr lang="en-US" sz="2200" dirty="0" err="1"/>
              <a:t>bijaksana</a:t>
            </a:r>
            <a:endParaRPr lang="en-US" sz="2200" dirty="0"/>
          </a:p>
          <a:p>
            <a:pPr marL="457200" indent="-457200">
              <a:buFont typeface="+mj-lt"/>
              <a:buAutoNum type="arabicPeriod"/>
            </a:pPr>
            <a:r>
              <a:rPr lang="en-US" sz="2200" dirty="0" err="1" smtClean="0"/>
              <a:t>Terlindunginya</a:t>
            </a:r>
            <a:r>
              <a:rPr lang="en-US" sz="2200" dirty="0" smtClean="0"/>
              <a:t> </a:t>
            </a:r>
            <a:r>
              <a:rPr lang="en-US" sz="2200" dirty="0"/>
              <a:t>Negara </a:t>
            </a:r>
            <a:r>
              <a:rPr lang="en-US" sz="2200" dirty="0" err="1"/>
              <a:t>Kesatuan</a:t>
            </a:r>
            <a:r>
              <a:rPr lang="en-US" sz="2200" dirty="0"/>
              <a:t> </a:t>
            </a:r>
            <a:r>
              <a:rPr lang="en-US" sz="2200" dirty="0" err="1"/>
              <a:t>Republik</a:t>
            </a:r>
            <a:r>
              <a:rPr lang="en-US" sz="2200" dirty="0"/>
              <a:t> Indonesia </a:t>
            </a:r>
            <a:r>
              <a:rPr lang="en-US" sz="2200" dirty="0" err="1"/>
              <a:t>terhadap</a:t>
            </a:r>
            <a:r>
              <a:rPr lang="en-US" sz="2200" dirty="0"/>
              <a:t> </a:t>
            </a:r>
            <a:r>
              <a:rPr lang="en-US" sz="2200" dirty="0" err="1"/>
              <a:t>dampak</a:t>
            </a:r>
            <a:r>
              <a:rPr lang="en-US" sz="2200" dirty="0"/>
              <a:t> </a:t>
            </a:r>
            <a:r>
              <a:rPr lang="en-US" sz="2200" dirty="0" err="1" smtClean="0"/>
              <a:t>usaha</a:t>
            </a:r>
            <a:r>
              <a:rPr lang="en-US" sz="2200" dirty="0" smtClean="0"/>
              <a:t> </a:t>
            </a:r>
            <a:r>
              <a:rPr lang="en-US" sz="2200" dirty="0" err="1" smtClean="0"/>
              <a:t>dan</a:t>
            </a:r>
            <a:r>
              <a:rPr lang="en-US" sz="2200" dirty="0" smtClean="0"/>
              <a:t>/</a:t>
            </a:r>
            <a:r>
              <a:rPr lang="en-US" sz="2200" dirty="0" err="1" smtClean="0"/>
              <a:t>atau</a:t>
            </a:r>
            <a:r>
              <a:rPr lang="en-US" sz="2200" dirty="0" smtClean="0"/>
              <a:t> </a:t>
            </a:r>
            <a:r>
              <a:rPr lang="en-US" sz="2200" dirty="0" err="1"/>
              <a:t>kegiatan</a:t>
            </a:r>
            <a:r>
              <a:rPr lang="en-US" sz="2200" dirty="0"/>
              <a:t> di </a:t>
            </a:r>
            <a:r>
              <a:rPr lang="en-US" sz="2200" dirty="0" err="1"/>
              <a:t>luar</a:t>
            </a:r>
            <a:r>
              <a:rPr lang="en-US" sz="2200" dirty="0"/>
              <a:t> </a:t>
            </a:r>
            <a:r>
              <a:rPr lang="en-US" sz="2200" dirty="0" err="1"/>
              <a:t>wilayah</a:t>
            </a:r>
            <a:r>
              <a:rPr lang="en-US" sz="2200" dirty="0"/>
              <a:t> Negara yang </a:t>
            </a:r>
            <a:r>
              <a:rPr lang="en-US" sz="2200" dirty="0" err="1"/>
              <a:t>menyebabkan</a:t>
            </a:r>
            <a:r>
              <a:rPr lang="en-US" sz="2200" dirty="0"/>
              <a:t> </a:t>
            </a:r>
            <a:r>
              <a:rPr lang="en-US" sz="2200" dirty="0" err="1" smtClean="0"/>
              <a:t>pencemaran</a:t>
            </a:r>
            <a:r>
              <a:rPr lang="en-US" sz="2200" dirty="0" smtClean="0"/>
              <a:t> </a:t>
            </a:r>
            <a:r>
              <a:rPr lang="en-US" sz="2200" dirty="0" err="1" smtClean="0"/>
              <a:t>dan</a:t>
            </a:r>
            <a:r>
              <a:rPr lang="en-US" sz="2200" dirty="0" smtClean="0"/>
              <a:t>/</a:t>
            </a:r>
            <a:r>
              <a:rPr lang="en-US" sz="2200" dirty="0" err="1" smtClean="0"/>
              <a:t>atau</a:t>
            </a:r>
            <a:r>
              <a:rPr lang="en-US" sz="2200" dirty="0" smtClean="0"/>
              <a:t> </a:t>
            </a:r>
            <a:r>
              <a:rPr lang="en-US" sz="2200" dirty="0" err="1"/>
              <a:t>perusakan</a:t>
            </a:r>
            <a:r>
              <a:rPr lang="en-US" sz="2200" dirty="0"/>
              <a:t> </a:t>
            </a:r>
            <a:r>
              <a:rPr lang="en-US" sz="2200" dirty="0" err="1"/>
              <a:t>lingkungan</a:t>
            </a:r>
            <a:r>
              <a:rPr lang="en-US" sz="2200" dirty="0"/>
              <a:t> </a:t>
            </a:r>
            <a:r>
              <a:rPr lang="en-US" sz="2200" dirty="0" err="1"/>
              <a:t>hidup</a:t>
            </a:r>
            <a:r>
              <a:rPr lang="en-US" sz="2200" dirty="0"/>
              <a:t>. </a:t>
            </a:r>
            <a:endParaRPr lang="en-US" sz="2200" dirty="0" smtClean="0"/>
          </a:p>
          <a:p>
            <a:pPr marL="0" indent="0">
              <a:buNone/>
            </a:pPr>
            <a:r>
              <a:rPr lang="en-US" sz="2400" dirty="0" err="1"/>
              <a:t>Pelestarian</a:t>
            </a:r>
            <a:r>
              <a:rPr lang="en-US" sz="2400" dirty="0"/>
              <a:t> </a:t>
            </a:r>
            <a:r>
              <a:rPr lang="en-US" sz="2400" dirty="0" err="1"/>
              <a:t>fungsi</a:t>
            </a:r>
            <a:r>
              <a:rPr lang="en-US" sz="2400" dirty="0"/>
              <a:t> </a:t>
            </a:r>
            <a:r>
              <a:rPr lang="en-US" sz="2400" dirty="0" err="1"/>
              <a:t>lingkungan</a:t>
            </a:r>
            <a:r>
              <a:rPr lang="en-US" sz="2400" dirty="0"/>
              <a:t> </a:t>
            </a:r>
            <a:r>
              <a:rPr lang="en-US" sz="2400" dirty="0" err="1"/>
              <a:t>hidup</a:t>
            </a:r>
            <a:r>
              <a:rPr lang="en-US" sz="2400" dirty="0"/>
              <a:t> </a:t>
            </a:r>
            <a:r>
              <a:rPr lang="en-US" sz="2400" dirty="0" err="1"/>
              <a:t>adalah</a:t>
            </a:r>
            <a:r>
              <a:rPr lang="en-US" sz="2400" dirty="0"/>
              <a:t> </a:t>
            </a:r>
            <a:r>
              <a:rPr lang="en-US" sz="2400" dirty="0" err="1"/>
              <a:t>rangkaian</a:t>
            </a:r>
            <a:r>
              <a:rPr lang="en-US" sz="2400" dirty="0"/>
              <a:t> </a:t>
            </a:r>
            <a:r>
              <a:rPr lang="en-US" sz="2400" dirty="0" err="1"/>
              <a:t>upaya</a:t>
            </a:r>
            <a:r>
              <a:rPr lang="en-US" sz="2400" dirty="0"/>
              <a:t> </a:t>
            </a:r>
            <a:r>
              <a:rPr lang="en-US" sz="2400" dirty="0" err="1"/>
              <a:t>untuk</a:t>
            </a:r>
            <a:r>
              <a:rPr lang="en-US" sz="2400" dirty="0"/>
              <a:t> </a:t>
            </a:r>
            <a:r>
              <a:rPr lang="en-US" sz="2400" dirty="0" err="1"/>
              <a:t>memelihara</a:t>
            </a:r>
            <a:r>
              <a:rPr lang="en-US" sz="2400" dirty="0"/>
              <a:t> </a:t>
            </a:r>
            <a:r>
              <a:rPr lang="en-US" sz="2400" dirty="0" err="1"/>
              <a:t>kelangsungan</a:t>
            </a:r>
            <a:r>
              <a:rPr lang="en-US" sz="2400" dirty="0"/>
              <a:t> </a:t>
            </a:r>
            <a:r>
              <a:rPr lang="en-US" sz="2400" dirty="0" err="1"/>
              <a:t>daya</a:t>
            </a:r>
            <a:r>
              <a:rPr lang="en-US" sz="2400" dirty="0"/>
              <a:t> </a:t>
            </a:r>
            <a:r>
              <a:rPr lang="en-US" sz="2400" dirty="0" err="1"/>
              <a:t>dukung</a:t>
            </a:r>
            <a:r>
              <a:rPr lang="en-US" sz="2400" dirty="0"/>
              <a:t> </a:t>
            </a:r>
            <a:r>
              <a:rPr lang="en-US" sz="2400" dirty="0" err="1"/>
              <a:t>dan</a:t>
            </a:r>
            <a:r>
              <a:rPr lang="en-US" sz="2400" dirty="0"/>
              <a:t> </a:t>
            </a:r>
            <a:r>
              <a:rPr lang="en-US" sz="2400" dirty="0" err="1"/>
              <a:t>daya</a:t>
            </a:r>
            <a:r>
              <a:rPr lang="en-US" sz="2400" dirty="0"/>
              <a:t> </a:t>
            </a:r>
            <a:r>
              <a:rPr lang="en-US" sz="2400" dirty="0" err="1"/>
              <a:t>tampung</a:t>
            </a:r>
            <a:r>
              <a:rPr lang="en-US" sz="2400" dirty="0"/>
              <a:t> </a:t>
            </a:r>
            <a:r>
              <a:rPr lang="en-US" sz="2400" dirty="0" err="1"/>
              <a:t>lingkungan</a:t>
            </a:r>
            <a:r>
              <a:rPr lang="en-US" sz="2400" dirty="0"/>
              <a:t> </a:t>
            </a:r>
            <a:r>
              <a:rPr lang="en-US" sz="2400" dirty="0" err="1"/>
              <a:t>hidup</a:t>
            </a:r>
            <a:r>
              <a:rPr lang="en-US" sz="2400" dirty="0"/>
              <a:t>.</a:t>
            </a:r>
          </a:p>
          <a:p>
            <a:pPr marL="0" indent="0">
              <a:buNone/>
            </a:pPr>
            <a:endParaRPr lang="en-US" sz="2200" dirty="0" smtClean="0"/>
          </a:p>
        </p:txBody>
      </p:sp>
    </p:spTree>
    <p:extLst>
      <p:ext uri="{BB962C8B-B14F-4D97-AF65-F5344CB8AC3E}">
        <p14:creationId xmlns:p14="http://schemas.microsoft.com/office/powerpoint/2010/main" val="1724144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Daya</a:t>
            </a:r>
            <a:r>
              <a:rPr lang="en-US" dirty="0" smtClean="0"/>
              <a:t> </a:t>
            </a:r>
            <a:r>
              <a:rPr lang="en-US" dirty="0" err="1" smtClean="0"/>
              <a:t>Dukung</a:t>
            </a:r>
            <a:r>
              <a:rPr lang="en-US" dirty="0" smtClean="0"/>
              <a:t> </a:t>
            </a:r>
            <a:r>
              <a:rPr lang="en-US" dirty="0" err="1" smtClean="0"/>
              <a:t>dan</a:t>
            </a:r>
            <a:r>
              <a:rPr lang="en-US" dirty="0" smtClean="0"/>
              <a:t> </a:t>
            </a:r>
            <a:r>
              <a:rPr lang="en-US" dirty="0" err="1" smtClean="0"/>
              <a:t>Daya</a:t>
            </a:r>
            <a:r>
              <a:rPr lang="en-US" dirty="0" smtClean="0"/>
              <a:t> </a:t>
            </a:r>
            <a:r>
              <a:rPr lang="en-US" dirty="0" err="1" smtClean="0"/>
              <a:t>Tampung</a:t>
            </a:r>
            <a:r>
              <a:rPr lang="en-US" dirty="0" smtClean="0"/>
              <a:t> </a:t>
            </a:r>
            <a:r>
              <a:rPr lang="en-US" dirty="0" err="1" smtClean="0"/>
              <a:t>Lingkungan</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id-ID" dirty="0" smtClean="0"/>
              <a:t>Daya </a:t>
            </a:r>
            <a:r>
              <a:rPr lang="id-ID" dirty="0"/>
              <a:t>dukung lingkungan adalah </a:t>
            </a:r>
            <a:r>
              <a:rPr lang="en-US" dirty="0" err="1"/>
              <a:t>Kemampuan</a:t>
            </a:r>
            <a:r>
              <a:rPr lang="en-US" dirty="0"/>
              <a:t> </a:t>
            </a:r>
            <a:r>
              <a:rPr lang="en-US" dirty="0" err="1"/>
              <a:t>lingkungan</a:t>
            </a:r>
            <a:r>
              <a:rPr lang="en-US" dirty="0"/>
              <a:t> </a:t>
            </a:r>
            <a:r>
              <a:rPr lang="en-US" dirty="0" err="1"/>
              <a:t>untuk</a:t>
            </a:r>
            <a:r>
              <a:rPr lang="en-US" dirty="0"/>
              <a:t> </a:t>
            </a:r>
            <a:r>
              <a:rPr lang="en-US" dirty="0" err="1"/>
              <a:t>mendukung</a:t>
            </a:r>
            <a:r>
              <a:rPr lang="en-US" dirty="0"/>
              <a:t> </a:t>
            </a:r>
            <a:r>
              <a:rPr lang="en-US" dirty="0" err="1"/>
              <a:t>perikehidupan</a:t>
            </a:r>
            <a:r>
              <a:rPr lang="en-US" dirty="0"/>
              <a:t> </a:t>
            </a:r>
            <a:r>
              <a:rPr lang="en-US" dirty="0" err="1"/>
              <a:t>semua</a:t>
            </a:r>
            <a:r>
              <a:rPr lang="en-US" dirty="0"/>
              <a:t> </a:t>
            </a:r>
            <a:r>
              <a:rPr lang="en-US" dirty="0" err="1"/>
              <a:t>makhluk</a:t>
            </a:r>
            <a:r>
              <a:rPr lang="en-US" dirty="0"/>
              <a:t> </a:t>
            </a:r>
            <a:r>
              <a:rPr lang="en-US" dirty="0" err="1"/>
              <a:t>hidup</a:t>
            </a:r>
            <a:r>
              <a:rPr lang="en-US" dirty="0"/>
              <a:t> yang </a:t>
            </a:r>
            <a:r>
              <a:rPr lang="en-US" dirty="0" err="1"/>
              <a:t>meliputi</a:t>
            </a:r>
            <a:r>
              <a:rPr lang="en-US" dirty="0"/>
              <a:t> </a:t>
            </a:r>
            <a:r>
              <a:rPr lang="en-US" dirty="0" err="1"/>
              <a:t>ketersediaan</a:t>
            </a:r>
            <a:r>
              <a:rPr lang="en-US" dirty="0"/>
              <a:t> </a:t>
            </a:r>
            <a:r>
              <a:rPr lang="en-US" dirty="0" err="1"/>
              <a:t>sumberdaya</a:t>
            </a:r>
            <a:r>
              <a:rPr lang="en-US" dirty="0"/>
              <a:t> </a:t>
            </a:r>
            <a:r>
              <a:rPr lang="en-US" dirty="0" err="1"/>
              <a:t>alam</a:t>
            </a:r>
            <a:r>
              <a:rPr lang="en-US" dirty="0"/>
              <a:t> </a:t>
            </a:r>
            <a:r>
              <a:rPr lang="en-US" dirty="0" err="1"/>
              <a:t>untuk</a:t>
            </a:r>
            <a:r>
              <a:rPr lang="en-US" dirty="0"/>
              <a:t> </a:t>
            </a:r>
            <a:r>
              <a:rPr lang="en-US" dirty="0" err="1"/>
              <a:t>memenuhi</a:t>
            </a:r>
            <a:r>
              <a:rPr lang="en-US" dirty="0"/>
              <a:t> </a:t>
            </a:r>
            <a:r>
              <a:rPr lang="en-US" dirty="0" err="1"/>
              <a:t>kebutuhan</a:t>
            </a:r>
            <a:r>
              <a:rPr lang="en-US" dirty="0"/>
              <a:t> </a:t>
            </a:r>
            <a:r>
              <a:rPr lang="en-US" dirty="0" err="1"/>
              <a:t>dasar</a:t>
            </a:r>
            <a:r>
              <a:rPr lang="en-US" dirty="0"/>
              <a:t> </a:t>
            </a:r>
            <a:r>
              <a:rPr lang="id-ID" dirty="0"/>
              <a:t>atau</a:t>
            </a:r>
            <a:r>
              <a:rPr lang="en-US" dirty="0"/>
              <a:t> </a:t>
            </a:r>
            <a:r>
              <a:rPr lang="en-US" dirty="0" err="1"/>
              <a:t>tersedianya</a:t>
            </a:r>
            <a:r>
              <a:rPr lang="en-US" dirty="0"/>
              <a:t> </a:t>
            </a:r>
            <a:r>
              <a:rPr lang="en-US" dirty="0" err="1"/>
              <a:t>cukup</a:t>
            </a:r>
            <a:r>
              <a:rPr lang="en-US" dirty="0"/>
              <a:t> </a:t>
            </a:r>
            <a:r>
              <a:rPr lang="en-US" dirty="0" err="1"/>
              <a:t>ruang</a:t>
            </a:r>
            <a:r>
              <a:rPr lang="en-US" dirty="0"/>
              <a:t> </a:t>
            </a:r>
            <a:r>
              <a:rPr lang="en-US" dirty="0" err="1"/>
              <a:t>untuk</a:t>
            </a:r>
            <a:r>
              <a:rPr lang="en-US" dirty="0"/>
              <a:t> </a:t>
            </a:r>
            <a:r>
              <a:rPr lang="en-US" dirty="0" err="1"/>
              <a:t>hidup</a:t>
            </a:r>
            <a:r>
              <a:rPr lang="en-US" dirty="0"/>
              <a:t> </a:t>
            </a:r>
            <a:r>
              <a:rPr lang="en-US" dirty="0" err="1"/>
              <a:t>pada</a:t>
            </a:r>
            <a:r>
              <a:rPr lang="en-US" dirty="0"/>
              <a:t> </a:t>
            </a:r>
            <a:r>
              <a:rPr lang="en-US" dirty="0" err="1"/>
              <a:t>tingkat</a:t>
            </a:r>
            <a:r>
              <a:rPr lang="en-US" dirty="0"/>
              <a:t> </a:t>
            </a:r>
            <a:r>
              <a:rPr lang="en-US" dirty="0" err="1"/>
              <a:t>kestabilan</a:t>
            </a:r>
            <a:r>
              <a:rPr lang="en-US" dirty="0"/>
              <a:t> </a:t>
            </a:r>
            <a:r>
              <a:rPr lang="en-US" dirty="0" err="1"/>
              <a:t>sosial</a:t>
            </a:r>
            <a:r>
              <a:rPr lang="en-US" dirty="0"/>
              <a:t> </a:t>
            </a:r>
            <a:r>
              <a:rPr lang="en-US" dirty="0" err="1"/>
              <a:t>tertentu</a:t>
            </a:r>
            <a:r>
              <a:rPr lang="en-US" dirty="0"/>
              <a:t>.</a:t>
            </a:r>
          </a:p>
          <a:p>
            <a:r>
              <a:rPr lang="id-ID" dirty="0"/>
              <a:t>Dalam perspektif biofisik wilayah, daya dukung dapat didefinisikan sebagai jumlah maksimum populasi yang dapat didukung oleh suatu </a:t>
            </a:r>
            <a:r>
              <a:rPr lang="id-ID" dirty="0" smtClean="0"/>
              <a:t>wilayah. </a:t>
            </a:r>
            <a:endParaRPr lang="en-US" dirty="0"/>
          </a:p>
          <a:p>
            <a:r>
              <a:rPr lang="en-US" dirty="0" err="1"/>
              <a:t>Pelestarian</a:t>
            </a:r>
            <a:r>
              <a:rPr lang="en-US" dirty="0"/>
              <a:t> </a:t>
            </a:r>
            <a:r>
              <a:rPr lang="en-US" dirty="0" err="1"/>
              <a:t>Daya</a:t>
            </a:r>
            <a:r>
              <a:rPr lang="en-US" dirty="0"/>
              <a:t> </a:t>
            </a:r>
            <a:r>
              <a:rPr lang="en-US" dirty="0" err="1"/>
              <a:t>Dukung</a:t>
            </a:r>
            <a:r>
              <a:rPr lang="en-US" dirty="0"/>
              <a:t> </a:t>
            </a:r>
            <a:r>
              <a:rPr lang="en-US" dirty="0" err="1"/>
              <a:t>Lingkungan</a:t>
            </a:r>
            <a:r>
              <a:rPr lang="en-US" dirty="0"/>
              <a:t> </a:t>
            </a:r>
            <a:r>
              <a:rPr lang="en-US" dirty="0" err="1"/>
              <a:t>Hidup</a:t>
            </a:r>
            <a:r>
              <a:rPr lang="en-US" dirty="0"/>
              <a:t> </a:t>
            </a:r>
            <a:r>
              <a:rPr lang="en-US" dirty="0" err="1"/>
              <a:t>adalah</a:t>
            </a:r>
            <a:r>
              <a:rPr lang="en-US" dirty="0"/>
              <a:t> </a:t>
            </a:r>
            <a:r>
              <a:rPr lang="en-US" dirty="0" err="1"/>
              <a:t>rangkaian</a:t>
            </a:r>
            <a:r>
              <a:rPr lang="en-US" dirty="0"/>
              <a:t> </a:t>
            </a:r>
            <a:r>
              <a:rPr lang="en-US" dirty="0" err="1"/>
              <a:t>upaya</a:t>
            </a:r>
            <a:r>
              <a:rPr lang="en-US" dirty="0"/>
              <a:t> </a:t>
            </a:r>
            <a:r>
              <a:rPr lang="en-US" dirty="0" err="1"/>
              <a:t>untuk</a:t>
            </a:r>
            <a:r>
              <a:rPr lang="en-US" dirty="0"/>
              <a:t> </a:t>
            </a:r>
            <a:r>
              <a:rPr lang="en-US" dirty="0" err="1"/>
              <a:t>melindungi</a:t>
            </a:r>
            <a:r>
              <a:rPr lang="en-US" dirty="0"/>
              <a:t> </a:t>
            </a:r>
            <a:r>
              <a:rPr lang="en-US" dirty="0" err="1"/>
              <a:t>kemampuan</a:t>
            </a:r>
            <a:r>
              <a:rPr lang="en-US" dirty="0"/>
              <a:t> </a:t>
            </a:r>
            <a:r>
              <a:rPr lang="en-US" dirty="0" err="1"/>
              <a:t>lingkungan</a:t>
            </a:r>
            <a:r>
              <a:rPr lang="en-US" dirty="0"/>
              <a:t> </a:t>
            </a:r>
            <a:r>
              <a:rPr lang="en-US" dirty="0" err="1"/>
              <a:t>hidup</a:t>
            </a:r>
            <a:r>
              <a:rPr lang="en-US" dirty="0"/>
              <a:t> </a:t>
            </a:r>
            <a:r>
              <a:rPr lang="en-US" dirty="0" err="1"/>
              <a:t>terhadap</a:t>
            </a:r>
            <a:r>
              <a:rPr lang="en-US" dirty="0"/>
              <a:t> </a:t>
            </a:r>
            <a:r>
              <a:rPr lang="en-US" dirty="0" err="1"/>
              <a:t>tekanan</a:t>
            </a:r>
            <a:r>
              <a:rPr lang="en-US" dirty="0"/>
              <a:t> </a:t>
            </a:r>
            <a:r>
              <a:rPr lang="en-US" dirty="0" err="1"/>
              <a:t>perubahan</a:t>
            </a:r>
            <a:r>
              <a:rPr lang="en-US" dirty="0"/>
              <a:t> </a:t>
            </a:r>
            <a:r>
              <a:rPr lang="en-US" dirty="0" err="1"/>
              <a:t>dan</a:t>
            </a:r>
            <a:r>
              <a:rPr lang="en-US" dirty="0"/>
              <a:t>/</a:t>
            </a:r>
            <a:r>
              <a:rPr lang="en-US" dirty="0" err="1"/>
              <a:t>atau</a:t>
            </a:r>
            <a:r>
              <a:rPr lang="en-US" dirty="0"/>
              <a:t> </a:t>
            </a:r>
            <a:r>
              <a:rPr lang="en-US" dirty="0" err="1"/>
              <a:t>dampak</a:t>
            </a:r>
            <a:r>
              <a:rPr lang="en-US" dirty="0"/>
              <a:t> </a:t>
            </a:r>
            <a:r>
              <a:rPr lang="en-US" dirty="0" err="1"/>
              <a:t>negatif</a:t>
            </a:r>
            <a:r>
              <a:rPr lang="en-US" dirty="0"/>
              <a:t> yang </a:t>
            </a:r>
            <a:r>
              <a:rPr lang="en-US" dirty="0" err="1"/>
              <a:t>ditimbulkan</a:t>
            </a:r>
            <a:r>
              <a:rPr lang="en-US" dirty="0"/>
              <a:t> </a:t>
            </a:r>
            <a:r>
              <a:rPr lang="en-US" dirty="0" err="1"/>
              <a:t>oleh</a:t>
            </a:r>
            <a:r>
              <a:rPr lang="en-US" dirty="0"/>
              <a:t> </a:t>
            </a:r>
            <a:r>
              <a:rPr lang="en-US" dirty="0" err="1"/>
              <a:t>suatu</a:t>
            </a:r>
            <a:r>
              <a:rPr lang="en-US" dirty="0"/>
              <a:t> </a:t>
            </a:r>
            <a:r>
              <a:rPr lang="en-US" dirty="0" err="1"/>
              <a:t>kegiatan</a:t>
            </a:r>
            <a:r>
              <a:rPr lang="en-US" dirty="0"/>
              <a:t> agar </a:t>
            </a:r>
            <a:r>
              <a:rPr lang="en-US" dirty="0" err="1"/>
              <a:t>tetap</a:t>
            </a:r>
            <a:r>
              <a:rPr lang="en-US" dirty="0"/>
              <a:t> </a:t>
            </a:r>
            <a:r>
              <a:rPr lang="en-US" dirty="0" err="1"/>
              <a:t>mampu</a:t>
            </a:r>
            <a:r>
              <a:rPr lang="en-US" dirty="0"/>
              <a:t> </a:t>
            </a:r>
            <a:r>
              <a:rPr lang="en-US" dirty="0" err="1"/>
              <a:t>mendukung</a:t>
            </a:r>
            <a:r>
              <a:rPr lang="en-US" dirty="0"/>
              <a:t> </a:t>
            </a:r>
            <a:r>
              <a:rPr lang="en-US" dirty="0" err="1"/>
              <a:t>perikehidupan</a:t>
            </a:r>
            <a:r>
              <a:rPr lang="en-US" dirty="0"/>
              <a:t> </a:t>
            </a:r>
            <a:r>
              <a:rPr lang="en-US" dirty="0" err="1"/>
              <a:t>manusia</a:t>
            </a:r>
            <a:r>
              <a:rPr lang="en-US" dirty="0"/>
              <a:t> </a:t>
            </a:r>
            <a:r>
              <a:rPr lang="en-US" dirty="0" err="1"/>
              <a:t>dan</a:t>
            </a:r>
            <a:r>
              <a:rPr lang="en-US" dirty="0"/>
              <a:t> </a:t>
            </a:r>
            <a:r>
              <a:rPr lang="en-US" dirty="0" err="1"/>
              <a:t>makhluk</a:t>
            </a:r>
            <a:r>
              <a:rPr lang="en-US" dirty="0"/>
              <a:t> </a:t>
            </a:r>
            <a:r>
              <a:rPr lang="en-US" dirty="0" err="1"/>
              <a:t>hidup</a:t>
            </a:r>
            <a:r>
              <a:rPr lang="en-US" dirty="0"/>
              <a:t> lain.</a:t>
            </a:r>
          </a:p>
          <a:p>
            <a:endParaRPr lang="en-US" dirty="0"/>
          </a:p>
        </p:txBody>
      </p:sp>
    </p:spTree>
    <p:extLst>
      <p:ext uri="{BB962C8B-B14F-4D97-AF65-F5344CB8AC3E}">
        <p14:creationId xmlns:p14="http://schemas.microsoft.com/office/powerpoint/2010/main" val="3885215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a:bodyPr>
          <a:lstStyle/>
          <a:p>
            <a:r>
              <a:rPr lang="en-US" sz="2400" dirty="0" err="1" smtClean="0"/>
              <a:t>Daya</a:t>
            </a:r>
            <a:r>
              <a:rPr lang="en-US" sz="2400" dirty="0" smtClean="0"/>
              <a:t> </a:t>
            </a:r>
            <a:r>
              <a:rPr lang="en-US" sz="2400" dirty="0" err="1"/>
              <a:t>tampung</a:t>
            </a:r>
            <a:r>
              <a:rPr lang="en-US" sz="2400" dirty="0"/>
              <a:t> </a:t>
            </a:r>
            <a:r>
              <a:rPr lang="en-US" sz="2400" dirty="0" err="1"/>
              <a:t>lingkungan</a:t>
            </a:r>
            <a:r>
              <a:rPr lang="en-US" sz="2400" dirty="0"/>
              <a:t> </a:t>
            </a:r>
            <a:r>
              <a:rPr lang="en-US" sz="2400" dirty="0" err="1"/>
              <a:t>hidup</a:t>
            </a:r>
            <a:r>
              <a:rPr lang="en-US" sz="2400" dirty="0"/>
              <a:t> </a:t>
            </a:r>
            <a:r>
              <a:rPr lang="en-US" sz="2400" dirty="0" err="1"/>
              <a:t>adalah</a:t>
            </a:r>
            <a:r>
              <a:rPr lang="en-US" sz="2400" dirty="0"/>
              <a:t> </a:t>
            </a:r>
            <a:r>
              <a:rPr lang="en-US" sz="2400" dirty="0" err="1"/>
              <a:t>kemampuan</a:t>
            </a:r>
            <a:r>
              <a:rPr lang="en-US" sz="2400" dirty="0"/>
              <a:t> </a:t>
            </a:r>
            <a:r>
              <a:rPr lang="en-US" sz="2400" dirty="0" err="1"/>
              <a:t>lingkungan</a:t>
            </a:r>
            <a:r>
              <a:rPr lang="en-US" sz="2400" dirty="0"/>
              <a:t> </a:t>
            </a:r>
            <a:r>
              <a:rPr lang="en-US" sz="2400" dirty="0" err="1"/>
              <a:t>hidup</a:t>
            </a:r>
            <a:r>
              <a:rPr lang="en-US" sz="2400" dirty="0"/>
              <a:t> </a:t>
            </a:r>
            <a:r>
              <a:rPr lang="en-US" sz="2400" dirty="0" err="1"/>
              <a:t>untuk</a:t>
            </a:r>
            <a:r>
              <a:rPr lang="en-US" sz="2400" dirty="0"/>
              <a:t> </a:t>
            </a:r>
            <a:r>
              <a:rPr lang="en-US" sz="2400" dirty="0" err="1"/>
              <a:t>menyerap</a:t>
            </a:r>
            <a:r>
              <a:rPr lang="en-US" sz="2400" dirty="0"/>
              <a:t> </a:t>
            </a:r>
            <a:r>
              <a:rPr lang="en-US" sz="2400" dirty="0" err="1"/>
              <a:t>zat</a:t>
            </a:r>
            <a:r>
              <a:rPr lang="en-US" sz="2400" dirty="0"/>
              <a:t>, </a:t>
            </a:r>
            <a:r>
              <a:rPr lang="en-US" sz="2400" dirty="0" err="1"/>
              <a:t>energi</a:t>
            </a:r>
            <a:r>
              <a:rPr lang="en-US" sz="2400" dirty="0"/>
              <a:t>, </a:t>
            </a:r>
            <a:r>
              <a:rPr lang="en-US" sz="2400" dirty="0" err="1"/>
              <a:t>dan</a:t>
            </a:r>
            <a:r>
              <a:rPr lang="en-US" sz="2400" dirty="0"/>
              <a:t>/</a:t>
            </a:r>
            <a:r>
              <a:rPr lang="en-US" sz="2400" dirty="0" err="1"/>
              <a:t>atau</a:t>
            </a:r>
            <a:r>
              <a:rPr lang="en-US" sz="2400" dirty="0"/>
              <a:t> </a:t>
            </a:r>
            <a:r>
              <a:rPr lang="en-US" sz="2400" dirty="0" err="1"/>
              <a:t>komponen</a:t>
            </a:r>
            <a:r>
              <a:rPr lang="en-US" sz="2400" dirty="0"/>
              <a:t> lain yang </a:t>
            </a:r>
            <a:r>
              <a:rPr lang="en-US" sz="2400" dirty="0" err="1"/>
              <a:t>masuk</a:t>
            </a:r>
            <a:r>
              <a:rPr lang="en-US" sz="2400" dirty="0"/>
              <a:t> </a:t>
            </a:r>
            <a:r>
              <a:rPr lang="en-US" sz="2400" dirty="0" err="1"/>
              <a:t>atau</a:t>
            </a:r>
            <a:r>
              <a:rPr lang="en-US" sz="2400" dirty="0"/>
              <a:t> </a:t>
            </a:r>
            <a:r>
              <a:rPr lang="en-US" sz="2400" dirty="0" err="1"/>
              <a:t>dimasukkan</a:t>
            </a:r>
            <a:r>
              <a:rPr lang="en-US" sz="2400" dirty="0"/>
              <a:t> </a:t>
            </a:r>
            <a:r>
              <a:rPr lang="en-US" sz="2400" dirty="0" err="1"/>
              <a:t>ke</a:t>
            </a:r>
            <a:r>
              <a:rPr lang="en-US" sz="2400" dirty="0"/>
              <a:t> </a:t>
            </a:r>
            <a:r>
              <a:rPr lang="en-US" sz="2400" dirty="0" err="1"/>
              <a:t>dalamnya</a:t>
            </a:r>
            <a:r>
              <a:rPr lang="en-US" sz="2400" dirty="0" smtClean="0"/>
              <a:t>.</a:t>
            </a:r>
          </a:p>
          <a:p>
            <a:r>
              <a:rPr lang="en-US" sz="2400" dirty="0" err="1"/>
              <a:t>Pelestarian</a:t>
            </a:r>
            <a:r>
              <a:rPr lang="en-US" sz="2400" dirty="0"/>
              <a:t> </a:t>
            </a:r>
            <a:r>
              <a:rPr lang="en-US" sz="2400" dirty="0" err="1"/>
              <a:t>Daya</a:t>
            </a:r>
            <a:r>
              <a:rPr lang="en-US" sz="2400" dirty="0"/>
              <a:t> </a:t>
            </a:r>
            <a:r>
              <a:rPr lang="en-US" sz="2400" dirty="0" err="1"/>
              <a:t>Tampung</a:t>
            </a:r>
            <a:r>
              <a:rPr lang="en-US" sz="2400" dirty="0"/>
              <a:t> </a:t>
            </a:r>
            <a:r>
              <a:rPr lang="en-US" sz="2400" dirty="0" err="1"/>
              <a:t>Lingkungan</a:t>
            </a:r>
            <a:r>
              <a:rPr lang="en-US" sz="2400" dirty="0"/>
              <a:t> </a:t>
            </a:r>
            <a:r>
              <a:rPr lang="en-US" sz="2400" dirty="0" err="1"/>
              <a:t>Hidup</a:t>
            </a:r>
            <a:r>
              <a:rPr lang="en-US" sz="2400" dirty="0"/>
              <a:t> </a:t>
            </a:r>
            <a:r>
              <a:rPr lang="en-US" sz="2400" dirty="0" err="1"/>
              <a:t>adalah</a:t>
            </a:r>
            <a:r>
              <a:rPr lang="en-US" sz="2400" dirty="0"/>
              <a:t> </a:t>
            </a:r>
            <a:r>
              <a:rPr lang="en-US" sz="2400" dirty="0" err="1"/>
              <a:t>rangkaian</a:t>
            </a:r>
            <a:r>
              <a:rPr lang="en-US" sz="2400" dirty="0"/>
              <a:t> </a:t>
            </a:r>
            <a:r>
              <a:rPr lang="en-US" sz="2400" dirty="0" err="1"/>
              <a:t>upaya</a:t>
            </a:r>
            <a:r>
              <a:rPr lang="en-US" sz="2400" dirty="0"/>
              <a:t> </a:t>
            </a:r>
            <a:r>
              <a:rPr lang="en-US" sz="2400" dirty="0" err="1"/>
              <a:t>untuk</a:t>
            </a:r>
            <a:r>
              <a:rPr lang="en-US" sz="2400" dirty="0"/>
              <a:t> </a:t>
            </a:r>
            <a:r>
              <a:rPr lang="en-US" sz="2400" dirty="0" err="1"/>
              <a:t>melindungi</a:t>
            </a:r>
            <a:r>
              <a:rPr lang="en-US" sz="2400" dirty="0"/>
              <a:t> </a:t>
            </a:r>
            <a:r>
              <a:rPr lang="en-US" sz="2400" dirty="0" err="1"/>
              <a:t>kemampuan</a:t>
            </a:r>
            <a:r>
              <a:rPr lang="en-US" sz="2400" dirty="0"/>
              <a:t> </a:t>
            </a:r>
            <a:r>
              <a:rPr lang="en-US" sz="2400" dirty="0" err="1"/>
              <a:t>lingkungan</a:t>
            </a:r>
            <a:r>
              <a:rPr lang="en-US" sz="2400" dirty="0"/>
              <a:t> </a:t>
            </a:r>
            <a:r>
              <a:rPr lang="en-US" sz="2400" dirty="0" err="1"/>
              <a:t>hidup</a:t>
            </a:r>
            <a:r>
              <a:rPr lang="en-US" sz="2400" dirty="0"/>
              <a:t> </a:t>
            </a:r>
            <a:r>
              <a:rPr lang="en-US" sz="2400" dirty="0" err="1"/>
              <a:t>untuk</a:t>
            </a:r>
            <a:r>
              <a:rPr lang="en-US" sz="2400" dirty="0"/>
              <a:t> </a:t>
            </a:r>
            <a:r>
              <a:rPr lang="en-US" sz="2400" dirty="0" err="1"/>
              <a:t>menyerap</a:t>
            </a:r>
            <a:r>
              <a:rPr lang="en-US" sz="2400" dirty="0"/>
              <a:t> </a:t>
            </a:r>
            <a:r>
              <a:rPr lang="en-US" sz="2400" dirty="0" err="1"/>
              <a:t>zat</a:t>
            </a:r>
            <a:r>
              <a:rPr lang="en-US" sz="2400" dirty="0"/>
              <a:t>, </a:t>
            </a:r>
            <a:r>
              <a:rPr lang="en-US" sz="2400" dirty="0" err="1"/>
              <a:t>energi</a:t>
            </a:r>
            <a:r>
              <a:rPr lang="en-US" sz="2400" dirty="0"/>
              <a:t>, </a:t>
            </a:r>
            <a:r>
              <a:rPr lang="en-US" sz="2400" dirty="0" err="1"/>
              <a:t>dan</a:t>
            </a:r>
            <a:r>
              <a:rPr lang="en-US" sz="2400" dirty="0"/>
              <a:t>/</a:t>
            </a:r>
            <a:r>
              <a:rPr lang="en-US" sz="2400" dirty="0" err="1"/>
              <a:t>atau</a:t>
            </a:r>
            <a:r>
              <a:rPr lang="en-US" sz="2400" dirty="0"/>
              <a:t> </a:t>
            </a:r>
            <a:r>
              <a:rPr lang="en-US" sz="2400" dirty="0" err="1"/>
              <a:t>komponen</a:t>
            </a:r>
            <a:r>
              <a:rPr lang="en-US" sz="2400" dirty="0"/>
              <a:t> lain yang </a:t>
            </a:r>
            <a:r>
              <a:rPr lang="en-US" sz="2400" dirty="0" err="1"/>
              <a:t>dibuang</a:t>
            </a:r>
            <a:r>
              <a:rPr lang="en-US" sz="2400" dirty="0"/>
              <a:t> </a:t>
            </a:r>
            <a:r>
              <a:rPr lang="en-US" sz="2400" dirty="0" err="1"/>
              <a:t>ke</a:t>
            </a:r>
            <a:r>
              <a:rPr lang="en-US" sz="2400" dirty="0"/>
              <a:t> </a:t>
            </a:r>
            <a:r>
              <a:rPr lang="en-US" sz="2400" dirty="0" err="1"/>
              <a:t>dalamnya</a:t>
            </a:r>
            <a:r>
              <a:rPr lang="en-US" sz="2400" dirty="0"/>
              <a:t>.</a:t>
            </a:r>
          </a:p>
          <a:p>
            <a:r>
              <a:rPr lang="en-US" sz="2400" dirty="0" err="1"/>
              <a:t>Ketersediaan</a:t>
            </a:r>
            <a:r>
              <a:rPr lang="en-US" sz="2400" dirty="0"/>
              <a:t> </a:t>
            </a:r>
            <a:r>
              <a:rPr lang="en-US" sz="2400" dirty="0" err="1"/>
              <a:t>sumber</a:t>
            </a:r>
            <a:r>
              <a:rPr lang="en-US" sz="2400" dirty="0"/>
              <a:t> </a:t>
            </a:r>
            <a:r>
              <a:rPr lang="en-US" sz="2400" dirty="0" err="1"/>
              <a:t>daya</a:t>
            </a:r>
            <a:r>
              <a:rPr lang="en-US" sz="2400" dirty="0"/>
              <a:t> </a:t>
            </a:r>
            <a:r>
              <a:rPr lang="en-US" sz="2400" dirty="0" err="1"/>
              <a:t>alam</a:t>
            </a:r>
            <a:r>
              <a:rPr lang="en-US" sz="2400" dirty="0"/>
              <a:t> </a:t>
            </a:r>
            <a:r>
              <a:rPr lang="en-US" sz="2400" dirty="0" err="1"/>
              <a:t>untuk</a:t>
            </a:r>
            <a:r>
              <a:rPr lang="en-US" sz="2400" dirty="0"/>
              <a:t> </a:t>
            </a:r>
            <a:r>
              <a:rPr lang="en-US" sz="2400" dirty="0" err="1"/>
              <a:t>memenuhi</a:t>
            </a:r>
            <a:r>
              <a:rPr lang="en-US" sz="2400" dirty="0"/>
              <a:t> </a:t>
            </a:r>
            <a:r>
              <a:rPr lang="en-US" sz="2400" dirty="0" err="1"/>
              <a:t>kebutuhan</a:t>
            </a:r>
            <a:r>
              <a:rPr lang="en-US" sz="2400" dirty="0"/>
              <a:t> </a:t>
            </a:r>
            <a:r>
              <a:rPr lang="en-US" sz="2400" dirty="0" err="1"/>
              <a:t>dasar</a:t>
            </a:r>
            <a:r>
              <a:rPr lang="en-US" sz="2400" dirty="0"/>
              <a:t>, </a:t>
            </a:r>
            <a:r>
              <a:rPr lang="en-US" sz="2400" dirty="0" err="1"/>
              <a:t>dan</a:t>
            </a:r>
            <a:r>
              <a:rPr lang="en-US" sz="2400" dirty="0"/>
              <a:t> </a:t>
            </a:r>
            <a:r>
              <a:rPr lang="en-US" sz="2400" dirty="0" err="1"/>
              <a:t>tersedianya</a:t>
            </a:r>
            <a:r>
              <a:rPr lang="en-US" sz="2400" dirty="0"/>
              <a:t> </a:t>
            </a:r>
            <a:r>
              <a:rPr lang="en-US" sz="2400" dirty="0" err="1"/>
              <a:t>cukup</a:t>
            </a:r>
            <a:r>
              <a:rPr lang="en-US" sz="2400" dirty="0"/>
              <a:t> </a:t>
            </a:r>
            <a:r>
              <a:rPr lang="en-US" sz="2400" dirty="0" err="1"/>
              <a:t>ruang</a:t>
            </a:r>
            <a:r>
              <a:rPr lang="en-US" sz="2400" dirty="0"/>
              <a:t> </a:t>
            </a:r>
            <a:r>
              <a:rPr lang="en-US" sz="2400" dirty="0" err="1"/>
              <a:t>untuk</a:t>
            </a:r>
            <a:r>
              <a:rPr lang="en-US" sz="2400" dirty="0"/>
              <a:t> </a:t>
            </a:r>
            <a:r>
              <a:rPr lang="en-US" sz="2400" dirty="0" err="1"/>
              <a:t>hidup</a:t>
            </a:r>
            <a:r>
              <a:rPr lang="en-US" sz="2400" dirty="0"/>
              <a:t> </a:t>
            </a:r>
            <a:r>
              <a:rPr lang="en-US" sz="2400" dirty="0" err="1"/>
              <a:t>pada</a:t>
            </a:r>
            <a:r>
              <a:rPr lang="en-US" sz="2400" dirty="0"/>
              <a:t> </a:t>
            </a:r>
            <a:r>
              <a:rPr lang="en-US" sz="2400" dirty="0" err="1"/>
              <a:t>tingkat</a:t>
            </a:r>
            <a:r>
              <a:rPr lang="en-US" sz="2400" dirty="0"/>
              <a:t> </a:t>
            </a:r>
            <a:r>
              <a:rPr lang="en-US" sz="2400" dirty="0" err="1"/>
              <a:t>kestabilan</a:t>
            </a:r>
            <a:r>
              <a:rPr lang="en-US" sz="2400" dirty="0"/>
              <a:t> </a:t>
            </a:r>
            <a:r>
              <a:rPr lang="en-US" sz="2400" dirty="0" err="1"/>
              <a:t>sosial</a:t>
            </a:r>
            <a:r>
              <a:rPr lang="en-US" sz="2400" dirty="0"/>
              <a:t> </a:t>
            </a:r>
            <a:r>
              <a:rPr lang="en-US" sz="2400" dirty="0" err="1"/>
              <a:t>tertentu</a:t>
            </a:r>
            <a:r>
              <a:rPr lang="en-US" sz="2400" dirty="0"/>
              <a:t> </a:t>
            </a:r>
            <a:r>
              <a:rPr lang="en-US" sz="2400" dirty="0" err="1"/>
              <a:t>disebut</a:t>
            </a:r>
            <a:r>
              <a:rPr lang="en-US" sz="2400" dirty="0"/>
              <a:t> </a:t>
            </a:r>
            <a:r>
              <a:rPr lang="en-US" sz="2400" dirty="0" err="1"/>
              <a:t>daya</a:t>
            </a:r>
            <a:r>
              <a:rPr lang="en-US" sz="2400" dirty="0"/>
              <a:t> </a:t>
            </a:r>
            <a:r>
              <a:rPr lang="en-US" sz="2400" dirty="0" err="1"/>
              <a:t>dukung</a:t>
            </a:r>
            <a:r>
              <a:rPr lang="en-US" sz="2400" dirty="0"/>
              <a:t> </a:t>
            </a:r>
            <a:r>
              <a:rPr lang="en-US" sz="2400" dirty="0" err="1"/>
              <a:t>lingkungan</a:t>
            </a:r>
            <a:r>
              <a:rPr lang="en-US" sz="2400" dirty="0"/>
              <a:t>. </a:t>
            </a:r>
          </a:p>
          <a:p>
            <a:r>
              <a:rPr lang="en-US" sz="2400" dirty="0" err="1" smtClean="0"/>
              <a:t>Singkatnya</a:t>
            </a:r>
            <a:r>
              <a:rPr lang="en-US" sz="2400" dirty="0"/>
              <a:t>, </a:t>
            </a:r>
            <a:r>
              <a:rPr lang="en-US" sz="2400" dirty="0" err="1"/>
              <a:t>daya</a:t>
            </a:r>
            <a:r>
              <a:rPr lang="en-US" sz="2400" dirty="0"/>
              <a:t> </a:t>
            </a:r>
            <a:r>
              <a:rPr lang="en-US" sz="2400" dirty="0" err="1"/>
              <a:t>dukung</a:t>
            </a:r>
            <a:r>
              <a:rPr lang="en-US" sz="2400" dirty="0"/>
              <a:t> </a:t>
            </a:r>
            <a:r>
              <a:rPr lang="en-US" sz="2400" dirty="0" err="1"/>
              <a:t>lingkungan</a:t>
            </a:r>
            <a:r>
              <a:rPr lang="en-US" sz="2400" dirty="0"/>
              <a:t> </a:t>
            </a:r>
            <a:r>
              <a:rPr lang="en-US" sz="2400" dirty="0" err="1"/>
              <a:t>ialah</a:t>
            </a:r>
            <a:r>
              <a:rPr lang="en-US" sz="2400" dirty="0"/>
              <a:t> </a:t>
            </a:r>
            <a:r>
              <a:rPr lang="en-US" sz="2400" dirty="0" err="1"/>
              <a:t>kemampuan</a:t>
            </a:r>
            <a:r>
              <a:rPr lang="en-US" sz="2400" dirty="0"/>
              <a:t> </a:t>
            </a:r>
            <a:r>
              <a:rPr lang="en-US" sz="2400" dirty="0" err="1"/>
              <a:t>lingkungan</a:t>
            </a:r>
            <a:r>
              <a:rPr lang="en-US" sz="2400" dirty="0"/>
              <a:t> </a:t>
            </a:r>
            <a:r>
              <a:rPr lang="en-US" sz="2400" dirty="0" err="1"/>
              <a:t>untuk</a:t>
            </a:r>
            <a:r>
              <a:rPr lang="en-US" sz="2400" dirty="0"/>
              <a:t> </a:t>
            </a:r>
            <a:r>
              <a:rPr lang="en-US" sz="2400" dirty="0" err="1"/>
              <a:t>mendukung</a:t>
            </a:r>
            <a:r>
              <a:rPr lang="en-US" sz="2400" dirty="0"/>
              <a:t> </a:t>
            </a:r>
            <a:r>
              <a:rPr lang="en-US" sz="2400" dirty="0" err="1"/>
              <a:t>perikehidupan</a:t>
            </a:r>
            <a:r>
              <a:rPr lang="en-US" sz="2400" dirty="0"/>
              <a:t> </a:t>
            </a:r>
            <a:r>
              <a:rPr lang="en-US" sz="2400" dirty="0" err="1"/>
              <a:t>semua</a:t>
            </a:r>
            <a:r>
              <a:rPr lang="en-US" sz="2400" dirty="0"/>
              <a:t> </a:t>
            </a:r>
            <a:r>
              <a:rPr lang="en-US" sz="2400" dirty="0" err="1"/>
              <a:t>makhluk</a:t>
            </a:r>
            <a:r>
              <a:rPr lang="en-US" sz="2400" dirty="0"/>
              <a:t> </a:t>
            </a:r>
            <a:r>
              <a:rPr lang="en-US" sz="2400" dirty="0" err="1"/>
              <a:t>hidup</a:t>
            </a:r>
            <a:r>
              <a:rPr lang="en-US" sz="2400" dirty="0"/>
              <a:t>. </a:t>
            </a:r>
          </a:p>
          <a:p>
            <a:r>
              <a:rPr lang="en-US" sz="2400" dirty="0" err="1"/>
              <a:t>Daya</a:t>
            </a:r>
            <a:r>
              <a:rPr lang="en-US" sz="2400" dirty="0"/>
              <a:t> </a:t>
            </a:r>
            <a:r>
              <a:rPr lang="en-US" sz="2400" dirty="0" err="1"/>
              <a:t>dukung</a:t>
            </a:r>
            <a:r>
              <a:rPr lang="en-US" sz="2400" dirty="0"/>
              <a:t> </a:t>
            </a:r>
            <a:r>
              <a:rPr lang="en-US" sz="2400" dirty="0" err="1"/>
              <a:t>juga</a:t>
            </a:r>
            <a:r>
              <a:rPr lang="en-US" sz="2400" dirty="0"/>
              <a:t> </a:t>
            </a:r>
            <a:r>
              <a:rPr lang="en-US" sz="2400" dirty="0" err="1"/>
              <a:t>dapat</a:t>
            </a:r>
            <a:r>
              <a:rPr lang="en-US" sz="2400" dirty="0"/>
              <a:t> </a:t>
            </a:r>
            <a:r>
              <a:rPr lang="en-US" sz="2400" dirty="0" err="1"/>
              <a:t>didefinisikan</a:t>
            </a:r>
            <a:r>
              <a:rPr lang="en-US" sz="2400" dirty="0"/>
              <a:t> </a:t>
            </a:r>
            <a:r>
              <a:rPr lang="en-US" sz="2400" dirty="0" err="1"/>
              <a:t>sebagai</a:t>
            </a:r>
            <a:r>
              <a:rPr lang="en-US" sz="2400" dirty="0"/>
              <a:t> </a:t>
            </a:r>
            <a:r>
              <a:rPr lang="en-US" sz="2400" dirty="0" err="1"/>
              <a:t>tingkat</a:t>
            </a:r>
            <a:r>
              <a:rPr lang="en-US" sz="2400" dirty="0"/>
              <a:t> </a:t>
            </a:r>
            <a:r>
              <a:rPr lang="en-US" sz="2400" dirty="0" err="1"/>
              <a:t>maksimal</a:t>
            </a:r>
            <a:r>
              <a:rPr lang="en-US" sz="2400" dirty="0"/>
              <a:t> </a:t>
            </a:r>
            <a:r>
              <a:rPr lang="en-US" sz="2400" dirty="0" err="1"/>
              <a:t>hasil</a:t>
            </a:r>
            <a:r>
              <a:rPr lang="en-US" sz="2400" dirty="0"/>
              <a:t> </a:t>
            </a:r>
            <a:r>
              <a:rPr lang="en-US" sz="2400" dirty="0" err="1"/>
              <a:t>sumber</a:t>
            </a:r>
            <a:r>
              <a:rPr lang="en-US" sz="2400" dirty="0"/>
              <a:t> </a:t>
            </a:r>
            <a:r>
              <a:rPr lang="en-US" sz="2400" dirty="0" err="1"/>
              <a:t>daya</a:t>
            </a:r>
            <a:r>
              <a:rPr lang="en-US" sz="2400" dirty="0"/>
              <a:t> </a:t>
            </a:r>
            <a:r>
              <a:rPr lang="en-US" sz="2400" dirty="0" err="1"/>
              <a:t>terhadap</a:t>
            </a:r>
            <a:r>
              <a:rPr lang="en-US" sz="2400" dirty="0"/>
              <a:t> </a:t>
            </a:r>
            <a:r>
              <a:rPr lang="en-US" sz="2400" dirty="0" err="1"/>
              <a:t>beban</a:t>
            </a:r>
            <a:r>
              <a:rPr lang="en-US" sz="2400" dirty="0"/>
              <a:t> </a:t>
            </a:r>
            <a:r>
              <a:rPr lang="en-US" sz="2400" dirty="0" err="1"/>
              <a:t>maksimum</a:t>
            </a:r>
            <a:r>
              <a:rPr lang="en-US" sz="2400" dirty="0"/>
              <a:t> yang </a:t>
            </a:r>
            <a:r>
              <a:rPr lang="en-US" sz="2400" dirty="0" err="1"/>
              <a:t>dapat</a:t>
            </a:r>
            <a:r>
              <a:rPr lang="en-US" sz="2400" dirty="0"/>
              <a:t> </a:t>
            </a:r>
            <a:r>
              <a:rPr lang="en-US" sz="2400" dirty="0" err="1"/>
              <a:t>didukung</a:t>
            </a:r>
            <a:r>
              <a:rPr lang="en-US" sz="2400" dirty="0"/>
              <a:t> </a:t>
            </a:r>
            <a:r>
              <a:rPr lang="en-US" sz="2400" dirty="0" err="1"/>
              <a:t>dengan</a:t>
            </a:r>
            <a:r>
              <a:rPr lang="en-US" sz="2400" dirty="0"/>
              <a:t> </a:t>
            </a:r>
            <a:r>
              <a:rPr lang="en-US" sz="2400" dirty="0" err="1"/>
              <a:t>tak</a:t>
            </a:r>
            <a:r>
              <a:rPr lang="en-US" sz="2400" dirty="0"/>
              <a:t> </a:t>
            </a:r>
            <a:r>
              <a:rPr lang="en-US" sz="2400" dirty="0" err="1"/>
              <a:t>terbatas</a:t>
            </a:r>
            <a:r>
              <a:rPr lang="en-US" sz="2400" dirty="0"/>
              <a:t> </a:t>
            </a:r>
            <a:r>
              <a:rPr lang="en-US" sz="2400" dirty="0" err="1"/>
              <a:t>tanpa</a:t>
            </a:r>
            <a:r>
              <a:rPr lang="en-US" sz="2400" dirty="0"/>
              <a:t> </a:t>
            </a:r>
            <a:r>
              <a:rPr lang="en-US" sz="2400" dirty="0" err="1"/>
              <a:t>semakin</a:t>
            </a:r>
            <a:r>
              <a:rPr lang="en-US" sz="2400" dirty="0"/>
              <a:t> </a:t>
            </a:r>
            <a:r>
              <a:rPr lang="en-US" sz="2400" dirty="0" err="1"/>
              <a:t>merusak</a:t>
            </a:r>
            <a:r>
              <a:rPr lang="en-US" sz="2400" dirty="0"/>
              <a:t> </a:t>
            </a:r>
            <a:r>
              <a:rPr lang="en-US" sz="2400" dirty="0" err="1"/>
              <a:t>produktivitas</a:t>
            </a:r>
            <a:r>
              <a:rPr lang="en-US" sz="2400" dirty="0"/>
              <a:t> </a:t>
            </a:r>
            <a:r>
              <a:rPr lang="en-US" sz="2400" dirty="0" err="1"/>
              <a:t>wilayah</a:t>
            </a:r>
            <a:r>
              <a:rPr lang="en-US" sz="2400" dirty="0"/>
              <a:t> </a:t>
            </a:r>
            <a:r>
              <a:rPr lang="en-US" sz="2400" dirty="0" err="1"/>
              <a:t>tersebut</a:t>
            </a:r>
            <a:r>
              <a:rPr lang="en-US" sz="2400" dirty="0"/>
              <a:t> </a:t>
            </a:r>
            <a:r>
              <a:rPr lang="en-US" sz="2400" dirty="0" err="1"/>
              <a:t>sebagai</a:t>
            </a:r>
            <a:r>
              <a:rPr lang="en-US" sz="2400" dirty="0"/>
              <a:t> </a:t>
            </a:r>
            <a:r>
              <a:rPr lang="en-US" sz="2400" dirty="0" err="1"/>
              <a:t>bagian</a:t>
            </a:r>
            <a:r>
              <a:rPr lang="en-US" sz="2400" dirty="0"/>
              <a:t> </a:t>
            </a:r>
            <a:r>
              <a:rPr lang="en-US" sz="2400" dirty="0" err="1"/>
              <a:t>integritas</a:t>
            </a:r>
            <a:r>
              <a:rPr lang="en-US" sz="2400" dirty="0"/>
              <a:t> </a:t>
            </a:r>
            <a:r>
              <a:rPr lang="en-US" sz="2400" dirty="0" err="1"/>
              <a:t>fungsional</a:t>
            </a:r>
            <a:r>
              <a:rPr lang="en-US" sz="2400" dirty="0"/>
              <a:t> </a:t>
            </a:r>
            <a:r>
              <a:rPr lang="en-US" sz="2400" dirty="0" err="1"/>
              <a:t>ekosistems</a:t>
            </a:r>
            <a:r>
              <a:rPr lang="en-US" sz="2400" dirty="0"/>
              <a:t> yang </a:t>
            </a:r>
            <a:r>
              <a:rPr lang="en-US" sz="2400" dirty="0" err="1"/>
              <a:t>relevan</a:t>
            </a:r>
            <a:r>
              <a:rPr lang="en-US" sz="2400" dirty="0"/>
              <a:t> </a:t>
            </a:r>
          </a:p>
          <a:p>
            <a:endParaRPr lang="en-US" sz="2400" dirty="0"/>
          </a:p>
        </p:txBody>
      </p:sp>
    </p:spTree>
    <p:extLst>
      <p:ext uri="{BB962C8B-B14F-4D97-AF65-F5344CB8AC3E}">
        <p14:creationId xmlns:p14="http://schemas.microsoft.com/office/powerpoint/2010/main" val="2071775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066800"/>
            <a:ext cx="8839200" cy="5791200"/>
          </a:xfrm>
          <a:noFill/>
        </p:spPr>
      </p:pic>
      <p:sp>
        <p:nvSpPr>
          <p:cNvPr id="13315" name="TextBox 4"/>
          <p:cNvSpPr txBox="1">
            <a:spLocks noChangeArrowheads="1"/>
          </p:cNvSpPr>
          <p:nvPr/>
        </p:nvSpPr>
        <p:spPr bwMode="auto">
          <a:xfrm>
            <a:off x="381000" y="0"/>
            <a:ext cx="86852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id-ID" sz="3600" dirty="0">
                <a:latin typeface="+mj-lt"/>
              </a:rPr>
              <a:t>DAYA DUKUNG DAPAT TERLAMPAUI (OVERSHOOTING)</a:t>
            </a:r>
          </a:p>
        </p:txBody>
      </p:sp>
    </p:spTree>
    <p:extLst>
      <p:ext uri="{BB962C8B-B14F-4D97-AF65-F5344CB8AC3E}">
        <p14:creationId xmlns:p14="http://schemas.microsoft.com/office/powerpoint/2010/main" val="1225668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marL="0" indent="0">
              <a:buNone/>
            </a:pPr>
            <a:r>
              <a:rPr lang="en-US" sz="2400" dirty="0" err="1"/>
              <a:t>Kapasitas</a:t>
            </a:r>
            <a:r>
              <a:rPr lang="en-US" sz="2400" dirty="0"/>
              <a:t> </a:t>
            </a:r>
            <a:r>
              <a:rPr lang="en-US" sz="2400" dirty="0" err="1"/>
              <a:t>daya</a:t>
            </a:r>
            <a:r>
              <a:rPr lang="en-US" sz="2400" dirty="0"/>
              <a:t> </a:t>
            </a:r>
            <a:r>
              <a:rPr lang="en-US" sz="2400" dirty="0" err="1"/>
              <a:t>tampung</a:t>
            </a:r>
            <a:r>
              <a:rPr lang="en-US" sz="2400" dirty="0"/>
              <a:t> (CC) </a:t>
            </a:r>
            <a:r>
              <a:rPr lang="en-US" sz="2400" dirty="0" err="1"/>
              <a:t>dibedakan</a:t>
            </a:r>
            <a:r>
              <a:rPr lang="en-US" sz="2400" dirty="0"/>
              <a:t> </a:t>
            </a:r>
            <a:r>
              <a:rPr lang="en-US" sz="2400" dirty="0" err="1"/>
              <a:t>atas</a:t>
            </a:r>
            <a:r>
              <a:rPr lang="en-US" sz="2400" dirty="0"/>
              <a:t> 4 (</a:t>
            </a:r>
            <a:r>
              <a:rPr lang="en-US" sz="2400" dirty="0" err="1"/>
              <a:t>empat</a:t>
            </a:r>
            <a:r>
              <a:rPr lang="en-US" sz="2400" dirty="0"/>
              <a:t>) </a:t>
            </a:r>
            <a:r>
              <a:rPr lang="en-US" sz="2400" dirty="0" err="1"/>
              <a:t>tingkatan</a:t>
            </a:r>
            <a:r>
              <a:rPr lang="en-US" sz="2400" dirty="0"/>
              <a:t>, </a:t>
            </a:r>
            <a:r>
              <a:rPr lang="en-US" sz="2400" dirty="0" err="1"/>
              <a:t>yaitu</a:t>
            </a:r>
            <a:r>
              <a:rPr lang="en-US" sz="2400" dirty="0"/>
              <a:t> :</a:t>
            </a:r>
          </a:p>
          <a:p>
            <a:pPr marL="457200" lvl="0" indent="-457200">
              <a:buFont typeface="+mj-lt"/>
              <a:buAutoNum type="arabicPeriod"/>
            </a:pPr>
            <a:r>
              <a:rPr lang="en-US" sz="2400" dirty="0"/>
              <a:t>CC </a:t>
            </a:r>
            <a:r>
              <a:rPr lang="en-US" sz="2400" dirty="0" err="1"/>
              <a:t>Maksimum</a:t>
            </a:r>
            <a:r>
              <a:rPr lang="en-US" sz="2400" dirty="0"/>
              <a:t>, </a:t>
            </a:r>
            <a:r>
              <a:rPr lang="en-US" sz="2400" dirty="0" err="1"/>
              <a:t>apabila</a:t>
            </a:r>
            <a:r>
              <a:rPr lang="en-US" sz="2400" dirty="0"/>
              <a:t> SD yang </a:t>
            </a:r>
            <a:r>
              <a:rPr lang="en-US" sz="2400" dirty="0" err="1"/>
              <a:t>tersedia</a:t>
            </a:r>
            <a:r>
              <a:rPr lang="en-US" sz="2400" dirty="0"/>
              <a:t> </a:t>
            </a:r>
            <a:r>
              <a:rPr lang="en-US" sz="2400" dirty="0" err="1"/>
              <a:t>telah</a:t>
            </a:r>
            <a:r>
              <a:rPr lang="en-US" sz="2400" dirty="0"/>
              <a:t> </a:t>
            </a:r>
            <a:r>
              <a:rPr lang="en-US" sz="2400" dirty="0" err="1"/>
              <a:t>dimanfaatkan</a:t>
            </a:r>
            <a:r>
              <a:rPr lang="en-US" sz="2400" dirty="0"/>
              <a:t> </a:t>
            </a:r>
            <a:r>
              <a:rPr lang="en-US" sz="2400" dirty="0" err="1"/>
              <a:t>semaksimal</a:t>
            </a:r>
            <a:r>
              <a:rPr lang="en-US" sz="2400" dirty="0"/>
              <a:t> </a:t>
            </a:r>
            <a:r>
              <a:rPr lang="en-US" sz="2400" dirty="0" err="1"/>
              <a:t>mungkin</a:t>
            </a:r>
            <a:r>
              <a:rPr lang="en-US" sz="2400" dirty="0"/>
              <a:t> </a:t>
            </a:r>
            <a:r>
              <a:rPr lang="en-US" sz="2400" dirty="0" err="1"/>
              <a:t>dan</a:t>
            </a:r>
            <a:r>
              <a:rPr lang="en-US" sz="2400" dirty="0"/>
              <a:t> </a:t>
            </a:r>
            <a:r>
              <a:rPr lang="en-US" sz="2400" dirty="0" err="1"/>
              <a:t>telah</a:t>
            </a:r>
            <a:r>
              <a:rPr lang="en-US" sz="2400" dirty="0"/>
              <a:t>  </a:t>
            </a:r>
            <a:r>
              <a:rPr lang="en-US" sz="2400" dirty="0" err="1"/>
              <a:t>melebihi</a:t>
            </a:r>
            <a:r>
              <a:rPr lang="en-US" sz="2400" dirty="0"/>
              <a:t> </a:t>
            </a:r>
            <a:r>
              <a:rPr lang="en-US" sz="2400" dirty="0" err="1"/>
              <a:t>daya</a:t>
            </a:r>
            <a:r>
              <a:rPr lang="en-US" sz="2400" dirty="0"/>
              <a:t> </a:t>
            </a:r>
            <a:r>
              <a:rPr lang="en-US" sz="2400" dirty="0" err="1"/>
              <a:t>dukung</a:t>
            </a:r>
            <a:r>
              <a:rPr lang="en-US" sz="2400" dirty="0"/>
              <a:t> SD </a:t>
            </a:r>
            <a:r>
              <a:rPr lang="en-US" sz="2400" dirty="0" err="1"/>
              <a:t>dalam</a:t>
            </a:r>
            <a:r>
              <a:rPr lang="en-US" sz="2400" dirty="0"/>
              <a:t> </a:t>
            </a:r>
            <a:r>
              <a:rPr lang="en-US" sz="2400" dirty="0" err="1"/>
              <a:t>memenuhi</a:t>
            </a:r>
            <a:r>
              <a:rPr lang="en-US" sz="2400" dirty="0"/>
              <a:t> </a:t>
            </a:r>
            <a:r>
              <a:rPr lang="en-US" sz="2400" dirty="0" err="1"/>
              <a:t>kebutuhan</a:t>
            </a:r>
            <a:r>
              <a:rPr lang="en-US" sz="2400" dirty="0"/>
              <a:t> </a:t>
            </a:r>
            <a:r>
              <a:rPr lang="en-US" sz="2400" dirty="0" err="1"/>
              <a:t>populasi</a:t>
            </a:r>
            <a:r>
              <a:rPr lang="en-US" sz="2400" dirty="0"/>
              <a:t> </a:t>
            </a:r>
            <a:r>
              <a:rPr lang="en-US" sz="2400" dirty="0" err="1"/>
              <a:t>penghuninya</a:t>
            </a:r>
            <a:r>
              <a:rPr lang="en-US" sz="2400" dirty="0"/>
              <a:t>.</a:t>
            </a:r>
          </a:p>
          <a:p>
            <a:pPr marL="457200" lvl="0" indent="-457200">
              <a:buFont typeface="+mj-lt"/>
              <a:buAutoNum type="arabicPeriod"/>
            </a:pPr>
            <a:r>
              <a:rPr lang="en-US" sz="2400" dirty="0"/>
              <a:t>CC </a:t>
            </a:r>
            <a:r>
              <a:rPr lang="en-US" sz="2400" dirty="0" err="1"/>
              <a:t>Subsistem</a:t>
            </a:r>
            <a:r>
              <a:rPr lang="en-US" sz="2400" dirty="0"/>
              <a:t>, </a:t>
            </a:r>
            <a:r>
              <a:rPr lang="en-US" sz="2400" dirty="0" err="1"/>
              <a:t>apabila</a:t>
            </a:r>
            <a:r>
              <a:rPr lang="en-US" sz="2400" dirty="0"/>
              <a:t> </a:t>
            </a:r>
            <a:r>
              <a:rPr lang="en-US" sz="2400" dirty="0" err="1"/>
              <a:t>pemanfaatan</a:t>
            </a:r>
            <a:r>
              <a:rPr lang="en-US" sz="2400" dirty="0"/>
              <a:t> SD </a:t>
            </a:r>
            <a:r>
              <a:rPr lang="en-US" sz="2400" dirty="0" err="1"/>
              <a:t>melebihi</a:t>
            </a:r>
            <a:r>
              <a:rPr lang="en-US" sz="2400" dirty="0"/>
              <a:t> </a:t>
            </a:r>
            <a:r>
              <a:rPr lang="en-US" sz="2400" dirty="0" err="1"/>
              <a:t>kapasitas</a:t>
            </a:r>
            <a:r>
              <a:rPr lang="en-US" sz="2400" dirty="0"/>
              <a:t> </a:t>
            </a:r>
            <a:r>
              <a:rPr lang="en-US" sz="2400" dirty="0" err="1"/>
              <a:t>daya</a:t>
            </a:r>
            <a:r>
              <a:rPr lang="en-US" sz="2400" dirty="0"/>
              <a:t> </a:t>
            </a:r>
            <a:r>
              <a:rPr lang="en-US" sz="2400" dirty="0" err="1"/>
              <a:t>tampung</a:t>
            </a:r>
            <a:r>
              <a:rPr lang="en-US" sz="2400" dirty="0"/>
              <a:t> SD </a:t>
            </a:r>
            <a:r>
              <a:rPr lang="en-US" sz="2400" dirty="0" err="1"/>
              <a:t>akan</a:t>
            </a:r>
            <a:r>
              <a:rPr lang="en-US" sz="2400" dirty="0"/>
              <a:t> </a:t>
            </a:r>
            <a:r>
              <a:rPr lang="en-US" sz="2400" dirty="0" err="1"/>
              <a:t>tetapi</a:t>
            </a:r>
            <a:r>
              <a:rPr lang="en-US" sz="2400" dirty="0"/>
              <a:t> </a:t>
            </a:r>
            <a:r>
              <a:rPr lang="en-US" sz="2400" dirty="0" err="1"/>
              <a:t>populasi</a:t>
            </a:r>
            <a:r>
              <a:rPr lang="en-US" sz="2400" dirty="0"/>
              <a:t> </a:t>
            </a:r>
            <a:r>
              <a:rPr lang="en-US" sz="2400" dirty="0" err="1"/>
              <a:t>tidak</a:t>
            </a:r>
            <a:r>
              <a:rPr lang="en-US" sz="2400" dirty="0"/>
              <a:t> optimum </a:t>
            </a:r>
            <a:r>
              <a:rPr lang="en-US" sz="2400" dirty="0" err="1"/>
              <a:t>sehingga</a:t>
            </a:r>
            <a:r>
              <a:rPr lang="en-US" sz="2400" dirty="0"/>
              <a:t> </a:t>
            </a:r>
            <a:r>
              <a:rPr lang="en-US" sz="2400" dirty="0" err="1"/>
              <a:t>melebihi</a:t>
            </a:r>
            <a:r>
              <a:rPr lang="en-US" sz="2400" dirty="0"/>
              <a:t> </a:t>
            </a:r>
            <a:r>
              <a:rPr lang="en-US" sz="2400" dirty="0" err="1"/>
              <a:t>kebutuhan</a:t>
            </a:r>
            <a:r>
              <a:rPr lang="en-US" sz="2400" dirty="0"/>
              <a:t> </a:t>
            </a:r>
            <a:r>
              <a:rPr lang="en-US" sz="2400" dirty="0" err="1"/>
              <a:t>populasi</a:t>
            </a:r>
            <a:r>
              <a:rPr lang="en-US" sz="2400" dirty="0"/>
              <a:t>.</a:t>
            </a:r>
          </a:p>
          <a:p>
            <a:pPr marL="457200" lvl="0" indent="-457200">
              <a:buFont typeface="+mj-lt"/>
              <a:buAutoNum type="arabicPeriod"/>
            </a:pPr>
            <a:r>
              <a:rPr lang="en-US" sz="2400" dirty="0"/>
              <a:t>CC Suboptimum, </a:t>
            </a:r>
            <a:r>
              <a:rPr lang="en-US" sz="2400" dirty="0" err="1"/>
              <a:t>apabila</a:t>
            </a:r>
            <a:r>
              <a:rPr lang="en-US" sz="2400" dirty="0"/>
              <a:t> </a:t>
            </a:r>
            <a:r>
              <a:rPr lang="en-US" sz="2400" dirty="0" err="1"/>
              <a:t>pemanfaatan</a:t>
            </a:r>
            <a:r>
              <a:rPr lang="en-US" sz="2400" dirty="0"/>
              <a:t> SD yang </a:t>
            </a:r>
            <a:r>
              <a:rPr lang="en-US" sz="2400" dirty="0" err="1"/>
              <a:t>ada</a:t>
            </a:r>
            <a:r>
              <a:rPr lang="en-US" sz="2400" dirty="0"/>
              <a:t> </a:t>
            </a:r>
            <a:r>
              <a:rPr lang="en-US" sz="2400" dirty="0" err="1"/>
              <a:t>berada</a:t>
            </a:r>
            <a:r>
              <a:rPr lang="en-US" sz="2400" dirty="0"/>
              <a:t> di </a:t>
            </a:r>
            <a:r>
              <a:rPr lang="en-US" sz="2400" dirty="0" err="1"/>
              <a:t>bawah</a:t>
            </a:r>
            <a:r>
              <a:rPr lang="en-US" sz="2400" dirty="0"/>
              <a:t> rata-rata </a:t>
            </a:r>
            <a:r>
              <a:rPr lang="en-US" sz="2400" dirty="0" err="1"/>
              <a:t>kebutuhan</a:t>
            </a:r>
            <a:r>
              <a:rPr lang="en-US" sz="2400" dirty="0"/>
              <a:t> </a:t>
            </a:r>
            <a:r>
              <a:rPr lang="en-US" sz="2400" dirty="0" err="1"/>
              <a:t>populasi</a:t>
            </a:r>
            <a:r>
              <a:rPr lang="en-US" sz="2400" dirty="0"/>
              <a:t>.</a:t>
            </a:r>
          </a:p>
          <a:p>
            <a:pPr marL="457200" lvl="0" indent="-457200">
              <a:buFont typeface="+mj-lt"/>
              <a:buAutoNum type="arabicPeriod"/>
            </a:pPr>
            <a:r>
              <a:rPr lang="en-US" sz="2400" dirty="0"/>
              <a:t>CC Optimum, </a:t>
            </a:r>
            <a:r>
              <a:rPr lang="en-US" sz="2400" dirty="0" err="1"/>
              <a:t>apabila</a:t>
            </a:r>
            <a:r>
              <a:rPr lang="en-US" sz="2400" dirty="0"/>
              <a:t> </a:t>
            </a:r>
            <a:r>
              <a:rPr lang="en-US" sz="2400" dirty="0" err="1"/>
              <a:t>kapasitas</a:t>
            </a:r>
            <a:r>
              <a:rPr lang="en-US" sz="2400" dirty="0"/>
              <a:t> </a:t>
            </a:r>
            <a:r>
              <a:rPr lang="en-US" sz="2400" dirty="0" err="1"/>
              <a:t>daya</a:t>
            </a:r>
            <a:r>
              <a:rPr lang="en-US" sz="2400" dirty="0"/>
              <a:t> </a:t>
            </a:r>
            <a:r>
              <a:rPr lang="en-US" sz="2400" dirty="0" err="1"/>
              <a:t>tampung</a:t>
            </a:r>
            <a:r>
              <a:rPr lang="en-US" sz="2400" dirty="0"/>
              <a:t> SD </a:t>
            </a:r>
            <a:r>
              <a:rPr lang="en-US" sz="2400" dirty="0" err="1"/>
              <a:t>berada</a:t>
            </a:r>
            <a:r>
              <a:rPr lang="en-US" sz="2400" dirty="0"/>
              <a:t> di </a:t>
            </a:r>
            <a:r>
              <a:rPr lang="en-US" sz="2400" dirty="0" err="1"/>
              <a:t>bawah</a:t>
            </a:r>
            <a:r>
              <a:rPr lang="en-US" sz="2400" dirty="0"/>
              <a:t> rata-rata </a:t>
            </a:r>
            <a:r>
              <a:rPr lang="en-US" sz="2400" dirty="0" err="1"/>
              <a:t>kebutuhan</a:t>
            </a:r>
            <a:r>
              <a:rPr lang="en-US" sz="2400" dirty="0"/>
              <a:t> </a:t>
            </a:r>
            <a:r>
              <a:rPr lang="en-US" sz="2400" dirty="0" err="1"/>
              <a:t>populasi</a:t>
            </a:r>
            <a:r>
              <a:rPr lang="en-US" sz="2400" dirty="0"/>
              <a:t>.</a:t>
            </a:r>
          </a:p>
          <a:p>
            <a:endParaRPr lang="en-US" sz="2200" dirty="0" smtClean="0"/>
          </a:p>
        </p:txBody>
      </p:sp>
    </p:spTree>
    <p:extLst>
      <p:ext uri="{BB962C8B-B14F-4D97-AF65-F5344CB8AC3E}">
        <p14:creationId xmlns:p14="http://schemas.microsoft.com/office/powerpoint/2010/main" val="3988607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chemeClr val="tx1"/>
                </a:solidFill>
              </a:rPr>
              <a:t>Isu – isu Lingkungan	</a:t>
            </a:r>
          </a:p>
        </p:txBody>
      </p:sp>
      <p:sp>
        <p:nvSpPr>
          <p:cNvPr id="6147" name="Rectangle 3"/>
          <p:cNvSpPr>
            <a:spLocks noGrp="1" noChangeArrowheads="1"/>
          </p:cNvSpPr>
          <p:nvPr>
            <p:ph type="body" idx="1"/>
          </p:nvPr>
        </p:nvSpPr>
        <p:spPr/>
        <p:txBody>
          <a:bodyPr/>
          <a:lstStyle/>
          <a:p>
            <a:pPr>
              <a:lnSpc>
                <a:spcPct val="90000"/>
              </a:lnSpc>
              <a:buClr>
                <a:schemeClr val="tx1"/>
              </a:buClr>
            </a:pPr>
            <a:r>
              <a:rPr lang="en-US"/>
              <a:t>Kependudukan dan Kemiskinan</a:t>
            </a:r>
          </a:p>
          <a:p>
            <a:pPr>
              <a:lnSpc>
                <a:spcPct val="90000"/>
              </a:lnSpc>
              <a:buClr>
                <a:schemeClr val="tx1"/>
              </a:buClr>
            </a:pPr>
            <a:r>
              <a:rPr lang="en-US"/>
              <a:t>Urbanisasi</a:t>
            </a:r>
          </a:p>
          <a:p>
            <a:pPr>
              <a:lnSpc>
                <a:spcPct val="90000"/>
              </a:lnSpc>
              <a:buClr>
                <a:schemeClr val="tx1"/>
              </a:buClr>
            </a:pPr>
            <a:r>
              <a:rPr lang="en-US"/>
              <a:t>Kesalahan Pengaturan Tata guna lahan dan Ruang</a:t>
            </a:r>
          </a:p>
          <a:p>
            <a:pPr>
              <a:lnSpc>
                <a:spcPct val="90000"/>
              </a:lnSpc>
              <a:buClr>
                <a:schemeClr val="tx1"/>
              </a:buClr>
            </a:pPr>
            <a:r>
              <a:rPr lang="en-US"/>
              <a:t>Koordinasi Kebijaksanaan, Penegakan hukum dan Good Governance </a:t>
            </a:r>
          </a:p>
          <a:p>
            <a:pPr>
              <a:lnSpc>
                <a:spcPct val="90000"/>
              </a:lnSpc>
              <a:buClr>
                <a:schemeClr val="tx1"/>
              </a:buClr>
            </a:pPr>
            <a:r>
              <a:rPr lang="en-US"/>
              <a:t>Krisis Ekonomi yang berkepanjangan </a:t>
            </a:r>
          </a:p>
        </p:txBody>
      </p:sp>
    </p:spTree>
    <p:extLst>
      <p:ext uri="{BB962C8B-B14F-4D97-AF65-F5344CB8AC3E}">
        <p14:creationId xmlns:p14="http://schemas.microsoft.com/office/powerpoint/2010/main" val="1424093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cstate="print"/>
          <a:srcRect/>
          <a:stretch>
            <a:fillRect/>
          </a:stretch>
        </p:blipFill>
        <p:spPr bwMode="auto">
          <a:xfrm>
            <a:off x="597136" y="1341437"/>
            <a:ext cx="8013464" cy="4525963"/>
          </a:xfrm>
          <a:prstGeom prst="rect">
            <a:avLst/>
          </a:prstGeom>
          <a:noFill/>
          <a:ln w="9525">
            <a:noFill/>
            <a:miter lim="800000"/>
            <a:headEnd/>
            <a:tailEnd/>
          </a:ln>
        </p:spPr>
      </p:pic>
      <p:sp>
        <p:nvSpPr>
          <p:cNvPr id="6" name="TextBox 5"/>
          <p:cNvSpPr txBox="1"/>
          <p:nvPr/>
        </p:nvSpPr>
        <p:spPr>
          <a:xfrm>
            <a:off x="2523108" y="533400"/>
            <a:ext cx="4182492" cy="523220"/>
          </a:xfrm>
          <a:prstGeom prst="rect">
            <a:avLst/>
          </a:prstGeom>
          <a:noFill/>
        </p:spPr>
        <p:txBody>
          <a:bodyPr wrap="none" rtlCol="0">
            <a:spAutoFit/>
          </a:bodyPr>
          <a:lstStyle/>
          <a:p>
            <a:r>
              <a:rPr lang="en-US" sz="2800" dirty="0" smtClean="0"/>
              <a:t>Carrying </a:t>
            </a:r>
            <a:r>
              <a:rPr lang="en-US" sz="2800" dirty="0"/>
              <a:t>Capacity Indicator </a:t>
            </a:r>
            <a:endParaRPr lang="en-US" sz="2800" dirty="0"/>
          </a:p>
        </p:txBody>
      </p:sp>
    </p:spTree>
    <p:extLst>
      <p:ext uri="{BB962C8B-B14F-4D97-AF65-F5344CB8AC3E}">
        <p14:creationId xmlns:p14="http://schemas.microsoft.com/office/powerpoint/2010/main" val="1729103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err="1">
                <a:solidFill>
                  <a:srgbClr val="000000"/>
                </a:solidFill>
                <a:latin typeface="Arial" pitchFamily="34" charset="0"/>
                <a:cs typeface="Arial" pitchFamily="34" charset="0"/>
              </a:rPr>
              <a:t>Analisis</a:t>
            </a:r>
            <a:r>
              <a:rPr lang="en-US" b="1" dirty="0">
                <a:solidFill>
                  <a:srgbClr val="000000"/>
                </a:solidFill>
                <a:latin typeface="Arial" pitchFamily="34" charset="0"/>
                <a:cs typeface="Arial" pitchFamily="34" charset="0"/>
              </a:rPr>
              <a:t> </a:t>
            </a:r>
            <a:r>
              <a:rPr lang="en-US" b="1" dirty="0" err="1">
                <a:solidFill>
                  <a:srgbClr val="000000"/>
                </a:solidFill>
                <a:latin typeface="Arial" pitchFamily="34" charset="0"/>
                <a:cs typeface="Arial" pitchFamily="34" charset="0"/>
              </a:rPr>
              <a:t>Daya</a:t>
            </a:r>
            <a:r>
              <a:rPr lang="en-US" b="1" dirty="0">
                <a:solidFill>
                  <a:srgbClr val="000000"/>
                </a:solidFill>
                <a:latin typeface="Arial" pitchFamily="34" charset="0"/>
                <a:cs typeface="Arial" pitchFamily="34" charset="0"/>
              </a:rPr>
              <a:t> </a:t>
            </a:r>
            <a:r>
              <a:rPr lang="en-US" b="1" dirty="0" err="1">
                <a:solidFill>
                  <a:srgbClr val="000000"/>
                </a:solidFill>
                <a:latin typeface="Arial" pitchFamily="34" charset="0"/>
                <a:cs typeface="Arial" pitchFamily="34" charset="0"/>
              </a:rPr>
              <a:t>Dukung</a:t>
            </a:r>
            <a:r>
              <a:rPr lang="en-US" b="1" dirty="0">
                <a:solidFill>
                  <a:srgbClr val="000000"/>
                </a:solidFill>
                <a:latin typeface="Arial" pitchFamily="34" charset="0"/>
                <a:cs typeface="Arial" pitchFamily="34" charset="0"/>
              </a:rPr>
              <a:t> Wilayah</a:t>
            </a:r>
            <a:endParaRPr lang="en-US" dirty="0"/>
          </a:p>
        </p:txBody>
      </p:sp>
      <p:sp>
        <p:nvSpPr>
          <p:cNvPr id="3" name="Content Placeholder 2"/>
          <p:cNvSpPr>
            <a:spLocks noGrp="1"/>
          </p:cNvSpPr>
          <p:nvPr>
            <p:ph idx="1"/>
          </p:nvPr>
        </p:nvSpPr>
        <p:spPr>
          <a:xfrm>
            <a:off x="457200" y="1143000"/>
            <a:ext cx="8229600" cy="5791200"/>
          </a:xfrm>
        </p:spPr>
        <p:txBody>
          <a:bodyPr>
            <a:normAutofit/>
          </a:bodyPr>
          <a:lstStyle/>
          <a:p>
            <a:r>
              <a:rPr lang="en-US" sz="2300" dirty="0" err="1">
                <a:solidFill>
                  <a:srgbClr val="000000"/>
                </a:solidFill>
                <a:latin typeface="+mj-lt"/>
                <a:cs typeface="Arial" pitchFamily="34" charset="0"/>
              </a:rPr>
              <a:t>Konsep</a:t>
            </a:r>
            <a:r>
              <a:rPr lang="en-US" sz="2300" dirty="0">
                <a:solidFill>
                  <a:srgbClr val="000000"/>
                </a:solidFill>
                <a:latin typeface="+mj-lt"/>
                <a:cs typeface="Arial" pitchFamily="34" charset="0"/>
              </a:rPr>
              <a:t> yang </a:t>
            </a:r>
            <a:r>
              <a:rPr lang="en-US" sz="2300" dirty="0" err="1">
                <a:solidFill>
                  <a:srgbClr val="000000"/>
                </a:solidFill>
                <a:latin typeface="+mj-lt"/>
                <a:cs typeface="Arial" pitchFamily="34" charset="0"/>
              </a:rPr>
              <a:t>digunakan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untuk</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memahami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ambang</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batas</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kritis</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daya-dukung</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ini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adalah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adanya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asumsi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bahwa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ada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suatu</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jumlah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populasi</a:t>
            </a:r>
            <a:r>
              <a:rPr lang="en-US" sz="2300" dirty="0">
                <a:solidFill>
                  <a:srgbClr val="000000"/>
                </a:solidFill>
                <a:latin typeface="+mj-lt"/>
                <a:cs typeface="Arial" pitchFamily="34" charset="0"/>
              </a:rPr>
              <a:t> yang </a:t>
            </a:r>
            <a:r>
              <a:rPr lang="en-US" sz="2300" dirty="0" err="1">
                <a:solidFill>
                  <a:srgbClr val="000000"/>
                </a:solidFill>
                <a:latin typeface="+mj-lt"/>
                <a:cs typeface="Arial" pitchFamily="34" charset="0"/>
              </a:rPr>
              <a:t>terbatas</a:t>
            </a:r>
            <a:r>
              <a:rPr lang="en-US" sz="2300" dirty="0">
                <a:solidFill>
                  <a:srgbClr val="000000"/>
                </a:solidFill>
                <a:latin typeface="+mj-lt"/>
                <a:cs typeface="Arial" pitchFamily="34" charset="0"/>
              </a:rPr>
              <a:t> yang </a:t>
            </a:r>
            <a:r>
              <a:rPr lang="en-US" sz="2300" dirty="0" err="1">
                <a:solidFill>
                  <a:srgbClr val="000000"/>
                </a:solidFill>
                <a:latin typeface="+mj-lt"/>
                <a:cs typeface="Arial" pitchFamily="34" charset="0"/>
              </a:rPr>
              <a:t>dapat</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didukung</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tanpa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menurunkan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derajat</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lingkungan</a:t>
            </a:r>
            <a:r>
              <a:rPr lang="en-US" sz="2300" dirty="0">
                <a:solidFill>
                  <a:srgbClr val="000000"/>
                </a:solidFill>
                <a:latin typeface="+mj-lt"/>
                <a:cs typeface="Arial" pitchFamily="34" charset="0"/>
              </a:rPr>
              <a:t> yang </a:t>
            </a:r>
            <a:r>
              <a:rPr lang="en-US" sz="2300" dirty="0" err="1">
                <a:solidFill>
                  <a:srgbClr val="000000"/>
                </a:solidFill>
                <a:latin typeface="+mj-lt"/>
                <a:cs typeface="Arial" pitchFamily="34" charset="0"/>
              </a:rPr>
              <a:t>alami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sehingga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ekosistem</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dapat</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terpelihara</a:t>
            </a:r>
            <a:r>
              <a:rPr lang="en-US" sz="2300" dirty="0">
                <a:latin typeface="+mj-lt"/>
              </a:rPr>
              <a:t> </a:t>
            </a:r>
          </a:p>
          <a:p>
            <a:r>
              <a:rPr lang="en-US" sz="2300" dirty="0" err="1">
                <a:solidFill>
                  <a:srgbClr val="000000"/>
                </a:solidFill>
                <a:latin typeface="+mj-lt"/>
                <a:cs typeface="Arial" pitchFamily="34" charset="0"/>
              </a:rPr>
              <a:t>Daya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dukung</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wilayah</a:t>
            </a:r>
            <a:r>
              <a:rPr lang="en-US" sz="2300" dirty="0">
                <a:solidFill>
                  <a:srgbClr val="000000"/>
                </a:solidFill>
                <a:latin typeface="+mj-lt"/>
                <a:cs typeface="Arial" pitchFamily="34" charset="0"/>
              </a:rPr>
              <a:t> (</a:t>
            </a:r>
            <a:r>
              <a:rPr lang="en-US" sz="2300" i="1" dirty="0">
                <a:solidFill>
                  <a:srgbClr val="000000"/>
                </a:solidFill>
                <a:latin typeface="+mj-lt"/>
                <a:cs typeface="Arial" pitchFamily="34" charset="0"/>
              </a:rPr>
              <a:t>carrying capacity</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adalah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daya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tampung</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maksimum</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lingkungan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untuk</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diberdayakan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oleh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manusia</a:t>
            </a:r>
            <a:r>
              <a:rPr lang="en-US" sz="2300" dirty="0">
                <a:latin typeface="+mj-lt"/>
              </a:rPr>
              <a:t> </a:t>
            </a:r>
          </a:p>
          <a:p>
            <a:r>
              <a:rPr lang="en-US" sz="2300" dirty="0" err="1" smtClean="0">
                <a:solidFill>
                  <a:srgbClr val="000000"/>
                </a:solidFill>
                <a:latin typeface="+mj-lt"/>
                <a:cs typeface="Arial" pitchFamily="34" charset="0"/>
              </a:rPr>
              <a:t>Dengan</a:t>
            </a:r>
            <a:r>
              <a:rPr lang="en-US" sz="2300" dirty="0" smtClean="0">
                <a:solidFill>
                  <a:srgbClr val="000000"/>
                </a:solidFill>
                <a:latin typeface="+mj-lt"/>
                <a:cs typeface="Arial" pitchFamily="34" charset="0"/>
              </a:rPr>
              <a:t> </a:t>
            </a:r>
            <a:r>
              <a:rPr lang="en-US" sz="2300" dirty="0">
                <a:solidFill>
                  <a:srgbClr val="000000"/>
                </a:solidFill>
                <a:latin typeface="+mj-lt"/>
                <a:cs typeface="Arial" pitchFamily="34" charset="0"/>
              </a:rPr>
              <a:t>kata lain </a:t>
            </a:r>
            <a:r>
              <a:rPr lang="en-US" sz="2300" dirty="0" err="1">
                <a:solidFill>
                  <a:srgbClr val="000000"/>
                </a:solidFill>
                <a:latin typeface="+mj-lt"/>
                <a:cs typeface="Arial" pitchFamily="34" charset="0"/>
              </a:rPr>
              <a:t>populasi</a:t>
            </a:r>
            <a:r>
              <a:rPr lang="en-US" sz="2300" dirty="0">
                <a:solidFill>
                  <a:srgbClr val="000000"/>
                </a:solidFill>
                <a:latin typeface="+mj-lt"/>
                <a:cs typeface="Arial" pitchFamily="34" charset="0"/>
              </a:rPr>
              <a:t> yang </a:t>
            </a:r>
            <a:r>
              <a:rPr lang="en-US" sz="2300" dirty="0" err="1">
                <a:solidFill>
                  <a:srgbClr val="000000"/>
                </a:solidFill>
                <a:latin typeface="+mj-lt"/>
                <a:cs typeface="Arial" pitchFamily="34" charset="0"/>
              </a:rPr>
              <a:t>dapat</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didukung</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dengan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tak</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terbatas</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oleh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suatu</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ekosistem</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tanpa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merusak</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ekosistem</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itu</a:t>
            </a:r>
            <a:r>
              <a:rPr lang="en-US" sz="2300" dirty="0">
                <a:solidFill>
                  <a:srgbClr val="000000"/>
                </a:solidFill>
                <a:latin typeface="+mj-lt"/>
                <a:cs typeface="Arial" pitchFamily="34" charset="0"/>
              </a:rPr>
              <a:t>. </a:t>
            </a:r>
            <a:endParaRPr lang="en-US" sz="2300" dirty="0" smtClean="0">
              <a:solidFill>
                <a:srgbClr val="000000"/>
              </a:solidFill>
              <a:latin typeface="+mj-lt"/>
              <a:cs typeface="Arial" pitchFamily="34" charset="0"/>
            </a:endParaRPr>
          </a:p>
          <a:p>
            <a:r>
              <a:rPr lang="en-US" sz="2300" dirty="0" err="1">
                <a:solidFill>
                  <a:srgbClr val="000000"/>
                </a:solidFill>
                <a:latin typeface="+mj-lt"/>
                <a:cs typeface="Arial" pitchFamily="34" charset="0"/>
              </a:rPr>
              <a:t>Fungsi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beban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manusia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tidak</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hanya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pada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jumlah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populasi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akan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tetapi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juga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konsumsi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perkapita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serta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lebih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jauh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lagi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adalah</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faktor</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berkembangnya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perdagangan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dan</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industri</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secara</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cepat</a:t>
            </a:r>
            <a:r>
              <a:rPr lang="en-US" sz="2300" dirty="0">
                <a:solidFill>
                  <a:srgbClr val="000000"/>
                </a:solidFill>
                <a:latin typeface="+mj-lt"/>
                <a:cs typeface="Arial" pitchFamily="34" charset="0"/>
              </a:rPr>
              <a:t>. </a:t>
            </a:r>
          </a:p>
          <a:p>
            <a:r>
              <a:rPr lang="en-US" sz="2300" dirty="0" err="1">
                <a:solidFill>
                  <a:srgbClr val="000000"/>
                </a:solidFill>
                <a:latin typeface="+mj-lt"/>
                <a:cs typeface="Arial" pitchFamily="34" charset="0"/>
              </a:rPr>
              <a:t>Satu</a:t>
            </a:r>
            <a:r>
              <a:rPr lang="en-US" sz="2300" dirty="0">
                <a:solidFill>
                  <a:srgbClr val="000000"/>
                </a:solidFill>
                <a:latin typeface="+mj-lt"/>
                <a:cs typeface="Arial" pitchFamily="34" charset="0"/>
              </a:rPr>
              <a:t> </a:t>
            </a:r>
            <a:r>
              <a:rPr lang="en-US" sz="2300" dirty="0" err="1">
                <a:solidFill>
                  <a:srgbClr val="000000"/>
                </a:solidFill>
                <a:latin typeface="+mj-lt"/>
                <a:cs typeface="Arial" pitchFamily="34" charset="0"/>
              </a:rPr>
              <a:t>hal</a:t>
            </a:r>
            <a:r>
              <a:rPr lang="en-US" sz="2300" dirty="0">
                <a:solidFill>
                  <a:srgbClr val="000000"/>
                </a:solidFill>
                <a:latin typeface="+mj-lt"/>
                <a:cs typeface="Arial" pitchFamily="34" charset="0"/>
              </a:rPr>
              <a:t> yang </a:t>
            </a:r>
            <a:r>
              <a:rPr lang="en-US" sz="2300" dirty="0" err="1">
                <a:solidFill>
                  <a:srgbClr val="000000"/>
                </a:solidFill>
                <a:latin typeface="+mj-lt"/>
                <a:cs typeface="Arial" pitchFamily="34" charset="0"/>
              </a:rPr>
              <a:t>perlu</a:t>
            </a:r>
            <a:r>
              <a:rPr lang="en-US" sz="2300" dirty="0">
                <a:solidFill>
                  <a:srgbClr val="000000"/>
                </a:solidFill>
                <a:latin typeface="+mj-lt"/>
                <a:cs typeface="Arial" pitchFamily="34" charset="0"/>
              </a:rPr>
              <a:t> </a:t>
            </a:r>
            <a:r>
              <a:rPr lang="en-US" sz="2300" dirty="0" err="1">
                <a:latin typeface="+mj-lt"/>
              </a:rPr>
              <a:t>dicatat</a:t>
            </a:r>
            <a:r>
              <a:rPr lang="en-US" sz="2300" dirty="0">
                <a:latin typeface="+mj-lt"/>
              </a:rPr>
              <a:t>, </a:t>
            </a:r>
            <a:r>
              <a:rPr lang="en-US" sz="2300" dirty="0" err="1">
                <a:latin typeface="+mj-lt"/>
              </a:rPr>
              <a:t>bahwa</a:t>
            </a:r>
            <a:r>
              <a:rPr lang="en-US" sz="2300" dirty="0">
                <a:latin typeface="+mj-lt"/>
              </a:rPr>
              <a:t> </a:t>
            </a:r>
            <a:r>
              <a:rPr lang="en-US" sz="2300" dirty="0" err="1">
                <a:latin typeface="+mj-lt"/>
              </a:rPr>
              <a:t>adanya</a:t>
            </a:r>
            <a:r>
              <a:rPr lang="en-US" sz="2300" dirty="0">
                <a:latin typeface="+mj-lt"/>
              </a:rPr>
              <a:t> </a:t>
            </a:r>
            <a:r>
              <a:rPr lang="en-US" sz="2300" dirty="0" err="1">
                <a:latin typeface="+mj-lt"/>
              </a:rPr>
              <a:t>inovasi</a:t>
            </a:r>
            <a:r>
              <a:rPr lang="en-US" sz="2300" dirty="0">
                <a:latin typeface="+mj-lt"/>
              </a:rPr>
              <a:t> </a:t>
            </a:r>
            <a:r>
              <a:rPr lang="en-US" sz="2300" dirty="0" err="1">
                <a:latin typeface="+mj-lt"/>
              </a:rPr>
              <a:t>teknologi</a:t>
            </a:r>
            <a:r>
              <a:rPr lang="en-US" sz="2300" dirty="0">
                <a:latin typeface="+mj-lt"/>
              </a:rPr>
              <a:t> </a:t>
            </a:r>
            <a:r>
              <a:rPr lang="en-US" sz="2300" dirty="0" err="1">
                <a:latin typeface="+mj-lt"/>
              </a:rPr>
              <a:t>tidak</a:t>
            </a:r>
            <a:r>
              <a:rPr lang="en-US" sz="2300" dirty="0">
                <a:latin typeface="+mj-lt"/>
              </a:rPr>
              <a:t> </a:t>
            </a:r>
            <a:r>
              <a:rPr lang="en-US" sz="2300" dirty="0" err="1">
                <a:latin typeface="+mj-lt"/>
              </a:rPr>
              <a:t>meningkatkan</a:t>
            </a:r>
            <a:r>
              <a:rPr lang="en-US" sz="2300" dirty="0">
                <a:latin typeface="+mj-lt"/>
              </a:rPr>
              <a:t> </a:t>
            </a:r>
            <a:r>
              <a:rPr lang="en-US" sz="2300" dirty="0" err="1">
                <a:latin typeface="+mj-lt"/>
              </a:rPr>
              <a:t>daya</a:t>
            </a:r>
            <a:r>
              <a:rPr lang="en-US" sz="2300" dirty="0">
                <a:latin typeface="+mj-lt"/>
              </a:rPr>
              <a:t> </a:t>
            </a:r>
            <a:r>
              <a:rPr lang="en-US" sz="2300" dirty="0" err="1">
                <a:latin typeface="+mj-lt"/>
              </a:rPr>
              <a:t>dukung</a:t>
            </a:r>
            <a:r>
              <a:rPr lang="en-US" sz="2300" dirty="0">
                <a:latin typeface="+mj-lt"/>
              </a:rPr>
              <a:t> </a:t>
            </a:r>
            <a:r>
              <a:rPr lang="en-US" sz="2300" dirty="0" err="1">
                <a:latin typeface="+mj-lt"/>
              </a:rPr>
              <a:t>wilayah</a:t>
            </a:r>
            <a:r>
              <a:rPr lang="en-US" sz="2300" dirty="0">
                <a:latin typeface="+mj-lt"/>
              </a:rPr>
              <a:t> </a:t>
            </a:r>
            <a:r>
              <a:rPr lang="en-US" sz="2300" dirty="0" err="1">
                <a:latin typeface="+mj-lt"/>
              </a:rPr>
              <a:t>akan</a:t>
            </a:r>
            <a:r>
              <a:rPr lang="en-US" sz="2300" dirty="0">
                <a:latin typeface="+mj-lt"/>
              </a:rPr>
              <a:t> </a:t>
            </a:r>
            <a:r>
              <a:rPr lang="en-US" sz="2300" dirty="0" err="1">
                <a:latin typeface="+mj-lt"/>
              </a:rPr>
              <a:t>tetapi</a:t>
            </a:r>
            <a:r>
              <a:rPr lang="en-US" sz="2300" dirty="0">
                <a:latin typeface="+mj-lt"/>
              </a:rPr>
              <a:t> </a:t>
            </a:r>
            <a:r>
              <a:rPr lang="en-US" sz="2300" dirty="0" err="1">
                <a:latin typeface="+mj-lt"/>
              </a:rPr>
              <a:t>berperan</a:t>
            </a:r>
            <a:r>
              <a:rPr lang="en-US" sz="2300" dirty="0">
                <a:latin typeface="+mj-lt"/>
              </a:rPr>
              <a:t> </a:t>
            </a:r>
            <a:r>
              <a:rPr lang="en-US" sz="2300" dirty="0" err="1">
                <a:latin typeface="+mj-lt"/>
              </a:rPr>
              <a:t>dalam</a:t>
            </a:r>
            <a:r>
              <a:rPr lang="en-US" sz="2300" dirty="0">
                <a:latin typeface="+mj-lt"/>
              </a:rPr>
              <a:t> </a:t>
            </a:r>
            <a:r>
              <a:rPr lang="en-US" sz="2300" dirty="0" err="1">
                <a:latin typeface="+mj-lt"/>
              </a:rPr>
              <a:t>meningkatkan</a:t>
            </a:r>
            <a:r>
              <a:rPr lang="en-US" sz="2300" dirty="0">
                <a:latin typeface="+mj-lt"/>
              </a:rPr>
              <a:t> </a:t>
            </a:r>
            <a:r>
              <a:rPr lang="en-US" sz="2300" dirty="0" err="1">
                <a:latin typeface="+mj-lt"/>
              </a:rPr>
              <a:t>efisiensi</a:t>
            </a:r>
            <a:r>
              <a:rPr lang="en-US" sz="2300" dirty="0">
                <a:latin typeface="+mj-lt"/>
              </a:rPr>
              <a:t> </a:t>
            </a:r>
            <a:r>
              <a:rPr lang="en-US" sz="2300" dirty="0" err="1">
                <a:latin typeface="+mj-lt"/>
              </a:rPr>
              <a:t>penggunaan</a:t>
            </a:r>
            <a:r>
              <a:rPr lang="en-US" sz="2300" dirty="0">
                <a:latin typeface="+mj-lt"/>
              </a:rPr>
              <a:t> </a:t>
            </a:r>
            <a:r>
              <a:rPr lang="en-US" sz="2300" dirty="0" err="1">
                <a:latin typeface="+mj-lt"/>
              </a:rPr>
              <a:t>sumber</a:t>
            </a:r>
            <a:r>
              <a:rPr lang="en-US" sz="2300" dirty="0">
                <a:latin typeface="+mj-lt"/>
              </a:rPr>
              <a:t> </a:t>
            </a:r>
            <a:r>
              <a:rPr lang="en-US" sz="2300" dirty="0" err="1">
                <a:latin typeface="+mj-lt"/>
              </a:rPr>
              <a:t>daya</a:t>
            </a:r>
            <a:r>
              <a:rPr lang="en-US" sz="2300" dirty="0">
                <a:latin typeface="+mj-lt"/>
              </a:rPr>
              <a:t> </a:t>
            </a:r>
            <a:r>
              <a:rPr lang="en-US" sz="2300" dirty="0" err="1">
                <a:latin typeface="+mj-lt"/>
              </a:rPr>
              <a:t>alam</a:t>
            </a:r>
            <a:r>
              <a:rPr lang="en-US" sz="2300" dirty="0">
                <a:latin typeface="+mj-lt"/>
              </a:rPr>
              <a:t>. </a:t>
            </a:r>
          </a:p>
          <a:p>
            <a:endParaRPr lang="en-US" sz="2300" dirty="0">
              <a:latin typeface="+mj-lt"/>
            </a:endParaRPr>
          </a:p>
          <a:p>
            <a:endParaRPr lang="en-US" sz="2300" dirty="0">
              <a:latin typeface="+mj-lt"/>
            </a:endParaRPr>
          </a:p>
        </p:txBody>
      </p:sp>
    </p:spTree>
    <p:extLst>
      <p:ext uri="{BB962C8B-B14F-4D97-AF65-F5344CB8AC3E}">
        <p14:creationId xmlns:p14="http://schemas.microsoft.com/office/powerpoint/2010/main" val="1207995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err="1"/>
              <a:t>Analisis</a:t>
            </a:r>
            <a:r>
              <a:rPr lang="en-US" dirty="0"/>
              <a:t> </a:t>
            </a:r>
            <a:r>
              <a:rPr lang="en-US" dirty="0" err="1"/>
              <a:t>daya</a:t>
            </a:r>
            <a:r>
              <a:rPr lang="en-US" dirty="0"/>
              <a:t> </a:t>
            </a:r>
            <a:r>
              <a:rPr lang="en-US" dirty="0" err="1"/>
              <a:t>dukung</a:t>
            </a:r>
            <a:r>
              <a:rPr lang="en-US" dirty="0"/>
              <a:t> (</a:t>
            </a:r>
            <a:r>
              <a:rPr lang="en-US" i="1" dirty="0"/>
              <a:t>carrying capacity analysis</a:t>
            </a:r>
            <a:r>
              <a:rPr lang="en-US" dirty="0"/>
              <a:t>) </a:t>
            </a:r>
            <a:r>
              <a:rPr lang="en-US" dirty="0" err="1"/>
              <a:t>merupakan</a:t>
            </a:r>
            <a:r>
              <a:rPr lang="en-US" dirty="0"/>
              <a:t> </a:t>
            </a:r>
            <a:r>
              <a:rPr lang="en-US" dirty="0" err="1"/>
              <a:t>suatu</a:t>
            </a:r>
            <a:r>
              <a:rPr lang="en-US" dirty="0"/>
              <a:t> </a:t>
            </a:r>
            <a:r>
              <a:rPr lang="en-US" dirty="0" err="1"/>
              <a:t>alat</a:t>
            </a:r>
            <a:r>
              <a:rPr lang="en-US" dirty="0"/>
              <a:t> </a:t>
            </a:r>
            <a:r>
              <a:rPr lang="en-US" dirty="0" err="1"/>
              <a:t>perencanaan</a:t>
            </a:r>
            <a:r>
              <a:rPr lang="en-US" dirty="0"/>
              <a:t> </a:t>
            </a:r>
            <a:r>
              <a:rPr lang="en-US" dirty="0" err="1"/>
              <a:t>pembangunan</a:t>
            </a:r>
            <a:r>
              <a:rPr lang="en-US" dirty="0"/>
              <a:t> yang </a:t>
            </a:r>
            <a:r>
              <a:rPr lang="en-US" dirty="0" err="1"/>
              <a:t>memberikan</a:t>
            </a:r>
            <a:r>
              <a:rPr lang="en-US" dirty="0"/>
              <a:t> </a:t>
            </a:r>
            <a:r>
              <a:rPr lang="en-US" dirty="0" err="1"/>
              <a:t>gambaran</a:t>
            </a:r>
            <a:r>
              <a:rPr lang="en-US" dirty="0"/>
              <a:t> </a:t>
            </a:r>
            <a:r>
              <a:rPr lang="en-US" dirty="0" err="1"/>
              <a:t>hubungan</a:t>
            </a:r>
            <a:r>
              <a:rPr lang="en-US" dirty="0"/>
              <a:t> </a:t>
            </a:r>
            <a:r>
              <a:rPr lang="en-US" dirty="0" err="1"/>
              <a:t>antara</a:t>
            </a:r>
            <a:r>
              <a:rPr lang="en-US" dirty="0"/>
              <a:t> </a:t>
            </a:r>
            <a:r>
              <a:rPr lang="en-US" dirty="0" err="1"/>
              <a:t>penduduk</a:t>
            </a:r>
            <a:r>
              <a:rPr lang="en-US" dirty="0"/>
              <a:t>, </a:t>
            </a:r>
            <a:r>
              <a:rPr lang="en-US" dirty="0" err="1"/>
              <a:t>penggunaan</a:t>
            </a:r>
            <a:r>
              <a:rPr lang="en-US" dirty="0"/>
              <a:t> </a:t>
            </a:r>
            <a:r>
              <a:rPr lang="en-US" dirty="0" err="1"/>
              <a:t>lahan</a:t>
            </a:r>
            <a:r>
              <a:rPr lang="en-US" dirty="0"/>
              <a:t> </a:t>
            </a:r>
            <a:r>
              <a:rPr lang="en-US" dirty="0" err="1"/>
              <a:t>dan</a:t>
            </a:r>
            <a:r>
              <a:rPr lang="en-US" dirty="0"/>
              <a:t> </a:t>
            </a:r>
            <a:r>
              <a:rPr lang="en-US" dirty="0" err="1"/>
              <a:t>lingkungan</a:t>
            </a:r>
            <a:r>
              <a:rPr lang="en-US" dirty="0"/>
              <a:t>. </a:t>
            </a:r>
          </a:p>
          <a:p>
            <a:r>
              <a:rPr lang="en-US" dirty="0" err="1"/>
              <a:t>Analisis</a:t>
            </a:r>
            <a:r>
              <a:rPr lang="en-US" dirty="0"/>
              <a:t> </a:t>
            </a:r>
            <a:r>
              <a:rPr lang="en-US" dirty="0" err="1"/>
              <a:t>daya</a:t>
            </a:r>
            <a:r>
              <a:rPr lang="en-US" dirty="0"/>
              <a:t> </a:t>
            </a:r>
            <a:r>
              <a:rPr lang="en-US" dirty="0" err="1"/>
              <a:t>dukung</a:t>
            </a:r>
            <a:r>
              <a:rPr lang="en-US" dirty="0"/>
              <a:t> </a:t>
            </a:r>
            <a:r>
              <a:rPr lang="en-US" dirty="0" err="1"/>
              <a:t>dapat</a:t>
            </a:r>
            <a:r>
              <a:rPr lang="en-US" dirty="0"/>
              <a:t> </a:t>
            </a:r>
            <a:r>
              <a:rPr lang="en-US" dirty="0" err="1"/>
              <a:t>memberikan</a:t>
            </a:r>
            <a:r>
              <a:rPr lang="en-US" dirty="0"/>
              <a:t> </a:t>
            </a:r>
            <a:r>
              <a:rPr lang="en-US" dirty="0" err="1"/>
              <a:t>informasi</a:t>
            </a:r>
            <a:r>
              <a:rPr lang="en-US" dirty="0"/>
              <a:t> yang </a:t>
            </a:r>
            <a:r>
              <a:rPr lang="en-US" dirty="0" err="1"/>
              <a:t>diperlukan</a:t>
            </a:r>
            <a:r>
              <a:rPr lang="en-US" dirty="0"/>
              <a:t> </a:t>
            </a:r>
            <a:r>
              <a:rPr lang="en-US" dirty="0" err="1"/>
              <a:t>dalam</a:t>
            </a:r>
            <a:r>
              <a:rPr lang="en-US" dirty="0"/>
              <a:t> </a:t>
            </a:r>
            <a:r>
              <a:rPr lang="en-US" dirty="0" err="1"/>
              <a:t>menilai</a:t>
            </a:r>
            <a:r>
              <a:rPr lang="en-US" dirty="0"/>
              <a:t> </a:t>
            </a:r>
            <a:r>
              <a:rPr lang="en-US" dirty="0" err="1"/>
              <a:t>tingkat</a:t>
            </a:r>
            <a:r>
              <a:rPr lang="en-US" dirty="0"/>
              <a:t> </a:t>
            </a:r>
            <a:r>
              <a:rPr lang="en-US" dirty="0" err="1"/>
              <a:t>kemampuan</a:t>
            </a:r>
            <a:r>
              <a:rPr lang="en-US" dirty="0"/>
              <a:t> </a:t>
            </a:r>
            <a:r>
              <a:rPr lang="en-US" dirty="0" err="1"/>
              <a:t>lahan</a:t>
            </a:r>
            <a:r>
              <a:rPr lang="en-US" dirty="0"/>
              <a:t> </a:t>
            </a:r>
            <a:r>
              <a:rPr lang="en-US" dirty="0" err="1"/>
              <a:t>dalam</a:t>
            </a:r>
            <a:r>
              <a:rPr lang="en-US" dirty="0"/>
              <a:t> </a:t>
            </a:r>
            <a:r>
              <a:rPr lang="en-US" dirty="0" err="1"/>
              <a:t>mendukung</a:t>
            </a:r>
            <a:r>
              <a:rPr lang="en-US" dirty="0"/>
              <a:t> </a:t>
            </a:r>
            <a:r>
              <a:rPr lang="en-US" dirty="0" err="1"/>
              <a:t>segala</a:t>
            </a:r>
            <a:r>
              <a:rPr lang="en-US" dirty="0"/>
              <a:t> </a:t>
            </a:r>
            <a:r>
              <a:rPr lang="en-US" dirty="0" err="1"/>
              <a:t>aktifitas</a:t>
            </a:r>
            <a:r>
              <a:rPr lang="en-US" dirty="0"/>
              <a:t> </a:t>
            </a:r>
            <a:r>
              <a:rPr lang="en-US" dirty="0" err="1"/>
              <a:t>manusia</a:t>
            </a:r>
            <a:r>
              <a:rPr lang="en-US" dirty="0"/>
              <a:t> yang </a:t>
            </a:r>
            <a:r>
              <a:rPr lang="en-US" dirty="0" err="1"/>
              <a:t>ada</a:t>
            </a:r>
            <a:r>
              <a:rPr lang="en-US" dirty="0"/>
              <a:t> di </a:t>
            </a:r>
            <a:r>
              <a:rPr lang="en-US" dirty="0" err="1"/>
              <a:t>wilayah</a:t>
            </a:r>
            <a:r>
              <a:rPr lang="en-US" dirty="0"/>
              <a:t> yang </a:t>
            </a:r>
            <a:r>
              <a:rPr lang="en-US" dirty="0" err="1"/>
              <a:t>bersangkutan</a:t>
            </a:r>
            <a:r>
              <a:rPr lang="en-US" dirty="0"/>
              <a:t> </a:t>
            </a:r>
          </a:p>
          <a:p>
            <a:r>
              <a:rPr lang="en-US" dirty="0" err="1"/>
              <a:t>Informasi</a:t>
            </a:r>
            <a:r>
              <a:rPr lang="en-US" dirty="0"/>
              <a:t> yang </a:t>
            </a:r>
            <a:r>
              <a:rPr lang="en-US" dirty="0" err="1"/>
              <a:t>diperoleh</a:t>
            </a:r>
            <a:r>
              <a:rPr lang="en-US" dirty="0"/>
              <a:t> </a:t>
            </a:r>
            <a:r>
              <a:rPr lang="en-US" dirty="0" err="1"/>
              <a:t>dari</a:t>
            </a:r>
            <a:r>
              <a:rPr lang="en-US" dirty="0"/>
              <a:t> </a:t>
            </a:r>
            <a:r>
              <a:rPr lang="en-US" dirty="0" err="1"/>
              <a:t>hasil</a:t>
            </a:r>
            <a:r>
              <a:rPr lang="en-US" dirty="0"/>
              <a:t> </a:t>
            </a:r>
            <a:r>
              <a:rPr lang="en-US" dirty="0" err="1"/>
              <a:t>analisis</a:t>
            </a:r>
            <a:r>
              <a:rPr lang="en-US" dirty="0"/>
              <a:t> </a:t>
            </a:r>
            <a:r>
              <a:rPr lang="en-US" dirty="0" err="1"/>
              <a:t>daya</a:t>
            </a:r>
            <a:r>
              <a:rPr lang="en-US" dirty="0"/>
              <a:t> </a:t>
            </a:r>
            <a:r>
              <a:rPr lang="en-US" dirty="0" err="1"/>
              <a:t>dukung</a:t>
            </a:r>
            <a:r>
              <a:rPr lang="en-US" dirty="0"/>
              <a:t> </a:t>
            </a:r>
            <a:r>
              <a:rPr lang="en-US" dirty="0" err="1"/>
              <a:t>secara</a:t>
            </a:r>
            <a:r>
              <a:rPr lang="en-US" dirty="0"/>
              <a:t> </a:t>
            </a:r>
            <a:r>
              <a:rPr lang="en-US" dirty="0" err="1"/>
              <a:t>umum</a:t>
            </a:r>
            <a:r>
              <a:rPr lang="en-US" dirty="0"/>
              <a:t> </a:t>
            </a:r>
            <a:r>
              <a:rPr lang="en-US" dirty="0" err="1"/>
              <a:t>akan</a:t>
            </a:r>
            <a:r>
              <a:rPr lang="en-US" dirty="0"/>
              <a:t> </a:t>
            </a:r>
            <a:r>
              <a:rPr lang="en-US" dirty="0" err="1"/>
              <a:t>menyangkut</a:t>
            </a:r>
            <a:r>
              <a:rPr lang="en-US" dirty="0"/>
              <a:t> </a:t>
            </a:r>
            <a:r>
              <a:rPr lang="en-US" dirty="0" err="1"/>
              <a:t>masalah</a:t>
            </a:r>
            <a:r>
              <a:rPr lang="en-US" dirty="0"/>
              <a:t> </a:t>
            </a:r>
            <a:r>
              <a:rPr lang="en-US" dirty="0" err="1"/>
              <a:t>kemampuan</a:t>
            </a:r>
            <a:r>
              <a:rPr lang="en-US" dirty="0"/>
              <a:t> (</a:t>
            </a:r>
            <a:r>
              <a:rPr lang="en-US" dirty="0" err="1"/>
              <a:t>daya</a:t>
            </a:r>
            <a:r>
              <a:rPr lang="en-US" dirty="0"/>
              <a:t> </a:t>
            </a:r>
            <a:r>
              <a:rPr lang="en-US" dirty="0" err="1"/>
              <a:t>dukung</a:t>
            </a:r>
            <a:r>
              <a:rPr lang="en-US" dirty="0"/>
              <a:t>) yang </a:t>
            </a:r>
            <a:r>
              <a:rPr lang="en-US" dirty="0" err="1"/>
              <a:t>dimiliki</a:t>
            </a:r>
            <a:r>
              <a:rPr lang="en-US" dirty="0"/>
              <a:t> </a:t>
            </a:r>
            <a:r>
              <a:rPr lang="en-US" dirty="0" err="1"/>
              <a:t>oleh</a:t>
            </a:r>
            <a:r>
              <a:rPr lang="en-US" dirty="0"/>
              <a:t> </a:t>
            </a:r>
            <a:r>
              <a:rPr lang="en-US" dirty="0" err="1"/>
              <a:t>suatu</a:t>
            </a:r>
            <a:r>
              <a:rPr lang="en-US" dirty="0"/>
              <a:t> </a:t>
            </a:r>
            <a:r>
              <a:rPr lang="en-US" dirty="0" err="1"/>
              <a:t>daerah</a:t>
            </a:r>
            <a:r>
              <a:rPr lang="en-US" dirty="0"/>
              <a:t> </a:t>
            </a:r>
            <a:r>
              <a:rPr lang="en-US" dirty="0" err="1"/>
              <a:t>dalam</a:t>
            </a:r>
            <a:r>
              <a:rPr lang="en-US" dirty="0"/>
              <a:t> </a:t>
            </a:r>
            <a:r>
              <a:rPr lang="en-US" dirty="0" err="1"/>
              <a:t>mendukung</a:t>
            </a:r>
            <a:r>
              <a:rPr lang="en-US" dirty="0"/>
              <a:t> proses </a:t>
            </a:r>
            <a:r>
              <a:rPr lang="en-US" dirty="0" err="1"/>
              <a:t>pembangunan</a:t>
            </a:r>
            <a:r>
              <a:rPr lang="en-US" dirty="0"/>
              <a:t> </a:t>
            </a:r>
            <a:r>
              <a:rPr lang="en-US" dirty="0" err="1"/>
              <a:t>dan</a:t>
            </a:r>
            <a:r>
              <a:rPr lang="en-US" dirty="0"/>
              <a:t> </a:t>
            </a:r>
            <a:r>
              <a:rPr lang="en-US" dirty="0" err="1"/>
              <a:t>pengembangan</a:t>
            </a:r>
            <a:r>
              <a:rPr lang="en-US" dirty="0"/>
              <a:t> </a:t>
            </a:r>
            <a:r>
              <a:rPr lang="en-US" dirty="0" err="1"/>
              <a:t>daerah</a:t>
            </a:r>
            <a:r>
              <a:rPr lang="en-US" dirty="0"/>
              <a:t> </a:t>
            </a:r>
            <a:r>
              <a:rPr lang="en-US" dirty="0" err="1"/>
              <a:t>itu</a:t>
            </a:r>
            <a:r>
              <a:rPr lang="en-US" dirty="0"/>
              <a:t>, </a:t>
            </a:r>
            <a:r>
              <a:rPr lang="en-US" dirty="0" err="1"/>
              <a:t>dengan</a:t>
            </a:r>
            <a:r>
              <a:rPr lang="en-US" dirty="0"/>
              <a:t> </a:t>
            </a:r>
            <a:r>
              <a:rPr lang="en-US" dirty="0" err="1"/>
              <a:t>melihat</a:t>
            </a:r>
            <a:r>
              <a:rPr lang="en-US" dirty="0"/>
              <a:t> </a:t>
            </a:r>
            <a:r>
              <a:rPr lang="en-US" dirty="0" err="1"/>
              <a:t>perbandingan</a:t>
            </a:r>
            <a:r>
              <a:rPr lang="en-US" dirty="0"/>
              <a:t> </a:t>
            </a:r>
            <a:r>
              <a:rPr lang="en-US" dirty="0" err="1"/>
              <a:t>antara</a:t>
            </a:r>
            <a:r>
              <a:rPr lang="en-US" dirty="0"/>
              <a:t> </a:t>
            </a:r>
            <a:r>
              <a:rPr lang="en-US" dirty="0" err="1"/>
              <a:t>jumlah</a:t>
            </a:r>
            <a:r>
              <a:rPr lang="en-US" dirty="0"/>
              <a:t> </a:t>
            </a:r>
            <a:r>
              <a:rPr lang="en-US" dirty="0" err="1"/>
              <a:t>lahan</a:t>
            </a:r>
            <a:r>
              <a:rPr lang="en-US" dirty="0"/>
              <a:t> yang </a:t>
            </a:r>
            <a:r>
              <a:rPr lang="en-US" dirty="0" err="1"/>
              <a:t>dimiliki</a:t>
            </a:r>
            <a:r>
              <a:rPr lang="en-US" dirty="0"/>
              <a:t> </a:t>
            </a:r>
            <a:r>
              <a:rPr lang="en-US" dirty="0" err="1"/>
              <a:t>dan</a:t>
            </a:r>
            <a:r>
              <a:rPr lang="en-US" dirty="0"/>
              <a:t> </a:t>
            </a:r>
            <a:r>
              <a:rPr lang="en-US" dirty="0" err="1"/>
              <a:t>jumlah</a:t>
            </a:r>
            <a:r>
              <a:rPr lang="en-US" dirty="0"/>
              <a:t> </a:t>
            </a:r>
            <a:r>
              <a:rPr lang="en-US" dirty="0" err="1"/>
              <a:t>penduduk</a:t>
            </a:r>
            <a:r>
              <a:rPr lang="en-US" dirty="0"/>
              <a:t> yang </a:t>
            </a:r>
            <a:r>
              <a:rPr lang="en-US" dirty="0" err="1"/>
              <a:t>ada</a:t>
            </a:r>
            <a:r>
              <a:rPr lang="en-US" dirty="0"/>
              <a:t>. </a:t>
            </a:r>
          </a:p>
          <a:p>
            <a:endParaRPr lang="en-US" dirty="0"/>
          </a:p>
        </p:txBody>
      </p:sp>
    </p:spTree>
    <p:extLst>
      <p:ext uri="{BB962C8B-B14F-4D97-AF65-F5344CB8AC3E}">
        <p14:creationId xmlns:p14="http://schemas.microsoft.com/office/powerpoint/2010/main" val="1445473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err="1"/>
              <a:t>Produktivitas</a:t>
            </a:r>
            <a:r>
              <a:rPr lang="en-US" dirty="0"/>
              <a:t> </a:t>
            </a:r>
            <a:r>
              <a:rPr lang="en-US" dirty="0" err="1"/>
              <a:t>lahan</a:t>
            </a:r>
            <a:r>
              <a:rPr lang="en-US" dirty="0"/>
              <a:t>, </a:t>
            </a:r>
            <a:r>
              <a:rPr lang="en-US" dirty="0" err="1"/>
              <a:t>komposisi</a:t>
            </a:r>
            <a:r>
              <a:rPr lang="en-US" dirty="0"/>
              <a:t> </a:t>
            </a:r>
            <a:r>
              <a:rPr lang="en-US" dirty="0" err="1"/>
              <a:t>penggunaan</a:t>
            </a:r>
            <a:r>
              <a:rPr lang="en-US" dirty="0"/>
              <a:t> </a:t>
            </a:r>
            <a:r>
              <a:rPr lang="en-US" dirty="0" err="1"/>
              <a:t>lahan</a:t>
            </a:r>
            <a:r>
              <a:rPr lang="en-US" dirty="0"/>
              <a:t>, </a:t>
            </a:r>
            <a:r>
              <a:rPr lang="en-US" dirty="0" err="1"/>
              <a:t>permintaan</a:t>
            </a:r>
            <a:r>
              <a:rPr lang="en-US" dirty="0"/>
              <a:t> per </a:t>
            </a:r>
            <a:r>
              <a:rPr lang="en-US" dirty="0" err="1"/>
              <a:t>kapita</a:t>
            </a:r>
            <a:r>
              <a:rPr lang="en-US" dirty="0"/>
              <a:t>, </a:t>
            </a:r>
            <a:r>
              <a:rPr lang="en-US" dirty="0" err="1"/>
              <a:t>dan</a:t>
            </a:r>
            <a:r>
              <a:rPr lang="en-US" dirty="0"/>
              <a:t> </a:t>
            </a:r>
            <a:r>
              <a:rPr lang="en-US" dirty="0" err="1"/>
              <a:t>harga</a:t>
            </a:r>
            <a:r>
              <a:rPr lang="en-US" dirty="0"/>
              <a:t> </a:t>
            </a:r>
            <a:r>
              <a:rPr lang="en-US" dirty="0" err="1"/>
              <a:t>produk</a:t>
            </a:r>
            <a:r>
              <a:rPr lang="en-US" dirty="0"/>
              <a:t> </a:t>
            </a:r>
            <a:r>
              <a:rPr lang="en-US" dirty="0" err="1"/>
              <a:t>agrikultur</a:t>
            </a:r>
            <a:r>
              <a:rPr lang="en-US" dirty="0"/>
              <a:t>, </a:t>
            </a:r>
            <a:r>
              <a:rPr lang="en-US" dirty="0" err="1"/>
              <a:t>semua</a:t>
            </a:r>
            <a:r>
              <a:rPr lang="en-US" dirty="0"/>
              <a:t> </a:t>
            </a:r>
            <a:r>
              <a:rPr lang="en-US" dirty="0" err="1"/>
              <a:t>dipertimbangkan</a:t>
            </a:r>
            <a:r>
              <a:rPr lang="en-US" dirty="0"/>
              <a:t> </a:t>
            </a:r>
            <a:r>
              <a:rPr lang="en-US" dirty="0" err="1"/>
              <a:t>untuk</a:t>
            </a:r>
            <a:r>
              <a:rPr lang="en-US" dirty="0"/>
              <a:t> </a:t>
            </a:r>
            <a:r>
              <a:rPr lang="en-US" dirty="0" err="1"/>
              <a:t>mempengaruhi</a:t>
            </a:r>
            <a:r>
              <a:rPr lang="en-US" dirty="0"/>
              <a:t> </a:t>
            </a:r>
            <a:r>
              <a:rPr lang="en-US" dirty="0" err="1"/>
              <a:t>daya</a:t>
            </a:r>
            <a:r>
              <a:rPr lang="en-US" dirty="0"/>
              <a:t> </a:t>
            </a:r>
            <a:r>
              <a:rPr lang="en-US" dirty="0" err="1"/>
              <a:t>dukung</a:t>
            </a:r>
            <a:r>
              <a:rPr lang="en-US" dirty="0"/>
              <a:t> </a:t>
            </a:r>
            <a:r>
              <a:rPr lang="en-US" dirty="0" err="1"/>
              <a:t>dan</a:t>
            </a:r>
            <a:r>
              <a:rPr lang="en-US" dirty="0"/>
              <a:t> </a:t>
            </a:r>
            <a:r>
              <a:rPr lang="en-US" dirty="0" err="1"/>
              <a:t>digunakan</a:t>
            </a:r>
            <a:r>
              <a:rPr lang="en-US" dirty="0"/>
              <a:t> </a:t>
            </a:r>
            <a:r>
              <a:rPr lang="en-US" dirty="0" err="1"/>
              <a:t>sebagai</a:t>
            </a:r>
            <a:r>
              <a:rPr lang="en-US" dirty="0"/>
              <a:t> parameter </a:t>
            </a:r>
            <a:r>
              <a:rPr lang="en-US" dirty="0" err="1"/>
              <a:t>masukan</a:t>
            </a:r>
            <a:r>
              <a:rPr lang="en-US" dirty="0"/>
              <a:t> model </a:t>
            </a:r>
            <a:r>
              <a:rPr lang="en-US" dirty="0" err="1"/>
              <a:t>tersebut</a:t>
            </a:r>
            <a:r>
              <a:rPr lang="en-US" dirty="0"/>
              <a:t>.</a:t>
            </a:r>
          </a:p>
          <a:p>
            <a:r>
              <a:rPr lang="es-ES" dirty="0"/>
              <a:t>Misal, </a:t>
            </a:r>
            <a:r>
              <a:rPr lang="es-ES" dirty="0" err="1"/>
              <a:t>kemampuan</a:t>
            </a:r>
            <a:r>
              <a:rPr lang="es-ES" dirty="0"/>
              <a:t> </a:t>
            </a:r>
            <a:r>
              <a:rPr lang="es-ES" dirty="0" err="1"/>
              <a:t>daya</a:t>
            </a:r>
            <a:r>
              <a:rPr lang="es-ES" dirty="0"/>
              <a:t> </a:t>
            </a:r>
            <a:r>
              <a:rPr lang="es-ES" dirty="0" err="1"/>
              <a:t>dukung</a:t>
            </a:r>
            <a:r>
              <a:rPr lang="es-ES" dirty="0"/>
              <a:t> pada </a:t>
            </a:r>
            <a:r>
              <a:rPr lang="es-ES" dirty="0" err="1"/>
              <a:t>sektor</a:t>
            </a:r>
            <a:r>
              <a:rPr lang="es-ES" dirty="0"/>
              <a:t> </a:t>
            </a:r>
            <a:r>
              <a:rPr lang="es-ES" dirty="0" err="1"/>
              <a:t>pertanian</a:t>
            </a:r>
            <a:r>
              <a:rPr lang="es-ES" dirty="0"/>
              <a:t> </a:t>
            </a:r>
            <a:r>
              <a:rPr lang="es-ES" dirty="0" err="1"/>
              <a:t>diperoleh</a:t>
            </a:r>
            <a:r>
              <a:rPr lang="es-ES" dirty="0"/>
              <a:t> </a:t>
            </a:r>
            <a:r>
              <a:rPr lang="es-ES" dirty="0" err="1"/>
              <a:t>dari</a:t>
            </a:r>
            <a:r>
              <a:rPr lang="es-ES" dirty="0"/>
              <a:t> </a:t>
            </a:r>
            <a:r>
              <a:rPr lang="es-ES" dirty="0" err="1"/>
              <a:t>perbandingan</a:t>
            </a:r>
            <a:r>
              <a:rPr lang="es-ES" dirty="0"/>
              <a:t> antara </a:t>
            </a:r>
            <a:r>
              <a:rPr lang="es-ES" dirty="0" err="1"/>
              <a:t>lahan</a:t>
            </a:r>
            <a:r>
              <a:rPr lang="es-ES" dirty="0"/>
              <a:t> yang </a:t>
            </a:r>
            <a:r>
              <a:rPr lang="es-ES" dirty="0" err="1"/>
              <a:t>tersedia</a:t>
            </a:r>
            <a:r>
              <a:rPr lang="es-ES" dirty="0"/>
              <a:t> dan </a:t>
            </a:r>
            <a:r>
              <a:rPr lang="es-ES" dirty="0" err="1"/>
              <a:t>jumlah</a:t>
            </a:r>
            <a:r>
              <a:rPr lang="es-ES" dirty="0"/>
              <a:t> </a:t>
            </a:r>
            <a:r>
              <a:rPr lang="es-ES" dirty="0" err="1"/>
              <a:t>petani</a:t>
            </a:r>
            <a:r>
              <a:rPr lang="es-ES" dirty="0"/>
              <a:t>.</a:t>
            </a:r>
          </a:p>
          <a:p>
            <a:r>
              <a:rPr lang="en-US" dirty="0"/>
              <a:t>Data yang </a:t>
            </a:r>
            <a:r>
              <a:rPr lang="en-US" dirty="0" err="1"/>
              <a:t>perlu</a:t>
            </a:r>
            <a:r>
              <a:rPr lang="en-US" dirty="0"/>
              <a:t> </a:t>
            </a:r>
            <a:r>
              <a:rPr lang="en-US" dirty="0" err="1"/>
              <a:t>diketahui</a:t>
            </a:r>
            <a:r>
              <a:rPr lang="en-US" dirty="0"/>
              <a:t> </a:t>
            </a:r>
            <a:r>
              <a:rPr lang="en-US" dirty="0" err="1"/>
              <a:t>adalah</a:t>
            </a:r>
            <a:r>
              <a:rPr lang="en-US" dirty="0"/>
              <a:t> data </a:t>
            </a:r>
            <a:r>
              <a:rPr lang="en-US" dirty="0" err="1"/>
              <a:t>luas</a:t>
            </a:r>
            <a:r>
              <a:rPr lang="en-US" dirty="0"/>
              <a:t> </a:t>
            </a:r>
            <a:r>
              <a:rPr lang="en-US" dirty="0" err="1"/>
              <a:t>lahan</a:t>
            </a:r>
            <a:r>
              <a:rPr lang="en-US" dirty="0"/>
              <a:t> rata-rata yang </a:t>
            </a:r>
            <a:r>
              <a:rPr lang="en-US" dirty="0" err="1"/>
              <a:t>dibutuhkan</a:t>
            </a:r>
            <a:r>
              <a:rPr lang="en-US" dirty="0"/>
              <a:t> per </a:t>
            </a:r>
            <a:r>
              <a:rPr lang="en-US" dirty="0" err="1"/>
              <a:t>keluarga</a:t>
            </a:r>
            <a:r>
              <a:rPr lang="en-US" dirty="0"/>
              <a:t>, </a:t>
            </a:r>
            <a:r>
              <a:rPr lang="en-US" dirty="0" err="1"/>
              <a:t>potensi</a:t>
            </a:r>
            <a:r>
              <a:rPr lang="en-US" dirty="0"/>
              <a:t> </a:t>
            </a:r>
            <a:r>
              <a:rPr lang="en-US" dirty="0" err="1"/>
              <a:t>lahan</a:t>
            </a:r>
            <a:r>
              <a:rPr lang="en-US" dirty="0"/>
              <a:t> yang </a:t>
            </a:r>
            <a:r>
              <a:rPr lang="en-US" dirty="0" err="1"/>
              <a:t>tersedia</a:t>
            </a:r>
            <a:r>
              <a:rPr lang="en-US" dirty="0"/>
              <a:t> </a:t>
            </a:r>
            <a:r>
              <a:rPr lang="en-US" dirty="0" err="1"/>
              <a:t>dan</a:t>
            </a:r>
            <a:r>
              <a:rPr lang="en-US" dirty="0"/>
              <a:t> </a:t>
            </a:r>
            <a:r>
              <a:rPr lang="en-US" dirty="0" err="1"/>
              <a:t>penggunaan</a:t>
            </a:r>
            <a:r>
              <a:rPr lang="en-US" dirty="0"/>
              <a:t> </a:t>
            </a:r>
            <a:r>
              <a:rPr lang="en-US" dirty="0" err="1"/>
              <a:t>lahan</a:t>
            </a:r>
            <a:r>
              <a:rPr lang="en-US" dirty="0"/>
              <a:t> </a:t>
            </a:r>
            <a:r>
              <a:rPr lang="en-US" dirty="0" err="1"/>
              <a:t>untuk</a:t>
            </a:r>
            <a:r>
              <a:rPr lang="en-US" dirty="0"/>
              <a:t> </a:t>
            </a:r>
            <a:r>
              <a:rPr lang="en-US" dirty="0" err="1"/>
              <a:t>kegiatan</a:t>
            </a:r>
            <a:r>
              <a:rPr lang="en-US" dirty="0"/>
              <a:t> </a:t>
            </a:r>
            <a:r>
              <a:rPr lang="en-US" dirty="0" err="1"/>
              <a:t>pertanian</a:t>
            </a:r>
            <a:r>
              <a:rPr lang="en-US" dirty="0"/>
              <a:t> </a:t>
            </a:r>
          </a:p>
          <a:p>
            <a:endParaRPr lang="en-US" dirty="0"/>
          </a:p>
        </p:txBody>
      </p:sp>
    </p:spTree>
    <p:extLst>
      <p:ext uri="{BB962C8B-B14F-4D97-AF65-F5344CB8AC3E}">
        <p14:creationId xmlns:p14="http://schemas.microsoft.com/office/powerpoint/2010/main" val="2831404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lgn="just">
              <a:buNone/>
            </a:pPr>
            <a:r>
              <a:rPr lang="en-US" dirty="0" smtClean="0">
                <a:solidFill>
                  <a:srgbClr val="000000"/>
                </a:solidFill>
                <a:cs typeface="Tahoma" pitchFamily="34" charset="0"/>
              </a:rPr>
              <a:t>						……..……</a:t>
            </a:r>
            <a:r>
              <a:rPr lang="en-US" dirty="0" err="1" smtClean="0">
                <a:solidFill>
                  <a:srgbClr val="000000"/>
                </a:solidFill>
                <a:cs typeface="Tahoma" pitchFamily="34" charset="0"/>
              </a:rPr>
              <a:t>Persamaan</a:t>
            </a:r>
            <a:r>
              <a:rPr lang="en-US" dirty="0" smtClean="0">
                <a:solidFill>
                  <a:srgbClr val="000000"/>
                </a:solidFill>
                <a:cs typeface="Tahoma" pitchFamily="34" charset="0"/>
              </a:rPr>
              <a:t> 1</a:t>
            </a:r>
          </a:p>
          <a:p>
            <a:pPr marL="0" indent="0" algn="just">
              <a:buNone/>
            </a:pPr>
            <a:endParaRPr lang="en-US" dirty="0">
              <a:solidFill>
                <a:srgbClr val="000000"/>
              </a:solidFill>
              <a:cs typeface="Tahoma" pitchFamily="34" charset="0"/>
            </a:endParaRPr>
          </a:p>
          <a:p>
            <a:pPr marL="0" indent="0" algn="just">
              <a:buNone/>
            </a:pPr>
            <a:r>
              <a:rPr lang="en-US" dirty="0" err="1" smtClean="0">
                <a:solidFill>
                  <a:srgbClr val="000000"/>
                </a:solidFill>
                <a:cs typeface="Tahoma" pitchFamily="34" charset="0"/>
              </a:rPr>
              <a:t>Dimana</a:t>
            </a:r>
            <a:r>
              <a:rPr lang="en-US" dirty="0">
                <a:solidFill>
                  <a:srgbClr val="000000"/>
                </a:solidFill>
                <a:cs typeface="Tahoma" pitchFamily="34" charset="0"/>
              </a:rPr>
              <a:t>: </a:t>
            </a:r>
            <a:endParaRPr lang="en-US" dirty="0">
              <a:cs typeface="Lucida Sans Unicode" pitchFamily="34" charset="0"/>
            </a:endParaRPr>
          </a:p>
          <a:p>
            <a:pPr marL="663575" indent="-663575" algn="just" eaLnBrk="0" hangingPunct="0"/>
            <a:r>
              <a:rPr lang="en-US" dirty="0">
                <a:solidFill>
                  <a:srgbClr val="000000"/>
                </a:solidFill>
                <a:cs typeface="Tahoma" pitchFamily="34" charset="0"/>
              </a:rPr>
              <a:t>K    = </a:t>
            </a:r>
            <a:r>
              <a:rPr lang="en-US" dirty="0" err="1">
                <a:solidFill>
                  <a:srgbClr val="000000"/>
                </a:solidFill>
                <a:cs typeface="Tahoma" pitchFamily="34" charset="0"/>
              </a:rPr>
              <a:t>daya</a:t>
            </a:r>
            <a:r>
              <a:rPr lang="en-US" dirty="0">
                <a:solidFill>
                  <a:srgbClr val="000000"/>
                </a:solidFill>
                <a:cs typeface="Tahoma" pitchFamily="34" charset="0"/>
              </a:rPr>
              <a:t> </a:t>
            </a:r>
            <a:r>
              <a:rPr lang="en-US" dirty="0" err="1">
                <a:solidFill>
                  <a:srgbClr val="000000"/>
                </a:solidFill>
                <a:cs typeface="Tahoma" pitchFamily="34" charset="0"/>
              </a:rPr>
              <a:t>dukung</a:t>
            </a:r>
            <a:r>
              <a:rPr lang="en-US" dirty="0">
                <a:solidFill>
                  <a:srgbClr val="000000"/>
                </a:solidFill>
                <a:cs typeface="Tahoma" pitchFamily="34" charset="0"/>
              </a:rPr>
              <a:t> </a:t>
            </a:r>
            <a:r>
              <a:rPr lang="en-US" dirty="0" err="1">
                <a:solidFill>
                  <a:srgbClr val="000000"/>
                </a:solidFill>
                <a:cs typeface="Tahoma" pitchFamily="34" charset="0"/>
              </a:rPr>
              <a:t>lahan</a:t>
            </a:r>
            <a:r>
              <a:rPr lang="en-US" dirty="0">
                <a:solidFill>
                  <a:srgbClr val="000000"/>
                </a:solidFill>
                <a:cs typeface="Tahoma" pitchFamily="34" charset="0"/>
              </a:rPr>
              <a:t> (orang/ha) </a:t>
            </a:r>
            <a:endParaRPr lang="en-US" dirty="0">
              <a:cs typeface="Lucida Sans Unicode" pitchFamily="34" charset="0"/>
            </a:endParaRPr>
          </a:p>
          <a:p>
            <a:pPr marL="663575" indent="-663575" algn="just" eaLnBrk="0" hangingPunct="0"/>
            <a:r>
              <a:rPr lang="en-US" dirty="0" err="1">
                <a:solidFill>
                  <a:srgbClr val="000000"/>
                </a:solidFill>
                <a:cs typeface="Tahoma" pitchFamily="34" charset="0"/>
              </a:rPr>
              <a:t>A</a:t>
            </a:r>
            <a:r>
              <a:rPr lang="en-US" sz="1800" dirty="0" err="1">
                <a:solidFill>
                  <a:srgbClr val="000000"/>
                </a:solidFill>
                <a:cs typeface="Tahoma" pitchFamily="34" charset="0"/>
              </a:rPr>
              <a:t>si</a:t>
            </a:r>
            <a:r>
              <a:rPr lang="en-US" sz="1800" dirty="0">
                <a:solidFill>
                  <a:srgbClr val="000000"/>
                </a:solidFill>
                <a:cs typeface="Tahoma" pitchFamily="34" charset="0"/>
              </a:rPr>
              <a:t>  </a:t>
            </a:r>
            <a:r>
              <a:rPr lang="en-US" dirty="0">
                <a:solidFill>
                  <a:srgbClr val="000000"/>
                </a:solidFill>
                <a:cs typeface="Tahoma" pitchFamily="34" charset="0"/>
              </a:rPr>
              <a:t> = </a:t>
            </a:r>
            <a:r>
              <a:rPr lang="en-US" dirty="0" err="1">
                <a:solidFill>
                  <a:srgbClr val="000000"/>
                </a:solidFill>
                <a:cs typeface="Tahoma" pitchFamily="34" charset="0"/>
              </a:rPr>
              <a:t>luas</a:t>
            </a:r>
            <a:r>
              <a:rPr lang="en-US" dirty="0">
                <a:solidFill>
                  <a:srgbClr val="000000"/>
                </a:solidFill>
                <a:cs typeface="Tahoma" pitchFamily="34" charset="0"/>
              </a:rPr>
              <a:t> </a:t>
            </a:r>
            <a:r>
              <a:rPr lang="en-US" dirty="0" err="1">
                <a:solidFill>
                  <a:srgbClr val="000000"/>
                </a:solidFill>
                <a:cs typeface="Tahoma" pitchFamily="34" charset="0"/>
              </a:rPr>
              <a:t>lahan</a:t>
            </a:r>
            <a:r>
              <a:rPr lang="en-US" dirty="0">
                <a:solidFill>
                  <a:srgbClr val="000000"/>
                </a:solidFill>
                <a:cs typeface="Tahoma" pitchFamily="34" charset="0"/>
              </a:rPr>
              <a:t> yang </a:t>
            </a:r>
            <a:r>
              <a:rPr lang="en-US" dirty="0" err="1">
                <a:solidFill>
                  <a:srgbClr val="000000"/>
                </a:solidFill>
                <a:cs typeface="Tahoma" pitchFamily="34" charset="0"/>
              </a:rPr>
              <a:t>ditanami</a:t>
            </a:r>
            <a:r>
              <a:rPr lang="en-US" dirty="0">
                <a:solidFill>
                  <a:srgbClr val="000000"/>
                </a:solidFill>
                <a:cs typeface="Tahoma" pitchFamily="34" charset="0"/>
              </a:rPr>
              <a:t> </a:t>
            </a:r>
            <a:r>
              <a:rPr lang="en-US" dirty="0" err="1">
                <a:solidFill>
                  <a:srgbClr val="000000"/>
                </a:solidFill>
                <a:cs typeface="Tahoma" pitchFamily="34" charset="0"/>
              </a:rPr>
              <a:t>dengan</a:t>
            </a:r>
            <a:r>
              <a:rPr lang="en-US" dirty="0">
                <a:solidFill>
                  <a:srgbClr val="000000"/>
                </a:solidFill>
                <a:cs typeface="Tahoma" pitchFamily="34" charset="0"/>
              </a:rPr>
              <a:t> </a:t>
            </a:r>
            <a:r>
              <a:rPr lang="en-US" dirty="0" err="1">
                <a:solidFill>
                  <a:srgbClr val="000000"/>
                </a:solidFill>
                <a:cs typeface="Tahoma" pitchFamily="34" charset="0"/>
              </a:rPr>
              <a:t>jenis</a:t>
            </a:r>
            <a:r>
              <a:rPr lang="en-US" dirty="0">
                <a:solidFill>
                  <a:srgbClr val="000000"/>
                </a:solidFill>
                <a:cs typeface="Tahoma" pitchFamily="34" charset="0"/>
              </a:rPr>
              <a:t> </a:t>
            </a:r>
            <a:r>
              <a:rPr lang="en-US" dirty="0" err="1">
                <a:solidFill>
                  <a:srgbClr val="000000"/>
                </a:solidFill>
                <a:cs typeface="Tahoma" pitchFamily="34" charset="0"/>
              </a:rPr>
              <a:t>tanaman</a:t>
            </a:r>
            <a:r>
              <a:rPr lang="en-US" dirty="0">
                <a:solidFill>
                  <a:srgbClr val="000000"/>
                </a:solidFill>
                <a:cs typeface="Tahoma" pitchFamily="34" charset="0"/>
              </a:rPr>
              <a:t> Si (ha) </a:t>
            </a:r>
            <a:endParaRPr lang="en-US" dirty="0">
              <a:cs typeface="Lucida Sans Unicode" pitchFamily="34" charset="0"/>
            </a:endParaRPr>
          </a:p>
          <a:p>
            <a:pPr marL="663575" indent="-663575" algn="just" eaLnBrk="0" hangingPunct="0"/>
            <a:r>
              <a:rPr lang="en-US" dirty="0" err="1">
                <a:solidFill>
                  <a:srgbClr val="000000"/>
                </a:solidFill>
                <a:cs typeface="Tahoma" pitchFamily="34" charset="0"/>
              </a:rPr>
              <a:t>Ysi</a:t>
            </a:r>
            <a:r>
              <a:rPr lang="en-US" dirty="0">
                <a:solidFill>
                  <a:srgbClr val="000000"/>
                </a:solidFill>
                <a:cs typeface="Tahoma" pitchFamily="34" charset="0"/>
              </a:rPr>
              <a:t> = </a:t>
            </a:r>
            <a:r>
              <a:rPr lang="en-US" dirty="0" err="1">
                <a:solidFill>
                  <a:srgbClr val="000000"/>
                </a:solidFill>
                <a:cs typeface="Tahoma" pitchFamily="34" charset="0"/>
              </a:rPr>
              <a:t>produksi</a:t>
            </a:r>
            <a:r>
              <a:rPr lang="en-US" dirty="0">
                <a:solidFill>
                  <a:srgbClr val="000000"/>
                </a:solidFill>
                <a:cs typeface="Tahoma" pitchFamily="34" charset="0"/>
              </a:rPr>
              <a:t> </a:t>
            </a:r>
            <a:r>
              <a:rPr lang="en-US" dirty="0" err="1">
                <a:solidFill>
                  <a:srgbClr val="000000"/>
                </a:solidFill>
                <a:cs typeface="Tahoma" pitchFamily="34" charset="0"/>
              </a:rPr>
              <a:t>bersih</a:t>
            </a:r>
            <a:r>
              <a:rPr lang="en-US" dirty="0">
                <a:solidFill>
                  <a:srgbClr val="000000"/>
                </a:solidFill>
                <a:cs typeface="Tahoma" pitchFamily="34" charset="0"/>
              </a:rPr>
              <a:t> </a:t>
            </a:r>
            <a:r>
              <a:rPr lang="en-US" dirty="0" err="1">
                <a:solidFill>
                  <a:srgbClr val="000000"/>
                </a:solidFill>
                <a:cs typeface="Tahoma" pitchFamily="34" charset="0"/>
              </a:rPr>
              <a:t>tanaman</a:t>
            </a:r>
            <a:r>
              <a:rPr lang="en-US" dirty="0">
                <a:solidFill>
                  <a:srgbClr val="000000"/>
                </a:solidFill>
                <a:cs typeface="Tahoma" pitchFamily="34" charset="0"/>
              </a:rPr>
              <a:t> </a:t>
            </a:r>
            <a:r>
              <a:rPr lang="en-US" dirty="0" err="1">
                <a:solidFill>
                  <a:srgbClr val="000000"/>
                </a:solidFill>
                <a:cs typeface="Tahoma" pitchFamily="34" charset="0"/>
              </a:rPr>
              <a:t>pangan</a:t>
            </a:r>
            <a:r>
              <a:rPr lang="en-US" dirty="0">
                <a:solidFill>
                  <a:srgbClr val="000000"/>
                </a:solidFill>
                <a:cs typeface="Tahoma" pitchFamily="34" charset="0"/>
              </a:rPr>
              <a:t> Si (</a:t>
            </a:r>
            <a:r>
              <a:rPr lang="en-US" dirty="0" err="1">
                <a:solidFill>
                  <a:srgbClr val="000000"/>
                </a:solidFill>
                <a:cs typeface="Tahoma" pitchFamily="34" charset="0"/>
              </a:rPr>
              <a:t>kkal</a:t>
            </a:r>
            <a:r>
              <a:rPr lang="en-US" dirty="0">
                <a:solidFill>
                  <a:srgbClr val="000000"/>
                </a:solidFill>
                <a:cs typeface="Tahoma" pitchFamily="34" charset="0"/>
              </a:rPr>
              <a:t>/</a:t>
            </a:r>
            <a:r>
              <a:rPr lang="en-US" dirty="0" err="1">
                <a:solidFill>
                  <a:srgbClr val="000000"/>
                </a:solidFill>
                <a:cs typeface="Tahoma" pitchFamily="34" charset="0"/>
              </a:rPr>
              <a:t>tahun</a:t>
            </a:r>
            <a:r>
              <a:rPr lang="en-US" dirty="0">
                <a:solidFill>
                  <a:srgbClr val="000000"/>
                </a:solidFill>
                <a:cs typeface="Tahoma" pitchFamily="34" charset="0"/>
              </a:rPr>
              <a:t>) </a:t>
            </a:r>
            <a:endParaRPr lang="en-US" dirty="0">
              <a:cs typeface="Lucida Sans Unicode" pitchFamily="34" charset="0"/>
            </a:endParaRPr>
          </a:p>
          <a:p>
            <a:pPr marL="663575" indent="-663575" algn="just" eaLnBrk="0" hangingPunct="0"/>
            <a:r>
              <a:rPr lang="en-US" dirty="0" err="1">
                <a:solidFill>
                  <a:srgbClr val="000000"/>
                </a:solidFill>
                <a:cs typeface="Tahoma" pitchFamily="34" charset="0"/>
              </a:rPr>
              <a:t>Csi</a:t>
            </a:r>
            <a:r>
              <a:rPr lang="en-US" dirty="0">
                <a:solidFill>
                  <a:srgbClr val="000000"/>
                </a:solidFill>
                <a:cs typeface="Tahoma" pitchFamily="34" charset="0"/>
              </a:rPr>
              <a:t> = </a:t>
            </a:r>
            <a:r>
              <a:rPr lang="en-US" dirty="0" err="1">
                <a:solidFill>
                  <a:srgbClr val="000000"/>
                </a:solidFill>
                <a:cs typeface="Tahoma" pitchFamily="34" charset="0"/>
              </a:rPr>
              <a:t>tingkat</a:t>
            </a:r>
            <a:r>
              <a:rPr lang="en-US" dirty="0">
                <a:solidFill>
                  <a:srgbClr val="000000"/>
                </a:solidFill>
                <a:cs typeface="Tahoma" pitchFamily="34" charset="0"/>
              </a:rPr>
              <a:t> </a:t>
            </a:r>
            <a:r>
              <a:rPr lang="en-US" dirty="0" err="1">
                <a:solidFill>
                  <a:srgbClr val="000000"/>
                </a:solidFill>
                <a:cs typeface="Tahoma" pitchFamily="34" charset="0"/>
              </a:rPr>
              <a:t>konsumsi</a:t>
            </a:r>
            <a:r>
              <a:rPr lang="en-US" dirty="0">
                <a:solidFill>
                  <a:srgbClr val="000000"/>
                </a:solidFill>
                <a:cs typeface="Tahoma" pitchFamily="34" charset="0"/>
              </a:rPr>
              <a:t> </a:t>
            </a:r>
            <a:r>
              <a:rPr lang="en-US" dirty="0" err="1">
                <a:solidFill>
                  <a:srgbClr val="000000"/>
                </a:solidFill>
                <a:cs typeface="Tahoma" pitchFamily="34" charset="0"/>
              </a:rPr>
              <a:t>untuk</a:t>
            </a:r>
            <a:r>
              <a:rPr lang="en-US" dirty="0">
                <a:solidFill>
                  <a:srgbClr val="000000"/>
                </a:solidFill>
                <a:cs typeface="Tahoma" pitchFamily="34" charset="0"/>
              </a:rPr>
              <a:t> </a:t>
            </a:r>
            <a:r>
              <a:rPr lang="en-US" dirty="0" err="1">
                <a:solidFill>
                  <a:srgbClr val="000000"/>
                </a:solidFill>
                <a:cs typeface="Tahoma" pitchFamily="34" charset="0"/>
              </a:rPr>
              <a:t>masing</a:t>
            </a:r>
            <a:r>
              <a:rPr lang="en-US" dirty="0">
                <a:solidFill>
                  <a:srgbClr val="000000"/>
                </a:solidFill>
                <a:cs typeface="Tahoma" pitchFamily="34" charset="0"/>
              </a:rPr>
              <a:t>- </a:t>
            </a:r>
            <a:r>
              <a:rPr lang="en-US" dirty="0" err="1">
                <a:solidFill>
                  <a:srgbClr val="000000"/>
                </a:solidFill>
                <a:cs typeface="Tahoma" pitchFamily="34" charset="0"/>
              </a:rPr>
              <a:t>masing</a:t>
            </a:r>
            <a:r>
              <a:rPr lang="en-US" dirty="0">
                <a:solidFill>
                  <a:srgbClr val="000000"/>
                </a:solidFill>
                <a:cs typeface="Tahoma" pitchFamily="34" charset="0"/>
              </a:rPr>
              <a:t> </a:t>
            </a:r>
            <a:r>
              <a:rPr lang="en-US" dirty="0" err="1">
                <a:solidFill>
                  <a:srgbClr val="000000"/>
                </a:solidFill>
                <a:cs typeface="Tahoma" pitchFamily="34" charset="0"/>
              </a:rPr>
              <a:t>jenis</a:t>
            </a:r>
            <a:r>
              <a:rPr lang="en-US" dirty="0">
                <a:solidFill>
                  <a:srgbClr val="000000"/>
                </a:solidFill>
                <a:cs typeface="Tahoma" pitchFamily="34" charset="0"/>
              </a:rPr>
              <a:t> </a:t>
            </a:r>
            <a:r>
              <a:rPr lang="en-US" dirty="0" err="1">
                <a:solidFill>
                  <a:srgbClr val="000000"/>
                </a:solidFill>
                <a:cs typeface="Tahoma" pitchFamily="34" charset="0"/>
              </a:rPr>
              <a:t>tanaman</a:t>
            </a:r>
            <a:r>
              <a:rPr lang="en-US" dirty="0">
                <a:solidFill>
                  <a:srgbClr val="000000"/>
                </a:solidFill>
                <a:cs typeface="Tahoma" pitchFamily="34" charset="0"/>
              </a:rPr>
              <a:t> </a:t>
            </a:r>
            <a:r>
              <a:rPr lang="en-US" dirty="0" err="1">
                <a:solidFill>
                  <a:srgbClr val="000000"/>
                </a:solidFill>
                <a:cs typeface="Tahoma" pitchFamily="34" charset="0"/>
              </a:rPr>
              <a:t>pangan</a:t>
            </a:r>
            <a:r>
              <a:rPr lang="en-US" dirty="0">
                <a:solidFill>
                  <a:srgbClr val="000000"/>
                </a:solidFill>
                <a:cs typeface="Tahoma" pitchFamily="34" charset="0"/>
              </a:rPr>
              <a:t> </a:t>
            </a:r>
            <a:r>
              <a:rPr lang="en-US" dirty="0" err="1">
                <a:solidFill>
                  <a:srgbClr val="000000"/>
                </a:solidFill>
                <a:cs typeface="Tahoma" pitchFamily="34" charset="0"/>
              </a:rPr>
              <a:t>dalam</a:t>
            </a:r>
            <a:r>
              <a:rPr lang="en-US" dirty="0">
                <a:solidFill>
                  <a:srgbClr val="000000"/>
                </a:solidFill>
                <a:cs typeface="Tahoma" pitchFamily="34" charset="0"/>
              </a:rPr>
              <a:t> menu </a:t>
            </a:r>
            <a:r>
              <a:rPr lang="en-US" dirty="0" err="1">
                <a:solidFill>
                  <a:srgbClr val="000000"/>
                </a:solidFill>
                <a:cs typeface="Tahoma" pitchFamily="34" charset="0"/>
              </a:rPr>
              <a:t>penduduk</a:t>
            </a:r>
            <a:r>
              <a:rPr lang="en-US" dirty="0">
                <a:solidFill>
                  <a:srgbClr val="000000"/>
                </a:solidFill>
                <a:cs typeface="Tahoma" pitchFamily="34" charset="0"/>
              </a:rPr>
              <a:t> (%</a:t>
            </a:r>
            <a:r>
              <a:rPr lang="en-US" dirty="0" err="1">
                <a:solidFill>
                  <a:srgbClr val="000000"/>
                </a:solidFill>
                <a:cs typeface="Tahoma" pitchFamily="34" charset="0"/>
              </a:rPr>
              <a:t>kkal</a:t>
            </a:r>
            <a:r>
              <a:rPr lang="en-US" dirty="0">
                <a:solidFill>
                  <a:srgbClr val="000000"/>
                </a:solidFill>
                <a:cs typeface="Tahoma" pitchFamily="34" charset="0"/>
              </a:rPr>
              <a:t>/</a:t>
            </a:r>
            <a:r>
              <a:rPr lang="en-US" dirty="0" err="1">
                <a:solidFill>
                  <a:srgbClr val="000000"/>
                </a:solidFill>
                <a:cs typeface="Tahoma" pitchFamily="34" charset="0"/>
              </a:rPr>
              <a:t>tahun</a:t>
            </a:r>
            <a:r>
              <a:rPr lang="en-US" dirty="0">
                <a:solidFill>
                  <a:srgbClr val="000000"/>
                </a:solidFill>
                <a:cs typeface="Tahoma" pitchFamily="34" charset="0"/>
              </a:rPr>
              <a:t>) </a:t>
            </a:r>
            <a:endParaRPr lang="en-US" dirty="0">
              <a:cs typeface="Lucida Sans Unicode" pitchFamily="34" charset="0"/>
            </a:endParaRPr>
          </a:p>
          <a:p>
            <a:pPr marL="663575" indent="-663575" eaLnBrk="0" hangingPunct="0"/>
            <a:r>
              <a:rPr lang="en-US" dirty="0">
                <a:solidFill>
                  <a:srgbClr val="000000"/>
                </a:solidFill>
                <a:cs typeface="Tahoma" pitchFamily="34" charset="0"/>
              </a:rPr>
              <a:t>R    = </a:t>
            </a:r>
            <a:r>
              <a:rPr lang="en-US" dirty="0" err="1">
                <a:solidFill>
                  <a:srgbClr val="000000"/>
                </a:solidFill>
                <a:cs typeface="Tahoma" pitchFamily="34" charset="0"/>
              </a:rPr>
              <a:t>kebutuhan</a:t>
            </a:r>
            <a:r>
              <a:rPr lang="en-US" dirty="0">
                <a:solidFill>
                  <a:srgbClr val="000000"/>
                </a:solidFill>
                <a:cs typeface="Tahoma" pitchFamily="34" charset="0"/>
              </a:rPr>
              <a:t> </a:t>
            </a:r>
            <a:r>
              <a:rPr lang="en-US" dirty="0" err="1">
                <a:solidFill>
                  <a:srgbClr val="000000"/>
                </a:solidFill>
                <a:cs typeface="Tahoma" pitchFamily="34" charset="0"/>
              </a:rPr>
              <a:t>kalori</a:t>
            </a:r>
            <a:r>
              <a:rPr lang="en-US" dirty="0">
                <a:solidFill>
                  <a:srgbClr val="000000"/>
                </a:solidFill>
                <a:cs typeface="Tahoma" pitchFamily="34" charset="0"/>
              </a:rPr>
              <a:t> rata-rata per orang (</a:t>
            </a:r>
            <a:r>
              <a:rPr lang="en-US" dirty="0" err="1">
                <a:solidFill>
                  <a:srgbClr val="000000"/>
                </a:solidFill>
                <a:cs typeface="Tahoma" pitchFamily="34" charset="0"/>
              </a:rPr>
              <a:t>kkal</a:t>
            </a:r>
            <a:r>
              <a:rPr lang="en-US" dirty="0">
                <a:solidFill>
                  <a:srgbClr val="000000"/>
                </a:solidFill>
                <a:cs typeface="Tahoma" pitchFamily="34" charset="0"/>
              </a:rPr>
              <a:t>/orang/</a:t>
            </a:r>
            <a:r>
              <a:rPr lang="en-US" dirty="0" err="1">
                <a:solidFill>
                  <a:srgbClr val="000000"/>
                </a:solidFill>
                <a:cs typeface="Tahoma" pitchFamily="34" charset="0"/>
              </a:rPr>
              <a:t>tahun</a:t>
            </a:r>
            <a:r>
              <a:rPr lang="en-US" dirty="0">
                <a:solidFill>
                  <a:srgbClr val="000000"/>
                </a:solidFill>
                <a:cs typeface="Tahoma" pitchFamily="34" charset="0"/>
              </a:rPr>
              <a:t>)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397" y="457201"/>
            <a:ext cx="3656003" cy="2667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06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705600"/>
          </a:xfrm>
        </p:spPr>
        <p:txBody>
          <a:bodyPr>
            <a:normAutofit fontScale="77500" lnSpcReduction="20000"/>
          </a:bodyPr>
          <a:lstStyle/>
          <a:p>
            <a:pPr marL="0" indent="0">
              <a:buNone/>
            </a:pPr>
            <a:r>
              <a:rPr lang="en-US" dirty="0" err="1"/>
              <a:t>Analisis</a:t>
            </a:r>
            <a:r>
              <a:rPr lang="en-US" dirty="0"/>
              <a:t> </a:t>
            </a:r>
            <a:r>
              <a:rPr lang="en-US" dirty="0" err="1"/>
              <a:t>daya</a:t>
            </a:r>
            <a:r>
              <a:rPr lang="en-US" dirty="0"/>
              <a:t> </a:t>
            </a:r>
            <a:r>
              <a:rPr lang="en-US" dirty="0" err="1"/>
              <a:t>dukung</a:t>
            </a:r>
            <a:r>
              <a:rPr lang="en-US" dirty="0"/>
              <a:t> </a:t>
            </a:r>
            <a:r>
              <a:rPr lang="en-US" dirty="0" err="1"/>
              <a:t>lahan</a:t>
            </a:r>
            <a:r>
              <a:rPr lang="en-US" dirty="0"/>
              <a:t> </a:t>
            </a:r>
            <a:r>
              <a:rPr lang="en-US" dirty="0" err="1"/>
              <a:t>dilakukan</a:t>
            </a:r>
            <a:r>
              <a:rPr lang="en-US" dirty="0"/>
              <a:t> </a:t>
            </a:r>
            <a:r>
              <a:rPr lang="en-US" dirty="0" err="1"/>
              <a:t>dengan</a:t>
            </a:r>
            <a:r>
              <a:rPr lang="en-US" dirty="0"/>
              <a:t> </a:t>
            </a:r>
            <a:r>
              <a:rPr lang="en-US" dirty="0" err="1"/>
              <a:t>langkah-langkah</a:t>
            </a:r>
            <a:r>
              <a:rPr lang="en-US" dirty="0"/>
              <a:t> </a:t>
            </a:r>
            <a:r>
              <a:rPr lang="en-US" dirty="0" err="1"/>
              <a:t>sebagai</a:t>
            </a:r>
            <a:r>
              <a:rPr lang="en-US" dirty="0"/>
              <a:t> </a:t>
            </a:r>
            <a:r>
              <a:rPr lang="en-US" dirty="0" err="1"/>
              <a:t>berikut</a:t>
            </a:r>
            <a:r>
              <a:rPr lang="en-US" dirty="0"/>
              <a:t> (</a:t>
            </a:r>
            <a:r>
              <a:rPr lang="en-US" dirty="0" err="1"/>
              <a:t>mengacu</a:t>
            </a:r>
            <a:r>
              <a:rPr lang="en-US" dirty="0"/>
              <a:t> </a:t>
            </a:r>
            <a:r>
              <a:rPr lang="en-US" dirty="0" err="1"/>
              <a:t>pada</a:t>
            </a:r>
            <a:r>
              <a:rPr lang="en-US" dirty="0"/>
              <a:t> </a:t>
            </a:r>
            <a:r>
              <a:rPr lang="en-US" dirty="0" err="1"/>
              <a:t>persamaan</a:t>
            </a:r>
            <a:r>
              <a:rPr lang="en-US" dirty="0"/>
              <a:t> 1):</a:t>
            </a:r>
          </a:p>
          <a:p>
            <a:endParaRPr lang="en-US" dirty="0"/>
          </a:p>
          <a:p>
            <a:pPr marL="514350" indent="-514350">
              <a:buFont typeface="+mj-lt"/>
              <a:buAutoNum type="arabicPeriod"/>
            </a:pPr>
            <a:r>
              <a:rPr lang="en-US" dirty="0" err="1" smtClean="0"/>
              <a:t>Mengumpulkan</a:t>
            </a:r>
            <a:r>
              <a:rPr lang="en-US" dirty="0" smtClean="0"/>
              <a:t> </a:t>
            </a:r>
            <a:r>
              <a:rPr lang="en-US" dirty="0"/>
              <a:t>data </a:t>
            </a:r>
            <a:r>
              <a:rPr lang="en-US" dirty="0" err="1"/>
              <a:t>luas</a:t>
            </a:r>
            <a:r>
              <a:rPr lang="en-US" dirty="0"/>
              <a:t> </a:t>
            </a:r>
            <a:r>
              <a:rPr lang="en-US" dirty="0" err="1"/>
              <a:t>panen</a:t>
            </a:r>
            <a:r>
              <a:rPr lang="en-US" dirty="0"/>
              <a:t> (ha) </a:t>
            </a:r>
            <a:r>
              <a:rPr lang="en-US" dirty="0" err="1"/>
              <a:t>tanaman-tanaman</a:t>
            </a:r>
            <a:r>
              <a:rPr lang="en-US" dirty="0"/>
              <a:t>  </a:t>
            </a:r>
            <a:r>
              <a:rPr lang="en-US" dirty="0" err="1"/>
              <a:t>penghasil</a:t>
            </a:r>
            <a:r>
              <a:rPr lang="en-US" dirty="0"/>
              <a:t> </a:t>
            </a:r>
            <a:r>
              <a:rPr lang="en-US" dirty="0" err="1"/>
              <a:t>kalori</a:t>
            </a:r>
            <a:r>
              <a:rPr lang="en-US" dirty="0"/>
              <a:t> </a:t>
            </a:r>
            <a:r>
              <a:rPr lang="en-US" dirty="0" err="1"/>
              <a:t>utama</a:t>
            </a:r>
            <a:r>
              <a:rPr lang="en-US" dirty="0"/>
              <a:t> (</a:t>
            </a:r>
            <a:r>
              <a:rPr lang="en-US" dirty="0" err="1"/>
              <a:t>jagung</a:t>
            </a:r>
            <a:r>
              <a:rPr lang="en-US" dirty="0"/>
              <a:t>, </a:t>
            </a:r>
            <a:r>
              <a:rPr lang="en-US" dirty="0" err="1"/>
              <a:t>padi</a:t>
            </a:r>
            <a:r>
              <a:rPr lang="en-US" dirty="0"/>
              <a:t>, </a:t>
            </a:r>
            <a:r>
              <a:rPr lang="en-US" dirty="0" err="1"/>
              <a:t>umbi-umbian</a:t>
            </a:r>
            <a:r>
              <a:rPr lang="en-US" dirty="0"/>
              <a:t>, </a:t>
            </a:r>
            <a:r>
              <a:rPr lang="en-US" dirty="0" err="1"/>
              <a:t>dan</a:t>
            </a:r>
            <a:r>
              <a:rPr lang="en-US" dirty="0"/>
              <a:t> </a:t>
            </a:r>
            <a:r>
              <a:rPr lang="en-US" dirty="0" err="1"/>
              <a:t>kacang-kacangan</a:t>
            </a:r>
            <a:r>
              <a:rPr lang="en-US" dirty="0"/>
              <a:t>. </a:t>
            </a:r>
          </a:p>
          <a:p>
            <a:pPr marL="514350" indent="-514350">
              <a:buFont typeface="+mj-lt"/>
              <a:buAutoNum type="arabicPeriod"/>
            </a:pPr>
            <a:r>
              <a:rPr lang="en-US" dirty="0" err="1" smtClean="0"/>
              <a:t>Mengumpulkan</a:t>
            </a:r>
            <a:r>
              <a:rPr lang="en-US" dirty="0" smtClean="0"/>
              <a:t> </a:t>
            </a:r>
            <a:r>
              <a:rPr lang="en-US" dirty="0"/>
              <a:t>data-data </a:t>
            </a:r>
            <a:r>
              <a:rPr lang="en-US" dirty="0" err="1"/>
              <a:t>produksi</a:t>
            </a:r>
            <a:r>
              <a:rPr lang="en-US" dirty="0"/>
              <a:t> (ton/ha) </a:t>
            </a:r>
            <a:r>
              <a:rPr lang="en-US" dirty="0" err="1"/>
              <a:t>tanaman-tanaman</a:t>
            </a:r>
            <a:r>
              <a:rPr lang="en-US" dirty="0"/>
              <a:t> </a:t>
            </a:r>
            <a:r>
              <a:rPr lang="en-US" dirty="0" err="1"/>
              <a:t>penghasil</a:t>
            </a:r>
            <a:r>
              <a:rPr lang="en-US" dirty="0"/>
              <a:t> </a:t>
            </a:r>
            <a:r>
              <a:rPr lang="en-US" dirty="0" err="1"/>
              <a:t>kalori</a:t>
            </a:r>
            <a:r>
              <a:rPr lang="en-US" dirty="0"/>
              <a:t> </a:t>
            </a:r>
            <a:r>
              <a:rPr lang="en-US" dirty="0" err="1"/>
              <a:t>utama</a:t>
            </a:r>
            <a:r>
              <a:rPr lang="en-US" dirty="0"/>
              <a:t> (</a:t>
            </a:r>
            <a:r>
              <a:rPr lang="en-US" dirty="0" err="1"/>
              <a:t>jagung</a:t>
            </a:r>
            <a:r>
              <a:rPr lang="en-US" dirty="0"/>
              <a:t>, </a:t>
            </a:r>
            <a:r>
              <a:rPr lang="en-US" dirty="0" err="1"/>
              <a:t>padi</a:t>
            </a:r>
            <a:r>
              <a:rPr lang="en-US" dirty="0"/>
              <a:t>, </a:t>
            </a:r>
            <a:r>
              <a:rPr lang="en-US" dirty="0" err="1"/>
              <a:t>umbi-umbian</a:t>
            </a:r>
            <a:r>
              <a:rPr lang="en-US" dirty="0"/>
              <a:t>, </a:t>
            </a:r>
            <a:r>
              <a:rPr lang="en-US" dirty="0" err="1"/>
              <a:t>dan</a:t>
            </a:r>
            <a:r>
              <a:rPr lang="en-US" dirty="0"/>
              <a:t> </a:t>
            </a:r>
            <a:r>
              <a:rPr lang="en-US" dirty="0" err="1"/>
              <a:t>kacang-kacangan</a:t>
            </a:r>
            <a:r>
              <a:rPr lang="en-US" dirty="0"/>
              <a:t>. </a:t>
            </a:r>
          </a:p>
          <a:p>
            <a:pPr marL="514350" indent="-514350">
              <a:buFont typeface="+mj-lt"/>
              <a:buAutoNum type="arabicPeriod"/>
            </a:pPr>
            <a:r>
              <a:rPr lang="en-US" dirty="0" err="1" smtClean="0"/>
              <a:t>Menghitung</a:t>
            </a:r>
            <a:r>
              <a:rPr lang="en-US" dirty="0" smtClean="0"/>
              <a:t> </a:t>
            </a:r>
            <a:r>
              <a:rPr lang="en-US" dirty="0" err="1"/>
              <a:t>produksi</a:t>
            </a:r>
            <a:r>
              <a:rPr lang="en-US" dirty="0"/>
              <a:t> </a:t>
            </a:r>
            <a:r>
              <a:rPr lang="en-US" dirty="0" err="1"/>
              <a:t>bruto</a:t>
            </a:r>
            <a:r>
              <a:rPr lang="en-US" dirty="0"/>
              <a:t>/</a:t>
            </a:r>
            <a:r>
              <a:rPr lang="en-US" dirty="0" err="1"/>
              <a:t>produksi</a:t>
            </a:r>
            <a:r>
              <a:rPr lang="en-US" dirty="0"/>
              <a:t> </a:t>
            </a:r>
            <a:r>
              <a:rPr lang="en-US" dirty="0" err="1"/>
              <a:t>kotor</a:t>
            </a:r>
            <a:r>
              <a:rPr lang="en-US" dirty="0"/>
              <a:t> (ton) </a:t>
            </a:r>
            <a:r>
              <a:rPr lang="en-US" dirty="0" err="1"/>
              <a:t>tanaman-tanaman</a:t>
            </a:r>
            <a:r>
              <a:rPr lang="en-US" dirty="0"/>
              <a:t> </a:t>
            </a:r>
            <a:r>
              <a:rPr lang="en-US" dirty="0" err="1"/>
              <a:t>penghasil</a:t>
            </a:r>
            <a:r>
              <a:rPr lang="en-US" dirty="0"/>
              <a:t> </a:t>
            </a:r>
            <a:r>
              <a:rPr lang="en-US" dirty="0" err="1"/>
              <a:t>kalori</a:t>
            </a:r>
            <a:r>
              <a:rPr lang="en-US" dirty="0"/>
              <a:t> </a:t>
            </a:r>
            <a:r>
              <a:rPr lang="en-US" dirty="0" err="1"/>
              <a:t>utama</a:t>
            </a:r>
            <a:r>
              <a:rPr lang="en-US" dirty="0"/>
              <a:t> (</a:t>
            </a:r>
            <a:r>
              <a:rPr lang="en-US" dirty="0" err="1"/>
              <a:t>jagung</a:t>
            </a:r>
            <a:r>
              <a:rPr lang="en-US" dirty="0"/>
              <a:t>, </a:t>
            </a:r>
            <a:r>
              <a:rPr lang="en-US" dirty="0" err="1"/>
              <a:t>padi</a:t>
            </a:r>
            <a:r>
              <a:rPr lang="en-US" dirty="0"/>
              <a:t>, </a:t>
            </a:r>
            <a:r>
              <a:rPr lang="en-US" dirty="0" err="1"/>
              <a:t>umbi-umbian</a:t>
            </a:r>
            <a:r>
              <a:rPr lang="en-US" dirty="0"/>
              <a:t>, </a:t>
            </a:r>
            <a:r>
              <a:rPr lang="en-US" dirty="0" err="1"/>
              <a:t>dan</a:t>
            </a:r>
            <a:r>
              <a:rPr lang="en-US" dirty="0"/>
              <a:t> </a:t>
            </a:r>
            <a:r>
              <a:rPr lang="en-US" dirty="0" err="1"/>
              <a:t>kacang-kacangan</a:t>
            </a:r>
            <a:r>
              <a:rPr lang="en-US" dirty="0"/>
              <a:t>). </a:t>
            </a:r>
          </a:p>
          <a:p>
            <a:pPr marL="514350" indent="-514350">
              <a:buFont typeface="+mj-lt"/>
              <a:buAutoNum type="arabicPeriod"/>
            </a:pPr>
            <a:r>
              <a:rPr lang="en-US" dirty="0" err="1" smtClean="0"/>
              <a:t>Menghitung</a:t>
            </a:r>
            <a:r>
              <a:rPr lang="en-US" dirty="0" smtClean="0"/>
              <a:t> </a:t>
            </a:r>
            <a:r>
              <a:rPr lang="en-US" dirty="0" err="1"/>
              <a:t>produksi</a:t>
            </a:r>
            <a:r>
              <a:rPr lang="en-US" dirty="0"/>
              <a:t> </a:t>
            </a:r>
            <a:r>
              <a:rPr lang="en-US" dirty="0" err="1"/>
              <a:t>netto</a:t>
            </a:r>
            <a:r>
              <a:rPr lang="en-US" dirty="0"/>
              <a:t>/</a:t>
            </a:r>
            <a:r>
              <a:rPr lang="en-US" dirty="0" err="1"/>
              <a:t>produksi</a:t>
            </a:r>
            <a:r>
              <a:rPr lang="en-US" dirty="0"/>
              <a:t> </a:t>
            </a:r>
            <a:r>
              <a:rPr lang="en-US" dirty="0" err="1"/>
              <a:t>bersih</a:t>
            </a:r>
            <a:r>
              <a:rPr lang="en-US" dirty="0"/>
              <a:t> (</a:t>
            </a:r>
            <a:r>
              <a:rPr lang="en-US" dirty="0" err="1"/>
              <a:t>kkal</a:t>
            </a:r>
            <a:r>
              <a:rPr lang="en-US" dirty="0"/>
              <a:t>/</a:t>
            </a:r>
            <a:r>
              <a:rPr lang="en-US" dirty="0" err="1"/>
              <a:t>tahun</a:t>
            </a:r>
            <a:r>
              <a:rPr lang="en-US" dirty="0"/>
              <a:t>) </a:t>
            </a:r>
            <a:r>
              <a:rPr lang="en-US" dirty="0" err="1"/>
              <a:t>tanaman-tanaman</a:t>
            </a:r>
            <a:r>
              <a:rPr lang="en-US" dirty="0"/>
              <a:t> </a:t>
            </a:r>
            <a:r>
              <a:rPr lang="en-US" dirty="0" err="1"/>
              <a:t>penghasil</a:t>
            </a:r>
            <a:r>
              <a:rPr lang="en-US" dirty="0"/>
              <a:t> </a:t>
            </a:r>
            <a:r>
              <a:rPr lang="en-US" dirty="0" err="1"/>
              <a:t>kalori</a:t>
            </a:r>
            <a:r>
              <a:rPr lang="en-US" dirty="0"/>
              <a:t> </a:t>
            </a:r>
            <a:r>
              <a:rPr lang="en-US" dirty="0" err="1"/>
              <a:t>utama</a:t>
            </a:r>
            <a:r>
              <a:rPr lang="en-US" dirty="0"/>
              <a:t> (</a:t>
            </a:r>
            <a:r>
              <a:rPr lang="en-US" dirty="0" err="1"/>
              <a:t>jagung</a:t>
            </a:r>
            <a:r>
              <a:rPr lang="en-US" dirty="0"/>
              <a:t>, </a:t>
            </a:r>
            <a:r>
              <a:rPr lang="en-US" dirty="0" err="1"/>
              <a:t>padi</a:t>
            </a:r>
            <a:r>
              <a:rPr lang="en-US" dirty="0"/>
              <a:t>, </a:t>
            </a:r>
            <a:r>
              <a:rPr lang="en-US" dirty="0" err="1"/>
              <a:t>umbi-umbian</a:t>
            </a:r>
            <a:r>
              <a:rPr lang="en-US" dirty="0"/>
              <a:t>, </a:t>
            </a:r>
            <a:r>
              <a:rPr lang="en-US" dirty="0" err="1"/>
              <a:t>dan</a:t>
            </a:r>
            <a:r>
              <a:rPr lang="en-US" dirty="0"/>
              <a:t> </a:t>
            </a:r>
            <a:r>
              <a:rPr lang="en-US" dirty="0" err="1"/>
              <a:t>kacang-kacangan</a:t>
            </a:r>
            <a:r>
              <a:rPr lang="en-US" dirty="0"/>
              <a:t>). </a:t>
            </a:r>
          </a:p>
          <a:p>
            <a:pPr marL="514350" indent="-514350">
              <a:buFont typeface="+mj-lt"/>
              <a:buAutoNum type="arabicPeriod"/>
            </a:pPr>
            <a:r>
              <a:rPr lang="en-US" dirty="0" err="1" smtClean="0"/>
              <a:t>Menghitung</a:t>
            </a:r>
            <a:r>
              <a:rPr lang="en-US" dirty="0" smtClean="0"/>
              <a:t> </a:t>
            </a:r>
            <a:r>
              <a:rPr lang="en-US" dirty="0" err="1"/>
              <a:t>nilai</a:t>
            </a:r>
            <a:r>
              <a:rPr lang="en-US" dirty="0"/>
              <a:t> </a:t>
            </a:r>
            <a:r>
              <a:rPr lang="en-US" dirty="0" err="1"/>
              <a:t>konversi</a:t>
            </a:r>
            <a:r>
              <a:rPr lang="en-US" dirty="0"/>
              <a:t> </a:t>
            </a:r>
            <a:r>
              <a:rPr lang="en-US" dirty="0" err="1"/>
              <a:t>jumlah</a:t>
            </a:r>
            <a:r>
              <a:rPr lang="en-US" dirty="0"/>
              <a:t> </a:t>
            </a:r>
            <a:r>
              <a:rPr lang="en-US" dirty="0" err="1"/>
              <a:t>kalori</a:t>
            </a:r>
            <a:r>
              <a:rPr lang="en-US" dirty="0"/>
              <a:t> </a:t>
            </a:r>
            <a:r>
              <a:rPr lang="en-US" dirty="0" err="1"/>
              <a:t>masing-masing</a:t>
            </a:r>
            <a:r>
              <a:rPr lang="en-US" dirty="0"/>
              <a:t> </a:t>
            </a:r>
            <a:r>
              <a:rPr lang="en-US" dirty="0" err="1"/>
              <a:t>tanaman</a:t>
            </a:r>
            <a:r>
              <a:rPr lang="en-US" dirty="0"/>
              <a:t> </a:t>
            </a:r>
            <a:r>
              <a:rPr lang="en-US" dirty="0" err="1"/>
              <a:t>penghasil</a:t>
            </a:r>
            <a:r>
              <a:rPr lang="en-US" dirty="0"/>
              <a:t> </a:t>
            </a:r>
            <a:r>
              <a:rPr lang="en-US" dirty="0" err="1"/>
              <a:t>kalori</a:t>
            </a:r>
            <a:r>
              <a:rPr lang="en-US" dirty="0"/>
              <a:t> </a:t>
            </a:r>
            <a:r>
              <a:rPr lang="en-US" dirty="0" err="1"/>
              <a:t>utama</a:t>
            </a:r>
            <a:r>
              <a:rPr lang="en-US" dirty="0"/>
              <a:t> </a:t>
            </a:r>
            <a:r>
              <a:rPr lang="en-US" dirty="0" err="1"/>
              <a:t>sesuai</a:t>
            </a:r>
            <a:r>
              <a:rPr lang="en-US" dirty="0"/>
              <a:t> </a:t>
            </a:r>
            <a:r>
              <a:rPr lang="en-US" dirty="0" err="1"/>
              <a:t>ketetapanDaftar</a:t>
            </a:r>
            <a:r>
              <a:rPr lang="en-US" dirty="0"/>
              <a:t> </a:t>
            </a:r>
            <a:r>
              <a:rPr lang="en-US" dirty="0" err="1"/>
              <a:t>Komposisi</a:t>
            </a:r>
            <a:r>
              <a:rPr lang="en-US" dirty="0"/>
              <a:t> </a:t>
            </a:r>
            <a:r>
              <a:rPr lang="en-US" dirty="0" err="1"/>
              <a:t>Bahan</a:t>
            </a:r>
            <a:r>
              <a:rPr lang="en-US" dirty="0"/>
              <a:t> </a:t>
            </a:r>
            <a:r>
              <a:rPr lang="en-US" dirty="0" err="1"/>
              <a:t>Makanan</a:t>
            </a:r>
            <a:r>
              <a:rPr lang="en-US" dirty="0"/>
              <a:t> (DKBM), </a:t>
            </a:r>
            <a:r>
              <a:rPr lang="en-US" dirty="0" err="1"/>
              <a:t>Depkes</a:t>
            </a:r>
            <a:r>
              <a:rPr lang="en-US" dirty="0"/>
              <a:t>, 2008. </a:t>
            </a:r>
          </a:p>
          <a:p>
            <a:pPr marL="514350" indent="-514350">
              <a:buFont typeface="+mj-lt"/>
              <a:buAutoNum type="arabicPeriod"/>
            </a:pPr>
            <a:r>
              <a:rPr lang="en-US" dirty="0" err="1" smtClean="0"/>
              <a:t>Menghitung</a:t>
            </a:r>
            <a:r>
              <a:rPr lang="en-US" dirty="0" smtClean="0"/>
              <a:t> </a:t>
            </a:r>
            <a:r>
              <a:rPr lang="en-US" dirty="0" err="1"/>
              <a:t>daya</a:t>
            </a:r>
            <a:r>
              <a:rPr lang="en-US" dirty="0"/>
              <a:t> </a:t>
            </a:r>
            <a:r>
              <a:rPr lang="en-US" dirty="0" err="1"/>
              <a:t>dukung</a:t>
            </a:r>
            <a:r>
              <a:rPr lang="en-US" dirty="0"/>
              <a:t> </a:t>
            </a:r>
            <a:r>
              <a:rPr lang="en-US" dirty="0" err="1"/>
              <a:t>lahan</a:t>
            </a:r>
            <a:r>
              <a:rPr lang="en-US" dirty="0"/>
              <a:t> (K) </a:t>
            </a:r>
            <a:r>
              <a:rPr lang="en-US" dirty="0" err="1"/>
              <a:t>setiap</a:t>
            </a:r>
            <a:r>
              <a:rPr lang="en-US" dirty="0"/>
              <a:t> </a:t>
            </a:r>
            <a:r>
              <a:rPr lang="en-US" dirty="0" err="1" smtClean="0"/>
              <a:t>desa</a:t>
            </a:r>
            <a:r>
              <a:rPr lang="en-US" dirty="0" smtClean="0"/>
              <a:t>/</a:t>
            </a:r>
            <a:r>
              <a:rPr lang="en-US" dirty="0" err="1" smtClean="0"/>
              <a:t>kelurahan</a:t>
            </a:r>
            <a:endParaRPr lang="en-US" dirty="0" smtClean="0"/>
          </a:p>
        </p:txBody>
      </p:sp>
    </p:spTree>
    <p:extLst>
      <p:ext uri="{BB962C8B-B14F-4D97-AF65-F5344CB8AC3E}">
        <p14:creationId xmlns:p14="http://schemas.microsoft.com/office/powerpoint/2010/main" val="2447133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Permasalahan</a:t>
            </a:r>
            <a:r>
              <a:rPr lang="en-US" dirty="0" smtClean="0"/>
              <a:t> </a:t>
            </a:r>
            <a:r>
              <a:rPr lang="en-US" dirty="0" err="1" smtClean="0"/>
              <a:t>Lingkungan</a:t>
            </a:r>
            <a:endParaRPr lang="en-US" dirty="0"/>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pPr marL="514350" indent="-514350">
              <a:buFont typeface="+mj-lt"/>
              <a:buAutoNum type="arabicPeriod"/>
            </a:pPr>
            <a:r>
              <a:rPr lang="en-US" b="1" dirty="0" err="1" smtClean="0"/>
              <a:t>Permasalahan</a:t>
            </a:r>
            <a:r>
              <a:rPr lang="en-US" b="1" dirty="0" smtClean="0"/>
              <a:t> </a:t>
            </a:r>
            <a:r>
              <a:rPr lang="en-US" b="1" dirty="0" err="1"/>
              <a:t>Lingkungan</a:t>
            </a:r>
            <a:r>
              <a:rPr lang="en-US" b="1" dirty="0"/>
              <a:t> </a:t>
            </a:r>
            <a:r>
              <a:rPr lang="en-US" b="1" dirty="0" err="1"/>
              <a:t>Alam</a:t>
            </a:r>
            <a:r>
              <a:rPr lang="en-US" b="1" dirty="0"/>
              <a:t>. </a:t>
            </a:r>
            <a:endParaRPr lang="en-US" b="1" dirty="0" smtClean="0"/>
          </a:p>
          <a:p>
            <a:pPr marL="1028700" indent="-514350">
              <a:buFont typeface="+mj-lt"/>
              <a:buAutoNum type="alphaLcPeriod"/>
            </a:pPr>
            <a:r>
              <a:rPr lang="en-US" b="1" dirty="0" err="1" smtClean="0"/>
              <a:t>Sumberdaya</a:t>
            </a:r>
            <a:r>
              <a:rPr lang="en-US" b="1" dirty="0" smtClean="0"/>
              <a:t> </a:t>
            </a:r>
            <a:r>
              <a:rPr lang="en-US" b="1" dirty="0" err="1" smtClean="0"/>
              <a:t>Lahan</a:t>
            </a:r>
            <a:endParaRPr lang="en-US" b="1" dirty="0" smtClean="0"/>
          </a:p>
          <a:p>
            <a:pPr marL="971550" indent="-457200"/>
            <a:r>
              <a:rPr lang="en-US" dirty="0" err="1"/>
              <a:t>Bertambahnya</a:t>
            </a:r>
            <a:r>
              <a:rPr lang="en-US" dirty="0"/>
              <a:t> </a:t>
            </a:r>
            <a:r>
              <a:rPr lang="en-US" dirty="0" err="1"/>
              <a:t>jumlah</a:t>
            </a:r>
            <a:r>
              <a:rPr lang="en-US" dirty="0"/>
              <a:t> </a:t>
            </a:r>
            <a:r>
              <a:rPr lang="en-US" dirty="0" err="1"/>
              <a:t>penduduk</a:t>
            </a:r>
            <a:r>
              <a:rPr lang="en-US" dirty="0"/>
              <a:t> </a:t>
            </a:r>
            <a:r>
              <a:rPr lang="en-US" dirty="0" err="1"/>
              <a:t>disertai</a:t>
            </a:r>
            <a:r>
              <a:rPr lang="en-US" dirty="0"/>
              <a:t> </a:t>
            </a:r>
            <a:r>
              <a:rPr lang="en-US" dirty="0" err="1"/>
              <a:t>dengan</a:t>
            </a:r>
            <a:r>
              <a:rPr lang="en-US" dirty="0"/>
              <a:t> </a:t>
            </a:r>
            <a:r>
              <a:rPr lang="en-US" dirty="0" err="1"/>
              <a:t>meningkatnya</a:t>
            </a:r>
            <a:r>
              <a:rPr lang="en-US" dirty="0"/>
              <a:t> </a:t>
            </a:r>
            <a:r>
              <a:rPr lang="en-US" dirty="0" err="1" smtClean="0"/>
              <a:t>pembangunan</a:t>
            </a:r>
            <a:r>
              <a:rPr lang="en-US" dirty="0" smtClean="0"/>
              <a:t> </a:t>
            </a:r>
            <a:r>
              <a:rPr lang="en-US" dirty="0" err="1" smtClean="0"/>
              <a:t>menyebabkan</a:t>
            </a:r>
            <a:r>
              <a:rPr lang="en-US" dirty="0" smtClean="0"/>
              <a:t> </a:t>
            </a:r>
            <a:r>
              <a:rPr lang="en-US" dirty="0" err="1"/>
              <a:t>terjadinya</a:t>
            </a:r>
            <a:r>
              <a:rPr lang="en-US" dirty="0"/>
              <a:t> </a:t>
            </a:r>
            <a:r>
              <a:rPr lang="en-US" dirty="0" err="1"/>
              <a:t>pergeseran</a:t>
            </a:r>
            <a:r>
              <a:rPr lang="en-US" dirty="0"/>
              <a:t> </a:t>
            </a:r>
            <a:r>
              <a:rPr lang="en-US" dirty="0" err="1"/>
              <a:t>pola</a:t>
            </a:r>
            <a:r>
              <a:rPr lang="en-US" dirty="0"/>
              <a:t> </a:t>
            </a:r>
            <a:r>
              <a:rPr lang="en-US" dirty="0" err="1"/>
              <a:t>penggunaan</a:t>
            </a:r>
            <a:r>
              <a:rPr lang="en-US" dirty="0"/>
              <a:t> </a:t>
            </a:r>
            <a:r>
              <a:rPr lang="en-US" dirty="0" err="1"/>
              <a:t>lahan</a:t>
            </a:r>
            <a:r>
              <a:rPr lang="en-US" dirty="0"/>
              <a:t>, </a:t>
            </a:r>
            <a:r>
              <a:rPr lang="en-US" dirty="0" err="1"/>
              <a:t>seperti</a:t>
            </a:r>
            <a:r>
              <a:rPr lang="en-US" dirty="0"/>
              <a:t> </a:t>
            </a:r>
            <a:r>
              <a:rPr lang="en-US" dirty="0" err="1" smtClean="0"/>
              <a:t>pergeseran</a:t>
            </a:r>
            <a:r>
              <a:rPr lang="en-US" dirty="0" smtClean="0"/>
              <a:t> </a:t>
            </a:r>
            <a:r>
              <a:rPr lang="en-US" dirty="0" err="1" smtClean="0"/>
              <a:t>dari</a:t>
            </a:r>
            <a:r>
              <a:rPr lang="en-US" dirty="0" smtClean="0"/>
              <a:t> </a:t>
            </a:r>
            <a:r>
              <a:rPr lang="en-US" dirty="0" err="1"/>
              <a:t>penggunaan</a:t>
            </a:r>
            <a:r>
              <a:rPr lang="en-US" dirty="0"/>
              <a:t> </a:t>
            </a:r>
            <a:r>
              <a:rPr lang="en-US" dirty="0" err="1"/>
              <a:t>lahan</a:t>
            </a:r>
            <a:r>
              <a:rPr lang="en-US" dirty="0"/>
              <a:t> </a:t>
            </a:r>
            <a:r>
              <a:rPr lang="en-US" dirty="0" err="1"/>
              <a:t>untuk</a:t>
            </a:r>
            <a:r>
              <a:rPr lang="en-US" dirty="0"/>
              <a:t> </a:t>
            </a:r>
            <a:r>
              <a:rPr lang="en-US" dirty="0" err="1"/>
              <a:t>pertanian</a:t>
            </a:r>
            <a:r>
              <a:rPr lang="en-US" dirty="0"/>
              <a:t> </a:t>
            </a:r>
            <a:r>
              <a:rPr lang="en-US" dirty="0" err="1"/>
              <a:t>menjadi</a:t>
            </a:r>
            <a:r>
              <a:rPr lang="en-US" dirty="0"/>
              <a:t> </a:t>
            </a:r>
            <a:r>
              <a:rPr lang="en-US" dirty="0" err="1"/>
              <a:t>pemukiman</a:t>
            </a:r>
            <a:r>
              <a:rPr lang="en-US" dirty="0"/>
              <a:t> </a:t>
            </a:r>
            <a:r>
              <a:rPr lang="en-US" dirty="0" err="1"/>
              <a:t>dan</a:t>
            </a:r>
            <a:r>
              <a:rPr lang="en-US" dirty="0"/>
              <a:t> </a:t>
            </a:r>
            <a:r>
              <a:rPr lang="en-US" dirty="0" err="1"/>
              <a:t>industri</a:t>
            </a:r>
            <a:endParaRPr lang="en-US" dirty="0"/>
          </a:p>
          <a:p>
            <a:pPr marL="971550" indent="-457200"/>
            <a:r>
              <a:rPr lang="en-US" dirty="0" err="1" smtClean="0"/>
              <a:t>Pola</a:t>
            </a:r>
            <a:r>
              <a:rPr lang="en-US" dirty="0" smtClean="0"/>
              <a:t> </a:t>
            </a:r>
            <a:r>
              <a:rPr lang="en-US" dirty="0" err="1"/>
              <a:t>penggunaan</a:t>
            </a:r>
            <a:r>
              <a:rPr lang="en-US" dirty="0"/>
              <a:t> </a:t>
            </a:r>
            <a:r>
              <a:rPr lang="en-US" dirty="0" err="1"/>
              <a:t>lahan</a:t>
            </a:r>
            <a:r>
              <a:rPr lang="en-US" dirty="0"/>
              <a:t> </a:t>
            </a:r>
            <a:r>
              <a:rPr lang="en-US" dirty="0" err="1"/>
              <a:t>tidak</a:t>
            </a:r>
            <a:r>
              <a:rPr lang="en-US" dirty="0"/>
              <a:t> </a:t>
            </a:r>
            <a:r>
              <a:rPr lang="en-US" dirty="0" err="1"/>
              <a:t>sesuai</a:t>
            </a:r>
            <a:r>
              <a:rPr lang="en-US" dirty="0"/>
              <a:t> </a:t>
            </a:r>
            <a:r>
              <a:rPr lang="en-US" dirty="0" err="1"/>
              <a:t>dengan</a:t>
            </a:r>
            <a:r>
              <a:rPr lang="en-US" dirty="0"/>
              <a:t> </a:t>
            </a:r>
            <a:r>
              <a:rPr lang="en-US" dirty="0" err="1"/>
              <a:t>kemampuan</a:t>
            </a:r>
            <a:r>
              <a:rPr lang="en-US" dirty="0"/>
              <a:t> </a:t>
            </a:r>
            <a:r>
              <a:rPr lang="en-US" dirty="0" err="1"/>
              <a:t>lahan</a:t>
            </a:r>
            <a:r>
              <a:rPr lang="en-US" dirty="0"/>
              <a:t> </a:t>
            </a:r>
            <a:r>
              <a:rPr lang="en-US" dirty="0" err="1" smtClean="0"/>
              <a:t>sehingga</a:t>
            </a:r>
            <a:r>
              <a:rPr lang="en-US" dirty="0" smtClean="0"/>
              <a:t> </a:t>
            </a:r>
            <a:r>
              <a:rPr lang="en-US" dirty="0" err="1" smtClean="0"/>
              <a:t>menimbulkan</a:t>
            </a:r>
            <a:r>
              <a:rPr lang="en-US" dirty="0" smtClean="0"/>
              <a:t> </a:t>
            </a:r>
            <a:r>
              <a:rPr lang="en-US" dirty="0" err="1"/>
              <a:t>menimbulkan</a:t>
            </a:r>
            <a:r>
              <a:rPr lang="en-US" dirty="0"/>
              <a:t> </a:t>
            </a:r>
            <a:r>
              <a:rPr lang="en-US" dirty="0" err="1"/>
              <a:t>berbagai</a:t>
            </a:r>
            <a:r>
              <a:rPr lang="en-US" dirty="0"/>
              <a:t> </a:t>
            </a:r>
            <a:r>
              <a:rPr lang="en-US" dirty="0" err="1"/>
              <a:t>masalah</a:t>
            </a:r>
            <a:r>
              <a:rPr lang="en-US" dirty="0"/>
              <a:t> </a:t>
            </a:r>
            <a:r>
              <a:rPr lang="en-US" dirty="0" err="1"/>
              <a:t>seperti</a:t>
            </a:r>
            <a:r>
              <a:rPr lang="en-US" dirty="0"/>
              <a:t> </a:t>
            </a:r>
            <a:r>
              <a:rPr lang="en-US" dirty="0" err="1"/>
              <a:t>lahan</a:t>
            </a:r>
            <a:r>
              <a:rPr lang="en-US" dirty="0"/>
              <a:t> </a:t>
            </a:r>
            <a:r>
              <a:rPr lang="en-US" dirty="0" err="1"/>
              <a:t>kritis</a:t>
            </a:r>
            <a:r>
              <a:rPr lang="en-US" dirty="0"/>
              <a:t>, </a:t>
            </a:r>
            <a:r>
              <a:rPr lang="en-US" dirty="0" err="1" smtClean="0"/>
              <a:t>hilangnya</a:t>
            </a:r>
            <a:r>
              <a:rPr lang="en-US" dirty="0" smtClean="0"/>
              <a:t> </a:t>
            </a:r>
            <a:r>
              <a:rPr lang="en-US" dirty="0" err="1" smtClean="0"/>
              <a:t>lahan</a:t>
            </a:r>
            <a:r>
              <a:rPr lang="en-US" dirty="0" smtClean="0"/>
              <a:t> </a:t>
            </a:r>
            <a:r>
              <a:rPr lang="en-US" dirty="0" err="1"/>
              <a:t>pertanian</a:t>
            </a:r>
            <a:r>
              <a:rPr lang="en-US" dirty="0"/>
              <a:t> yang </a:t>
            </a:r>
            <a:r>
              <a:rPr lang="en-US" dirty="0" err="1"/>
              <a:t>subur</a:t>
            </a:r>
            <a:r>
              <a:rPr lang="en-US" dirty="0"/>
              <a:t>, </a:t>
            </a:r>
            <a:r>
              <a:rPr lang="en-US" dirty="0" err="1"/>
              <a:t>pencemaran</a:t>
            </a:r>
            <a:r>
              <a:rPr lang="en-US" dirty="0"/>
              <a:t> </a:t>
            </a:r>
            <a:r>
              <a:rPr lang="en-US" dirty="0" err="1"/>
              <a:t>tanah</a:t>
            </a:r>
            <a:r>
              <a:rPr lang="en-US" dirty="0"/>
              <a:t> </a:t>
            </a:r>
            <a:r>
              <a:rPr lang="en-US" dirty="0" err="1"/>
              <a:t>dan</a:t>
            </a:r>
            <a:r>
              <a:rPr lang="en-US" dirty="0"/>
              <a:t> lain-lain</a:t>
            </a:r>
          </a:p>
          <a:p>
            <a:pPr marL="971550" indent="-457200"/>
            <a:r>
              <a:rPr lang="en-US" dirty="0" err="1" smtClean="0"/>
              <a:t>Degradasi</a:t>
            </a:r>
            <a:r>
              <a:rPr lang="en-US" dirty="0" smtClean="0"/>
              <a:t> </a:t>
            </a:r>
            <a:r>
              <a:rPr lang="en-US" dirty="0" err="1"/>
              <a:t>lahan</a:t>
            </a:r>
            <a:r>
              <a:rPr lang="en-US" dirty="0"/>
              <a:t> </a:t>
            </a:r>
            <a:r>
              <a:rPr lang="en-US" dirty="0" err="1"/>
              <a:t>karena</a:t>
            </a:r>
            <a:r>
              <a:rPr lang="en-US" dirty="0"/>
              <a:t> </a:t>
            </a:r>
            <a:r>
              <a:rPr lang="en-US" dirty="0" err="1"/>
              <a:t>penggunaan</a:t>
            </a:r>
            <a:r>
              <a:rPr lang="en-US" dirty="0"/>
              <a:t> </a:t>
            </a:r>
            <a:r>
              <a:rPr lang="en-US" dirty="0" err="1"/>
              <a:t>bahan-bahan</a:t>
            </a:r>
            <a:r>
              <a:rPr lang="en-US" dirty="0"/>
              <a:t> </a:t>
            </a:r>
            <a:r>
              <a:rPr lang="en-US" dirty="0" err="1"/>
              <a:t>kimia</a:t>
            </a:r>
            <a:r>
              <a:rPr lang="en-US" dirty="0"/>
              <a:t> </a:t>
            </a:r>
            <a:r>
              <a:rPr lang="en-US" dirty="0" err="1"/>
              <a:t>untuk</a:t>
            </a:r>
            <a:r>
              <a:rPr lang="en-US" dirty="0"/>
              <a:t> </a:t>
            </a:r>
            <a:r>
              <a:rPr lang="en-US" dirty="0" err="1"/>
              <a:t>pertanian</a:t>
            </a:r>
            <a:r>
              <a:rPr lang="en-US" dirty="0"/>
              <a:t>, </a:t>
            </a:r>
            <a:r>
              <a:rPr lang="en-US" dirty="0" err="1" smtClean="0"/>
              <a:t>dan</a:t>
            </a:r>
            <a:r>
              <a:rPr lang="en-US" dirty="0" smtClean="0"/>
              <a:t> </a:t>
            </a:r>
            <a:r>
              <a:rPr lang="en-US" dirty="0" err="1" smtClean="0"/>
              <a:t>penggunaan</a:t>
            </a:r>
            <a:r>
              <a:rPr lang="en-US" dirty="0" smtClean="0"/>
              <a:t> </a:t>
            </a:r>
            <a:r>
              <a:rPr lang="en-US" dirty="0" err="1"/>
              <a:t>tanah</a:t>
            </a:r>
            <a:r>
              <a:rPr lang="en-US" dirty="0"/>
              <a:t> yang </a:t>
            </a:r>
            <a:r>
              <a:rPr lang="en-US" dirty="0" err="1"/>
              <a:t>tidak</a:t>
            </a:r>
            <a:r>
              <a:rPr lang="en-US" dirty="0"/>
              <a:t> </a:t>
            </a:r>
            <a:r>
              <a:rPr lang="en-US" dirty="0" err="1"/>
              <a:t>sesuai</a:t>
            </a:r>
            <a:r>
              <a:rPr lang="en-US" dirty="0"/>
              <a:t> </a:t>
            </a:r>
            <a:r>
              <a:rPr lang="en-US" dirty="0" err="1"/>
              <a:t>dengan</a:t>
            </a:r>
            <a:r>
              <a:rPr lang="en-US" dirty="0"/>
              <a:t> </a:t>
            </a:r>
            <a:r>
              <a:rPr lang="en-US" dirty="0" err="1"/>
              <a:t>kemampuan</a:t>
            </a:r>
            <a:r>
              <a:rPr lang="en-US" dirty="0"/>
              <a:t> </a:t>
            </a:r>
            <a:r>
              <a:rPr lang="en-US" dirty="0" err="1"/>
              <a:t>dan</a:t>
            </a:r>
            <a:r>
              <a:rPr lang="en-US" dirty="0"/>
              <a:t> </a:t>
            </a:r>
            <a:r>
              <a:rPr lang="en-US" dirty="0" err="1"/>
              <a:t>kesesuaian</a:t>
            </a:r>
            <a:r>
              <a:rPr lang="en-US" dirty="0"/>
              <a:t> </a:t>
            </a:r>
            <a:r>
              <a:rPr lang="en-US" dirty="0" err="1"/>
              <a:t>lahan</a:t>
            </a:r>
            <a:endParaRPr lang="en-US" dirty="0"/>
          </a:p>
          <a:p>
            <a:pPr marL="971550" indent="-457200"/>
            <a:r>
              <a:rPr lang="en-US" dirty="0" err="1" smtClean="0"/>
              <a:t>Turunnya</a:t>
            </a:r>
            <a:r>
              <a:rPr lang="en-US" dirty="0" smtClean="0"/>
              <a:t> </a:t>
            </a:r>
            <a:r>
              <a:rPr lang="en-US" dirty="0" err="1"/>
              <a:t>produktivitas</a:t>
            </a:r>
            <a:r>
              <a:rPr lang="en-US" dirty="0"/>
              <a:t> </a:t>
            </a:r>
            <a:r>
              <a:rPr lang="en-US" dirty="0" err="1"/>
              <a:t>lahan</a:t>
            </a:r>
            <a:r>
              <a:rPr lang="en-US" dirty="0"/>
              <a:t> </a:t>
            </a:r>
            <a:r>
              <a:rPr lang="en-US" dirty="0" err="1"/>
              <a:t>karena</a:t>
            </a:r>
            <a:r>
              <a:rPr lang="en-US" dirty="0"/>
              <a:t> </a:t>
            </a:r>
            <a:r>
              <a:rPr lang="en-US" dirty="0" err="1"/>
              <a:t>erosi</a:t>
            </a:r>
            <a:r>
              <a:rPr lang="en-US" dirty="0"/>
              <a:t>. </a:t>
            </a:r>
          </a:p>
        </p:txBody>
      </p:sp>
    </p:spTree>
    <p:extLst>
      <p:ext uri="{BB962C8B-B14F-4D97-AF65-F5344CB8AC3E}">
        <p14:creationId xmlns:p14="http://schemas.microsoft.com/office/powerpoint/2010/main" val="747926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10000"/>
          </a:bodyPr>
          <a:lstStyle/>
          <a:p>
            <a:pPr marL="914400" indent="-457200">
              <a:buFont typeface="+mj-lt"/>
              <a:buAutoNum type="alphaLcPeriod" startAt="2"/>
            </a:pPr>
            <a:r>
              <a:rPr lang="en-US" sz="2400" b="1" dirty="0" err="1" smtClean="0"/>
              <a:t>Sumberdaya</a:t>
            </a:r>
            <a:r>
              <a:rPr lang="en-US" sz="2400" b="1" dirty="0" smtClean="0"/>
              <a:t> </a:t>
            </a:r>
            <a:r>
              <a:rPr lang="en-US" sz="2400" b="1" dirty="0"/>
              <a:t>Air </a:t>
            </a:r>
            <a:endParaRPr lang="en-US" sz="2400" b="1" dirty="0" smtClean="0"/>
          </a:p>
          <a:p>
            <a:pPr marL="914400" indent="0">
              <a:buNone/>
            </a:pPr>
            <a:r>
              <a:rPr lang="en-US" sz="2400" dirty="0" err="1" smtClean="0"/>
              <a:t>Pesatnya</a:t>
            </a:r>
            <a:r>
              <a:rPr lang="en-US" sz="2400" dirty="0" smtClean="0"/>
              <a:t> </a:t>
            </a:r>
            <a:r>
              <a:rPr lang="en-US" sz="2400" dirty="0" err="1"/>
              <a:t>perkembangan</a:t>
            </a:r>
            <a:r>
              <a:rPr lang="en-US" sz="2400" dirty="0"/>
              <a:t> </a:t>
            </a:r>
            <a:r>
              <a:rPr lang="en-US" sz="2400" dirty="0" err="1"/>
              <a:t>industri</a:t>
            </a:r>
            <a:r>
              <a:rPr lang="en-US" sz="2400" dirty="0"/>
              <a:t> </a:t>
            </a:r>
            <a:r>
              <a:rPr lang="en-US" sz="2400" dirty="0" err="1"/>
              <a:t>dan</a:t>
            </a:r>
            <a:r>
              <a:rPr lang="en-US" sz="2400" dirty="0"/>
              <a:t> </a:t>
            </a:r>
            <a:r>
              <a:rPr lang="en-US" sz="2400" dirty="0" err="1"/>
              <a:t>peningkatan</a:t>
            </a:r>
            <a:r>
              <a:rPr lang="en-US" sz="2400" dirty="0"/>
              <a:t> </a:t>
            </a:r>
            <a:r>
              <a:rPr lang="en-US" sz="2400" dirty="0" err="1"/>
              <a:t>jumlah</a:t>
            </a:r>
            <a:r>
              <a:rPr lang="en-US" sz="2400" dirty="0"/>
              <a:t> </a:t>
            </a:r>
            <a:r>
              <a:rPr lang="en-US" sz="2400" dirty="0" err="1"/>
              <a:t>penduduk</a:t>
            </a:r>
            <a:r>
              <a:rPr lang="en-US" sz="2400" dirty="0"/>
              <a:t> </a:t>
            </a:r>
            <a:r>
              <a:rPr lang="en-US" sz="2400" dirty="0" err="1"/>
              <a:t>telah</a:t>
            </a:r>
            <a:r>
              <a:rPr lang="en-US" sz="2400" dirty="0"/>
              <a:t> </a:t>
            </a:r>
            <a:r>
              <a:rPr lang="en-US" sz="2400" dirty="0" err="1"/>
              <a:t>memacu</a:t>
            </a:r>
            <a:r>
              <a:rPr lang="en-US" sz="2400" dirty="0"/>
              <a:t> </a:t>
            </a:r>
            <a:r>
              <a:rPr lang="en-US" sz="2400" dirty="0" err="1"/>
              <a:t>penggunaan</a:t>
            </a:r>
            <a:r>
              <a:rPr lang="en-US" sz="2400" dirty="0"/>
              <a:t> air </a:t>
            </a:r>
            <a:r>
              <a:rPr lang="en-US" sz="2400" dirty="0" err="1"/>
              <a:t>baik</a:t>
            </a:r>
            <a:r>
              <a:rPr lang="en-US" sz="2400" dirty="0"/>
              <a:t> </a:t>
            </a:r>
            <a:r>
              <a:rPr lang="en-US" sz="2400" dirty="0" err="1"/>
              <a:t>berupa</a:t>
            </a:r>
            <a:r>
              <a:rPr lang="en-US" sz="2400" dirty="0"/>
              <a:t> air </a:t>
            </a:r>
            <a:r>
              <a:rPr lang="en-US" sz="2400" dirty="0" err="1"/>
              <a:t>tanah</a:t>
            </a:r>
            <a:r>
              <a:rPr lang="en-US" sz="2400" dirty="0"/>
              <a:t> </a:t>
            </a:r>
            <a:r>
              <a:rPr lang="en-US" sz="2400" dirty="0" err="1"/>
              <a:t>maupun</a:t>
            </a:r>
            <a:r>
              <a:rPr lang="en-US" sz="2400" dirty="0"/>
              <a:t> air </a:t>
            </a:r>
            <a:r>
              <a:rPr lang="en-US" sz="2400" dirty="0" err="1"/>
              <a:t>permukaan</a:t>
            </a:r>
            <a:r>
              <a:rPr lang="en-US" sz="2400" dirty="0"/>
              <a:t> </a:t>
            </a:r>
            <a:r>
              <a:rPr lang="en-US" sz="2400" dirty="0" err="1"/>
              <a:t>untuk</a:t>
            </a:r>
            <a:r>
              <a:rPr lang="en-US" sz="2400" dirty="0"/>
              <a:t> </a:t>
            </a:r>
            <a:r>
              <a:rPr lang="en-US" sz="2400" dirty="0" err="1"/>
              <a:t>keperluan</a:t>
            </a:r>
            <a:r>
              <a:rPr lang="en-US" sz="2400" dirty="0"/>
              <a:t> </a:t>
            </a:r>
            <a:r>
              <a:rPr lang="en-US" sz="2400" dirty="0" err="1"/>
              <a:t>domestik</a:t>
            </a:r>
            <a:r>
              <a:rPr lang="en-US" sz="2400" dirty="0"/>
              <a:t>, </a:t>
            </a:r>
            <a:r>
              <a:rPr lang="en-US" sz="2400" dirty="0" err="1"/>
              <a:t>industri</a:t>
            </a:r>
            <a:r>
              <a:rPr lang="en-US" sz="2400" dirty="0"/>
              <a:t>, PLTA, </a:t>
            </a:r>
            <a:r>
              <a:rPr lang="en-US" sz="2400" dirty="0" err="1"/>
              <a:t>irigasi</a:t>
            </a:r>
            <a:r>
              <a:rPr lang="en-US" sz="2400" dirty="0"/>
              <a:t>, </a:t>
            </a:r>
            <a:r>
              <a:rPr lang="en-US" sz="2400" dirty="0" err="1"/>
              <a:t>dll</a:t>
            </a:r>
            <a:r>
              <a:rPr lang="en-US" sz="2400" dirty="0"/>
              <a:t>. Hal </a:t>
            </a:r>
            <a:r>
              <a:rPr lang="en-US" sz="2400" dirty="0" err="1"/>
              <a:t>ini</a:t>
            </a:r>
            <a:r>
              <a:rPr lang="en-US" sz="2400" dirty="0"/>
              <a:t> </a:t>
            </a:r>
            <a:r>
              <a:rPr lang="en-US" sz="2400" dirty="0" err="1"/>
              <a:t>merupakan</a:t>
            </a:r>
            <a:r>
              <a:rPr lang="en-US" sz="2400" dirty="0"/>
              <a:t> </a:t>
            </a:r>
            <a:r>
              <a:rPr lang="en-US" sz="2400" dirty="0" err="1"/>
              <a:t>ancaman</a:t>
            </a:r>
            <a:r>
              <a:rPr lang="en-US" sz="2400" dirty="0"/>
              <a:t> </a:t>
            </a:r>
            <a:r>
              <a:rPr lang="en-US" sz="2400" dirty="0" err="1"/>
              <a:t>bagi</a:t>
            </a:r>
            <a:r>
              <a:rPr lang="en-US" sz="2400" dirty="0"/>
              <a:t> </a:t>
            </a:r>
            <a:r>
              <a:rPr lang="en-US" sz="2400" dirty="0" err="1"/>
              <a:t>ketersediaan</a:t>
            </a:r>
            <a:r>
              <a:rPr lang="en-US" sz="2400" dirty="0"/>
              <a:t>/</a:t>
            </a:r>
            <a:r>
              <a:rPr lang="en-US" sz="2400" dirty="0" err="1"/>
              <a:t>kuantitas</a:t>
            </a:r>
            <a:r>
              <a:rPr lang="en-US" sz="2400" dirty="0"/>
              <a:t> air </a:t>
            </a:r>
            <a:r>
              <a:rPr lang="en-US" sz="2400" dirty="0" err="1"/>
              <a:t>dan</a:t>
            </a:r>
            <a:r>
              <a:rPr lang="en-US" sz="2400" dirty="0"/>
              <a:t> </a:t>
            </a:r>
            <a:r>
              <a:rPr lang="en-US" sz="2400" dirty="0" err="1"/>
              <a:t>kualitas</a:t>
            </a:r>
            <a:r>
              <a:rPr lang="en-US" sz="2400" dirty="0"/>
              <a:t> air. </a:t>
            </a:r>
            <a:r>
              <a:rPr lang="en-US" sz="2400" dirty="0" err="1"/>
              <a:t>Beberapa</a:t>
            </a:r>
            <a:r>
              <a:rPr lang="en-US" sz="2400" dirty="0"/>
              <a:t> </a:t>
            </a:r>
            <a:r>
              <a:rPr lang="en-US" sz="2400" dirty="0" err="1"/>
              <a:t>permasalahan</a:t>
            </a:r>
            <a:r>
              <a:rPr lang="en-US" sz="2400" dirty="0"/>
              <a:t> yang </a:t>
            </a:r>
            <a:r>
              <a:rPr lang="en-US" sz="2400" dirty="0" err="1"/>
              <a:t>timbul</a:t>
            </a:r>
            <a:r>
              <a:rPr lang="en-US" sz="2400" dirty="0"/>
              <a:t> </a:t>
            </a:r>
            <a:r>
              <a:rPr lang="en-US" sz="2400" dirty="0" err="1"/>
              <a:t>adalah</a:t>
            </a:r>
            <a:r>
              <a:rPr lang="en-US" sz="2400" dirty="0"/>
              <a:t> </a:t>
            </a:r>
            <a:r>
              <a:rPr lang="en-US" sz="2400" dirty="0" err="1"/>
              <a:t>pencemaran</a:t>
            </a:r>
            <a:r>
              <a:rPr lang="en-US" sz="2400" dirty="0"/>
              <a:t> air </a:t>
            </a:r>
            <a:r>
              <a:rPr lang="en-US" sz="2400" dirty="0" err="1"/>
              <a:t>karena</a:t>
            </a:r>
            <a:r>
              <a:rPr lang="en-US" sz="2400" dirty="0"/>
              <a:t> </a:t>
            </a:r>
            <a:r>
              <a:rPr lang="en-US" sz="2400" dirty="0" err="1"/>
              <a:t>limbah</a:t>
            </a:r>
            <a:r>
              <a:rPr lang="en-US" sz="2400" dirty="0"/>
              <a:t> </a:t>
            </a:r>
            <a:r>
              <a:rPr lang="en-US" sz="2400" dirty="0" err="1"/>
              <a:t>industri</a:t>
            </a:r>
            <a:r>
              <a:rPr lang="en-US" sz="2400" dirty="0"/>
              <a:t>, </a:t>
            </a:r>
            <a:r>
              <a:rPr lang="en-US" sz="2400" dirty="0" err="1"/>
              <a:t>kegiatan</a:t>
            </a:r>
            <a:r>
              <a:rPr lang="en-US" sz="2400" dirty="0"/>
              <a:t> </a:t>
            </a:r>
            <a:r>
              <a:rPr lang="en-US" sz="2400" dirty="0" err="1"/>
              <a:t>pertanian</a:t>
            </a:r>
            <a:r>
              <a:rPr lang="en-US" sz="2400" dirty="0"/>
              <a:t>, </a:t>
            </a:r>
            <a:r>
              <a:rPr lang="en-US" sz="2400" dirty="0" err="1"/>
              <a:t>penurunan</a:t>
            </a:r>
            <a:r>
              <a:rPr lang="en-US" sz="2400" dirty="0"/>
              <a:t> </a:t>
            </a:r>
            <a:r>
              <a:rPr lang="en-US" sz="2400" dirty="0" err="1"/>
              <a:t>muka</a:t>
            </a:r>
            <a:r>
              <a:rPr lang="en-US" sz="2400" dirty="0"/>
              <a:t> air </a:t>
            </a:r>
            <a:r>
              <a:rPr lang="en-US" sz="2400" dirty="0" err="1"/>
              <a:t>tanah</a:t>
            </a:r>
            <a:r>
              <a:rPr lang="en-US" sz="2400" dirty="0"/>
              <a:t> </a:t>
            </a:r>
            <a:r>
              <a:rPr lang="en-US" sz="2400" dirty="0" err="1" smtClean="0"/>
              <a:t>sehingga</a:t>
            </a:r>
            <a:r>
              <a:rPr lang="en-US" sz="2400" dirty="0" smtClean="0"/>
              <a:t> </a:t>
            </a:r>
            <a:r>
              <a:rPr lang="en-US" sz="2400" dirty="0" err="1"/>
              <a:t>terjadi</a:t>
            </a:r>
            <a:r>
              <a:rPr lang="en-US" sz="2400" dirty="0"/>
              <a:t> </a:t>
            </a:r>
            <a:r>
              <a:rPr lang="en-US" sz="2400" dirty="0" err="1"/>
              <a:t>intrusi</a:t>
            </a:r>
            <a:r>
              <a:rPr lang="en-US" sz="2400" dirty="0"/>
              <a:t> air </a:t>
            </a:r>
            <a:r>
              <a:rPr lang="en-US" sz="2400" dirty="0" err="1"/>
              <a:t>laut</a:t>
            </a:r>
            <a:r>
              <a:rPr lang="en-US" sz="2400" dirty="0"/>
              <a:t>. </a:t>
            </a:r>
            <a:endParaRPr lang="en-US" sz="2200" dirty="0"/>
          </a:p>
          <a:p>
            <a:pPr marL="914400" indent="-457200">
              <a:buFont typeface="+mj-lt"/>
              <a:buAutoNum type="alphaLcPeriod" startAt="3"/>
            </a:pPr>
            <a:r>
              <a:rPr lang="en-US" sz="2400" b="1" dirty="0" err="1" smtClean="0"/>
              <a:t>Sumberdaya</a:t>
            </a:r>
            <a:r>
              <a:rPr lang="en-US" sz="2400" b="1" dirty="0" smtClean="0"/>
              <a:t> </a:t>
            </a:r>
            <a:r>
              <a:rPr lang="en-US" sz="2400" b="1" dirty="0" err="1"/>
              <a:t>Hutan</a:t>
            </a:r>
            <a:r>
              <a:rPr lang="en-US" sz="2400" b="1" dirty="0"/>
              <a:t> </a:t>
            </a:r>
            <a:endParaRPr lang="en-US" sz="2400" b="1" dirty="0" smtClean="0"/>
          </a:p>
          <a:p>
            <a:pPr marL="914400" indent="0">
              <a:buNone/>
            </a:pPr>
            <a:r>
              <a:rPr lang="en-US" sz="2400" dirty="0" err="1" smtClean="0"/>
              <a:t>Kualitas</a:t>
            </a:r>
            <a:r>
              <a:rPr lang="en-US" sz="2400" dirty="0" smtClean="0"/>
              <a:t> </a:t>
            </a:r>
            <a:r>
              <a:rPr lang="en-US" sz="2400" dirty="0" err="1"/>
              <a:t>dan</a:t>
            </a:r>
            <a:r>
              <a:rPr lang="en-US" sz="2400" dirty="0"/>
              <a:t> </a:t>
            </a:r>
            <a:r>
              <a:rPr lang="en-US" sz="2400" dirty="0" err="1"/>
              <a:t>kuantitas</a:t>
            </a:r>
            <a:r>
              <a:rPr lang="en-US" sz="2400" dirty="0"/>
              <a:t> </a:t>
            </a:r>
            <a:r>
              <a:rPr lang="en-US" sz="2400" dirty="0" err="1"/>
              <a:t>sumberdaya</a:t>
            </a:r>
            <a:r>
              <a:rPr lang="en-US" sz="2400" dirty="0"/>
              <a:t> </a:t>
            </a:r>
            <a:r>
              <a:rPr lang="en-US" sz="2400" dirty="0" err="1"/>
              <a:t>huta</a:t>
            </a:r>
            <a:r>
              <a:rPr lang="en-US" sz="2400" dirty="0"/>
              <a:t> </a:t>
            </a:r>
            <a:r>
              <a:rPr lang="en-US" sz="2400" dirty="0" err="1"/>
              <a:t>cenderung</a:t>
            </a:r>
            <a:r>
              <a:rPr lang="en-US" sz="2400" dirty="0"/>
              <a:t> </a:t>
            </a:r>
            <a:r>
              <a:rPr lang="en-US" sz="2400" dirty="0" err="1"/>
              <a:t>menurun</a:t>
            </a:r>
            <a:r>
              <a:rPr lang="en-US" sz="2400" dirty="0"/>
              <a:t> </a:t>
            </a:r>
            <a:r>
              <a:rPr lang="en-US" sz="2400" dirty="0" err="1"/>
              <a:t>karena</a:t>
            </a:r>
            <a:r>
              <a:rPr lang="en-US" sz="2400" dirty="0"/>
              <a:t> </a:t>
            </a:r>
            <a:r>
              <a:rPr lang="en-US" sz="2400" dirty="0" err="1"/>
              <a:t>pembalakan</a:t>
            </a:r>
            <a:r>
              <a:rPr lang="en-US" sz="2400" dirty="0"/>
              <a:t> </a:t>
            </a:r>
            <a:r>
              <a:rPr lang="en-US" sz="2400" dirty="0" err="1"/>
              <a:t>kayu</a:t>
            </a:r>
            <a:r>
              <a:rPr lang="en-US" sz="2400" dirty="0"/>
              <a:t> yang </a:t>
            </a:r>
            <a:r>
              <a:rPr lang="en-US" sz="2400" dirty="0" err="1"/>
              <a:t>berlebihan</a:t>
            </a:r>
            <a:r>
              <a:rPr lang="en-US" sz="2400" dirty="0"/>
              <a:t> </a:t>
            </a:r>
            <a:r>
              <a:rPr lang="en-US" sz="2400" dirty="0" err="1"/>
              <a:t>oleh</a:t>
            </a:r>
            <a:r>
              <a:rPr lang="en-US" sz="2400" dirty="0"/>
              <a:t> </a:t>
            </a:r>
            <a:r>
              <a:rPr lang="en-US" sz="2400" dirty="0" err="1"/>
              <a:t>para</a:t>
            </a:r>
            <a:r>
              <a:rPr lang="en-US" sz="2400" dirty="0"/>
              <a:t> </a:t>
            </a:r>
            <a:r>
              <a:rPr lang="en-US" sz="2400" dirty="0" err="1"/>
              <a:t>pemegang</a:t>
            </a:r>
            <a:r>
              <a:rPr lang="en-US" sz="2400" dirty="0"/>
              <a:t> HPH (</a:t>
            </a:r>
            <a:r>
              <a:rPr lang="en-US" sz="2400" dirty="0" err="1"/>
              <a:t>Hak</a:t>
            </a:r>
            <a:r>
              <a:rPr lang="en-US" sz="2400" dirty="0"/>
              <a:t> </a:t>
            </a:r>
            <a:r>
              <a:rPr lang="en-US" sz="2400" dirty="0" err="1"/>
              <a:t>Pengusahaan</a:t>
            </a:r>
            <a:r>
              <a:rPr lang="en-US" sz="2400" dirty="0"/>
              <a:t> </a:t>
            </a:r>
            <a:r>
              <a:rPr lang="en-US" sz="2400" dirty="0" err="1"/>
              <a:t>Hutan</a:t>
            </a:r>
            <a:r>
              <a:rPr lang="en-US" sz="2400" dirty="0"/>
              <a:t>), </a:t>
            </a:r>
            <a:r>
              <a:rPr lang="en-US" sz="2400" dirty="0" err="1"/>
              <a:t>kebakaran</a:t>
            </a:r>
            <a:r>
              <a:rPr lang="en-US" sz="2400" dirty="0"/>
              <a:t> </a:t>
            </a:r>
            <a:r>
              <a:rPr lang="en-US" sz="2400" dirty="0" err="1"/>
              <a:t>hutan</a:t>
            </a:r>
            <a:r>
              <a:rPr lang="en-US" sz="2400" dirty="0"/>
              <a:t>, </a:t>
            </a:r>
            <a:r>
              <a:rPr lang="en-US" sz="2400" dirty="0" err="1"/>
              <a:t>perambahan</a:t>
            </a:r>
            <a:r>
              <a:rPr lang="en-US" sz="2400" dirty="0"/>
              <a:t> </a:t>
            </a:r>
            <a:r>
              <a:rPr lang="en-US" sz="2400" dirty="0" err="1"/>
              <a:t>hutan</a:t>
            </a:r>
            <a:r>
              <a:rPr lang="en-US" sz="2400" dirty="0"/>
              <a:t>, </a:t>
            </a:r>
            <a:r>
              <a:rPr lang="en-US" sz="2400" dirty="0" err="1"/>
              <a:t>perladangan</a:t>
            </a:r>
            <a:r>
              <a:rPr lang="en-US" sz="2400" dirty="0"/>
              <a:t> </a:t>
            </a:r>
            <a:r>
              <a:rPr lang="en-US" sz="2400" dirty="0" err="1"/>
              <a:t>berpindah</a:t>
            </a:r>
            <a:r>
              <a:rPr lang="en-US" sz="2400" dirty="0"/>
              <a:t>, </a:t>
            </a:r>
            <a:r>
              <a:rPr lang="en-US" sz="2400" dirty="0" err="1"/>
              <a:t>tumpang</a:t>
            </a:r>
            <a:r>
              <a:rPr lang="en-US" sz="2400" dirty="0"/>
              <a:t> </a:t>
            </a:r>
            <a:r>
              <a:rPr lang="en-US" sz="2400" dirty="0" err="1"/>
              <a:t>tindih</a:t>
            </a:r>
            <a:r>
              <a:rPr lang="en-US" sz="2400" dirty="0"/>
              <a:t> </a:t>
            </a:r>
            <a:r>
              <a:rPr lang="en-US" sz="2400" dirty="0" err="1"/>
              <a:t>penggunaan</a:t>
            </a:r>
            <a:r>
              <a:rPr lang="en-US" sz="2400" dirty="0"/>
              <a:t> </a:t>
            </a:r>
            <a:r>
              <a:rPr lang="en-US" sz="2400" dirty="0" err="1"/>
              <a:t>lahan</a:t>
            </a:r>
            <a:r>
              <a:rPr lang="en-US" sz="2400" dirty="0"/>
              <a:t> </a:t>
            </a:r>
            <a:r>
              <a:rPr lang="en-US" sz="2400" dirty="0" err="1"/>
              <a:t>hutan</a:t>
            </a:r>
            <a:r>
              <a:rPr lang="en-US" sz="2400" dirty="0"/>
              <a:t> </a:t>
            </a:r>
            <a:r>
              <a:rPr lang="en-US" sz="2400" dirty="0" err="1"/>
              <a:t>dengan</a:t>
            </a:r>
            <a:r>
              <a:rPr lang="en-US" sz="2400" dirty="0"/>
              <a:t> </a:t>
            </a:r>
            <a:r>
              <a:rPr lang="en-US" sz="2400" dirty="0" err="1"/>
              <a:t>kegiatan</a:t>
            </a:r>
            <a:r>
              <a:rPr lang="en-US" sz="2400" dirty="0"/>
              <a:t> </a:t>
            </a:r>
            <a:r>
              <a:rPr lang="en-US" sz="2400" dirty="0" err="1"/>
              <a:t>pembangunan</a:t>
            </a:r>
            <a:r>
              <a:rPr lang="en-US" sz="2400" dirty="0"/>
              <a:t> </a:t>
            </a:r>
            <a:r>
              <a:rPr lang="en-US" sz="2400" dirty="0" err="1"/>
              <a:t>seperti</a:t>
            </a:r>
            <a:r>
              <a:rPr lang="en-US" sz="2400" dirty="0"/>
              <a:t> </a:t>
            </a:r>
            <a:r>
              <a:rPr lang="en-US" sz="2400" dirty="0" err="1"/>
              <a:t>perkebunan</a:t>
            </a:r>
            <a:r>
              <a:rPr lang="en-US" sz="2400" dirty="0"/>
              <a:t>, </a:t>
            </a:r>
            <a:r>
              <a:rPr lang="en-US" sz="2400" dirty="0" err="1"/>
              <a:t>transmigrasi</a:t>
            </a:r>
            <a:r>
              <a:rPr lang="en-US" sz="2400" dirty="0"/>
              <a:t>, </a:t>
            </a:r>
            <a:r>
              <a:rPr lang="en-US" sz="2400" dirty="0" err="1"/>
              <a:t>pertambangan</a:t>
            </a:r>
            <a:r>
              <a:rPr lang="en-US" sz="2400" dirty="0"/>
              <a:t>, </a:t>
            </a:r>
            <a:r>
              <a:rPr lang="en-US" sz="2400" dirty="0" err="1"/>
              <a:t>pembangunan</a:t>
            </a:r>
            <a:r>
              <a:rPr lang="en-US" sz="2400" dirty="0"/>
              <a:t> </a:t>
            </a:r>
            <a:r>
              <a:rPr lang="en-US" sz="2400" dirty="0" err="1"/>
              <a:t>jalan</a:t>
            </a:r>
            <a:r>
              <a:rPr lang="en-US" sz="2400" dirty="0"/>
              <a:t> </a:t>
            </a:r>
            <a:r>
              <a:rPr lang="en-US" sz="2400" dirty="0" err="1"/>
              <a:t>dan</a:t>
            </a:r>
            <a:r>
              <a:rPr lang="en-US" sz="2400" dirty="0"/>
              <a:t> </a:t>
            </a:r>
            <a:r>
              <a:rPr lang="en-US" sz="2400" dirty="0" err="1"/>
              <a:t>prasarana</a:t>
            </a:r>
            <a:r>
              <a:rPr lang="en-US" sz="2400" dirty="0"/>
              <a:t> </a:t>
            </a:r>
            <a:r>
              <a:rPr lang="en-US" sz="2400" dirty="0" err="1"/>
              <a:t>lainnya</a:t>
            </a:r>
            <a:r>
              <a:rPr lang="en-US" sz="2400" dirty="0"/>
              <a:t>. </a:t>
            </a:r>
            <a:r>
              <a:rPr lang="en-US" sz="2400" dirty="0" err="1"/>
              <a:t>Sementara</a:t>
            </a:r>
            <a:r>
              <a:rPr lang="en-US" sz="2400" dirty="0"/>
              <a:t> </a:t>
            </a:r>
            <a:r>
              <a:rPr lang="en-US" sz="2400" dirty="0" err="1"/>
              <a:t>itu</a:t>
            </a:r>
            <a:r>
              <a:rPr lang="en-US" sz="2400" dirty="0"/>
              <a:t> </a:t>
            </a:r>
            <a:r>
              <a:rPr lang="en-US" sz="2400" dirty="0" err="1"/>
              <a:t>kegiatan-kegiatan</a:t>
            </a:r>
            <a:r>
              <a:rPr lang="en-US" sz="2400" dirty="0"/>
              <a:t> </a:t>
            </a:r>
            <a:r>
              <a:rPr lang="en-US" sz="2400" dirty="0" err="1"/>
              <a:t>rehabilitasi</a:t>
            </a:r>
            <a:r>
              <a:rPr lang="en-US" sz="2400" dirty="0"/>
              <a:t> </a:t>
            </a:r>
            <a:r>
              <a:rPr lang="en-US" sz="2400" dirty="0" err="1"/>
              <a:t>belum</a:t>
            </a:r>
            <a:r>
              <a:rPr lang="en-US" sz="2400" dirty="0"/>
              <a:t> </a:t>
            </a:r>
            <a:r>
              <a:rPr lang="en-US" sz="2400" dirty="0" err="1"/>
              <a:t>memadai</a:t>
            </a:r>
            <a:r>
              <a:rPr lang="en-US" sz="2400" dirty="0"/>
              <a:t> </a:t>
            </a:r>
            <a:r>
              <a:rPr lang="en-US" sz="2400" dirty="0" err="1"/>
              <a:t>dibanding</a:t>
            </a:r>
            <a:r>
              <a:rPr lang="en-US" sz="2400" dirty="0"/>
              <a:t> </a:t>
            </a:r>
            <a:r>
              <a:rPr lang="en-US" sz="2400" dirty="0" err="1"/>
              <a:t>dengan</a:t>
            </a:r>
            <a:r>
              <a:rPr lang="en-US" sz="2400" dirty="0"/>
              <a:t> </a:t>
            </a:r>
            <a:r>
              <a:rPr lang="en-US" sz="2400" dirty="0" err="1"/>
              <a:t>laju</a:t>
            </a:r>
            <a:r>
              <a:rPr lang="en-US" sz="2400" dirty="0"/>
              <a:t> </a:t>
            </a:r>
            <a:r>
              <a:rPr lang="en-US" sz="2400" dirty="0" err="1"/>
              <a:t>kerusakan</a:t>
            </a:r>
            <a:r>
              <a:rPr lang="en-US" sz="2400" dirty="0"/>
              <a:t> yang </a:t>
            </a:r>
            <a:r>
              <a:rPr lang="en-US" sz="2400" dirty="0" err="1"/>
              <a:t>terjadi</a:t>
            </a:r>
            <a:r>
              <a:rPr lang="en-US" sz="2400" dirty="0"/>
              <a:t>. </a:t>
            </a:r>
          </a:p>
        </p:txBody>
      </p:sp>
    </p:spTree>
    <p:extLst>
      <p:ext uri="{BB962C8B-B14F-4D97-AF65-F5344CB8AC3E}">
        <p14:creationId xmlns:p14="http://schemas.microsoft.com/office/powerpoint/2010/main" val="2652205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10000"/>
          </a:bodyPr>
          <a:lstStyle/>
          <a:p>
            <a:pPr marL="914400" indent="-457200">
              <a:buFont typeface="+mj-lt"/>
              <a:buAutoNum type="alphaLcPeriod" startAt="4"/>
            </a:pPr>
            <a:r>
              <a:rPr lang="en-US" sz="2400" b="1" dirty="0" err="1" smtClean="0"/>
              <a:t>Keanekaragaman</a:t>
            </a:r>
            <a:r>
              <a:rPr lang="en-US" sz="2400" b="1" dirty="0" smtClean="0"/>
              <a:t> </a:t>
            </a:r>
            <a:r>
              <a:rPr lang="en-US" sz="2400" b="1" dirty="0" err="1" smtClean="0"/>
              <a:t>Hayati</a:t>
            </a:r>
            <a:r>
              <a:rPr lang="en-US" sz="2400" b="1" dirty="0" smtClean="0"/>
              <a:t> </a:t>
            </a:r>
          </a:p>
          <a:p>
            <a:pPr marL="914400" indent="0">
              <a:buNone/>
            </a:pPr>
            <a:r>
              <a:rPr lang="en-US" sz="2400" dirty="0" err="1"/>
              <a:t>Pulau-pulau</a:t>
            </a:r>
            <a:r>
              <a:rPr lang="en-US" sz="2400" dirty="0"/>
              <a:t> di Indonesia </a:t>
            </a:r>
            <a:r>
              <a:rPr lang="en-US" sz="2400" dirty="0" err="1"/>
              <a:t>bervariasi</a:t>
            </a:r>
            <a:r>
              <a:rPr lang="en-US" sz="2400" dirty="0"/>
              <a:t> </a:t>
            </a:r>
            <a:r>
              <a:rPr lang="en-US" sz="2400" dirty="0" err="1"/>
              <a:t>dari</a:t>
            </a:r>
            <a:r>
              <a:rPr lang="en-US" sz="2400" dirty="0"/>
              <a:t> yang </a:t>
            </a:r>
            <a:r>
              <a:rPr lang="en-US" sz="2400" dirty="0" err="1"/>
              <a:t>sempit</a:t>
            </a:r>
            <a:r>
              <a:rPr lang="en-US" sz="2400" dirty="0"/>
              <a:t> </a:t>
            </a:r>
            <a:r>
              <a:rPr lang="en-US" sz="2400" dirty="0" err="1"/>
              <a:t>sampai</a:t>
            </a:r>
            <a:r>
              <a:rPr lang="en-US" sz="2400" dirty="0"/>
              <a:t> yang </a:t>
            </a:r>
            <a:r>
              <a:rPr lang="en-US" sz="2400" dirty="0" err="1"/>
              <a:t>luas</a:t>
            </a:r>
            <a:r>
              <a:rPr lang="en-US" sz="2400" dirty="0"/>
              <a:t>, </a:t>
            </a:r>
            <a:r>
              <a:rPr lang="en-US" sz="2400" dirty="0" err="1"/>
              <a:t>dari</a:t>
            </a:r>
            <a:r>
              <a:rPr lang="en-US" sz="2400" dirty="0"/>
              <a:t> </a:t>
            </a:r>
            <a:r>
              <a:rPr lang="en-US" sz="2400" dirty="0" err="1"/>
              <a:t>datar</a:t>
            </a:r>
            <a:r>
              <a:rPr lang="en-US" sz="2400" dirty="0"/>
              <a:t> </a:t>
            </a:r>
            <a:r>
              <a:rPr lang="en-US" sz="2400" dirty="0" err="1"/>
              <a:t>sampai</a:t>
            </a:r>
            <a:r>
              <a:rPr lang="en-US" sz="2400" dirty="0"/>
              <a:t> </a:t>
            </a:r>
            <a:r>
              <a:rPr lang="en-US" sz="2400" dirty="0" err="1"/>
              <a:t>berbukit</a:t>
            </a:r>
            <a:r>
              <a:rPr lang="en-US" sz="2400" dirty="0"/>
              <a:t> </a:t>
            </a:r>
            <a:r>
              <a:rPr lang="en-US" sz="2400" dirty="0" err="1"/>
              <a:t>serta</a:t>
            </a:r>
            <a:r>
              <a:rPr lang="en-US" sz="2400" dirty="0"/>
              <a:t> </a:t>
            </a:r>
            <a:r>
              <a:rPr lang="en-US" sz="2400" dirty="0" err="1"/>
              <a:t>bergunung</a:t>
            </a:r>
            <a:r>
              <a:rPr lang="en-US" sz="2400" dirty="0"/>
              <a:t> </a:t>
            </a:r>
            <a:r>
              <a:rPr lang="en-US" sz="2400" dirty="0" err="1"/>
              <a:t>tinggi</a:t>
            </a:r>
            <a:r>
              <a:rPr lang="en-US" sz="2400" dirty="0"/>
              <a:t>, </a:t>
            </a:r>
            <a:r>
              <a:rPr lang="en-US" sz="2400" dirty="0" err="1"/>
              <a:t>sehingga</a:t>
            </a:r>
            <a:r>
              <a:rPr lang="en-US" sz="2400" dirty="0"/>
              <a:t> </a:t>
            </a:r>
            <a:r>
              <a:rPr lang="en-US" sz="2400" dirty="0" err="1"/>
              <a:t>mampu</a:t>
            </a:r>
            <a:r>
              <a:rPr lang="en-US" sz="2400" dirty="0"/>
              <a:t> </a:t>
            </a:r>
            <a:r>
              <a:rPr lang="en-US" sz="2400" dirty="0" err="1"/>
              <a:t>menunjang</a:t>
            </a:r>
            <a:r>
              <a:rPr lang="en-US" sz="2400" dirty="0"/>
              <a:t> </a:t>
            </a:r>
            <a:r>
              <a:rPr lang="en-US" sz="2400" dirty="0" err="1"/>
              <a:t>kehidupan</a:t>
            </a:r>
            <a:r>
              <a:rPr lang="en-US" sz="2400" dirty="0"/>
              <a:t> flora, fauna </a:t>
            </a:r>
            <a:r>
              <a:rPr lang="en-US" sz="2400" dirty="0" err="1"/>
              <a:t>dan</a:t>
            </a:r>
            <a:r>
              <a:rPr lang="en-US" sz="2400" dirty="0"/>
              <a:t> </a:t>
            </a:r>
            <a:r>
              <a:rPr lang="en-US" sz="2400" dirty="0" err="1"/>
              <a:t>mikroba</a:t>
            </a:r>
            <a:r>
              <a:rPr lang="en-US" sz="2400" dirty="0"/>
              <a:t> yang </a:t>
            </a:r>
            <a:r>
              <a:rPr lang="en-US" sz="2400" dirty="0" err="1"/>
              <a:t>beranekaragam</a:t>
            </a:r>
            <a:r>
              <a:rPr lang="en-US" sz="2400" dirty="0"/>
              <a:t>. </a:t>
            </a:r>
            <a:r>
              <a:rPr lang="en-US" sz="2400" dirty="0" err="1"/>
              <a:t>Ditambah</a:t>
            </a:r>
            <a:r>
              <a:rPr lang="en-US" sz="2400" dirty="0"/>
              <a:t> </a:t>
            </a:r>
            <a:r>
              <a:rPr lang="en-US" sz="2400" dirty="0" err="1"/>
              <a:t>lagi</a:t>
            </a:r>
            <a:r>
              <a:rPr lang="en-US" sz="2400" dirty="0"/>
              <a:t> </a:t>
            </a:r>
            <a:r>
              <a:rPr lang="en-US" sz="2400" dirty="0" err="1"/>
              <a:t>dengan</a:t>
            </a:r>
            <a:r>
              <a:rPr lang="en-US" sz="2400" dirty="0"/>
              <a:t> </a:t>
            </a:r>
            <a:r>
              <a:rPr lang="en-US" sz="2400" dirty="0" err="1"/>
              <a:t>kekayaan</a:t>
            </a:r>
            <a:r>
              <a:rPr lang="en-US" sz="2400" dirty="0"/>
              <a:t> </a:t>
            </a:r>
            <a:r>
              <a:rPr lang="en-US" sz="2400" dirty="0" err="1"/>
              <a:t>hayati</a:t>
            </a:r>
            <a:r>
              <a:rPr lang="en-US" sz="2400" dirty="0"/>
              <a:t> yang </a:t>
            </a:r>
            <a:r>
              <a:rPr lang="en-US" sz="2400" dirty="0" err="1"/>
              <a:t>ada</a:t>
            </a:r>
            <a:r>
              <a:rPr lang="en-US" sz="2400" dirty="0"/>
              <a:t> di </a:t>
            </a:r>
            <a:r>
              <a:rPr lang="en-US" sz="2400" dirty="0" err="1"/>
              <a:t>laut</a:t>
            </a:r>
            <a:r>
              <a:rPr lang="en-US" sz="2400" dirty="0"/>
              <a:t>. </a:t>
            </a:r>
            <a:r>
              <a:rPr lang="en-US" sz="2400" dirty="0" err="1"/>
              <a:t>Oleh</a:t>
            </a:r>
            <a:r>
              <a:rPr lang="en-US" sz="2400" dirty="0"/>
              <a:t> </a:t>
            </a:r>
            <a:r>
              <a:rPr lang="en-US" sz="2400" dirty="0" err="1"/>
              <a:t>karena</a:t>
            </a:r>
            <a:r>
              <a:rPr lang="en-US" sz="2400" dirty="0"/>
              <a:t> </a:t>
            </a:r>
            <a:r>
              <a:rPr lang="en-US" sz="2400" dirty="0" err="1"/>
              <a:t>itu</a:t>
            </a:r>
            <a:r>
              <a:rPr lang="en-US" sz="2400" dirty="0"/>
              <a:t> Indonesia </a:t>
            </a:r>
            <a:r>
              <a:rPr lang="en-US" sz="2400" dirty="0" err="1"/>
              <a:t>dikenal</a:t>
            </a:r>
            <a:r>
              <a:rPr lang="en-US" sz="2400" dirty="0"/>
              <a:t> </a:t>
            </a:r>
            <a:r>
              <a:rPr lang="en-US" sz="2400" dirty="0" err="1"/>
              <a:t>sebagai</a:t>
            </a:r>
            <a:r>
              <a:rPr lang="en-US" sz="2400" dirty="0"/>
              <a:t> </a:t>
            </a:r>
            <a:r>
              <a:rPr lang="en-US" sz="2400" dirty="0" err="1"/>
              <a:t>negara</a:t>
            </a:r>
            <a:r>
              <a:rPr lang="en-US" sz="2400" dirty="0"/>
              <a:t> yang </a:t>
            </a:r>
            <a:r>
              <a:rPr lang="en-US" sz="2400" dirty="0" err="1"/>
              <a:t>mempunyai</a:t>
            </a:r>
            <a:r>
              <a:rPr lang="en-US" sz="2400" dirty="0"/>
              <a:t> mega diversity </a:t>
            </a:r>
            <a:r>
              <a:rPr lang="en-US" sz="2400" dirty="0" err="1"/>
              <a:t>jenis</a:t>
            </a:r>
            <a:r>
              <a:rPr lang="en-US" sz="2400" dirty="0"/>
              <a:t> </a:t>
            </a:r>
            <a:r>
              <a:rPr lang="en-US" sz="2400" dirty="0" err="1"/>
              <a:t>hayati</a:t>
            </a:r>
            <a:r>
              <a:rPr lang="en-US" sz="2400" dirty="0"/>
              <a:t>. </a:t>
            </a:r>
            <a:r>
              <a:rPr lang="en-US" sz="2400" dirty="0" err="1"/>
              <a:t>Namun</a:t>
            </a:r>
            <a:r>
              <a:rPr lang="en-US" sz="2400" dirty="0"/>
              <a:t> </a:t>
            </a:r>
            <a:r>
              <a:rPr lang="en-US" sz="2400" dirty="0" err="1"/>
              <a:t>demikian</a:t>
            </a:r>
            <a:r>
              <a:rPr lang="en-US" sz="2400" dirty="0"/>
              <a:t> </a:t>
            </a:r>
            <a:r>
              <a:rPr lang="en-US" sz="2400" dirty="0" err="1"/>
              <a:t>keanekaragaman</a:t>
            </a:r>
            <a:r>
              <a:rPr lang="en-US" sz="2400" dirty="0"/>
              <a:t> </a:t>
            </a:r>
            <a:r>
              <a:rPr lang="en-US" sz="2400" dirty="0" err="1"/>
              <a:t>hayati</a:t>
            </a:r>
            <a:r>
              <a:rPr lang="en-US" sz="2400" dirty="0"/>
              <a:t> Indonesia </a:t>
            </a:r>
            <a:r>
              <a:rPr lang="en-US" sz="2400" dirty="0" err="1"/>
              <a:t>cenderung</a:t>
            </a:r>
            <a:r>
              <a:rPr lang="en-US" sz="2400" dirty="0"/>
              <a:t> </a:t>
            </a:r>
            <a:r>
              <a:rPr lang="en-US" sz="2400" dirty="0" err="1"/>
              <a:t>menyusut</a:t>
            </a:r>
            <a:r>
              <a:rPr lang="en-US" sz="2400" dirty="0"/>
              <a:t> </a:t>
            </a:r>
            <a:r>
              <a:rPr lang="en-US" sz="2400" dirty="0" err="1"/>
              <a:t>karena</a:t>
            </a:r>
            <a:r>
              <a:rPr lang="en-US" sz="2400" dirty="0"/>
              <a:t> </a:t>
            </a:r>
            <a:r>
              <a:rPr lang="en-US" sz="2400" dirty="0" err="1"/>
              <a:t>lingkungan</a:t>
            </a:r>
            <a:r>
              <a:rPr lang="en-US" sz="2400" dirty="0"/>
              <a:t> yang </a:t>
            </a:r>
            <a:r>
              <a:rPr lang="en-US" sz="2400" dirty="0" err="1"/>
              <a:t>mendukung</a:t>
            </a:r>
            <a:r>
              <a:rPr lang="en-US" sz="2400" dirty="0"/>
              <a:t> </a:t>
            </a:r>
            <a:r>
              <a:rPr lang="en-US" sz="2400" dirty="0" err="1"/>
              <a:t>kehidupan</a:t>
            </a:r>
            <a:r>
              <a:rPr lang="en-US" sz="2400" dirty="0"/>
              <a:t> mega diversity </a:t>
            </a:r>
            <a:r>
              <a:rPr lang="en-US" sz="2400" dirty="0" err="1"/>
              <a:t>tersebut</a:t>
            </a:r>
            <a:r>
              <a:rPr lang="en-US" sz="2400" dirty="0"/>
              <a:t> </a:t>
            </a:r>
            <a:r>
              <a:rPr lang="en-US" sz="2400" dirty="0" err="1"/>
              <a:t>diperkirakan</a:t>
            </a:r>
            <a:r>
              <a:rPr lang="en-US" sz="2400" dirty="0"/>
              <a:t> </a:t>
            </a:r>
            <a:r>
              <a:rPr lang="en-US" sz="2400" dirty="0" err="1"/>
              <a:t>menyusut</a:t>
            </a:r>
            <a:r>
              <a:rPr lang="en-US" sz="2400" dirty="0"/>
              <a:t> </a:t>
            </a:r>
            <a:r>
              <a:rPr lang="en-US" sz="2400" dirty="0" err="1"/>
              <a:t>seluas</a:t>
            </a:r>
            <a:r>
              <a:rPr lang="en-US" sz="2400" dirty="0"/>
              <a:t> 15 000-20 000 ha/</a:t>
            </a:r>
            <a:r>
              <a:rPr lang="en-US" sz="2400" dirty="0" err="1"/>
              <a:t>tahun</a:t>
            </a:r>
            <a:r>
              <a:rPr lang="en-US" sz="2400" dirty="0"/>
              <a:t>, </a:t>
            </a:r>
            <a:r>
              <a:rPr lang="en-US" sz="2400" dirty="0" err="1"/>
              <a:t>karena</a:t>
            </a:r>
            <a:r>
              <a:rPr lang="en-US" sz="2400" dirty="0"/>
              <a:t> </a:t>
            </a:r>
            <a:r>
              <a:rPr lang="en-US" sz="2400" dirty="0" err="1"/>
              <a:t>konversi</a:t>
            </a:r>
            <a:r>
              <a:rPr lang="en-US" sz="2400" dirty="0"/>
              <a:t> </a:t>
            </a:r>
            <a:r>
              <a:rPr lang="en-US" sz="2400" dirty="0" err="1"/>
              <a:t>lahan</a:t>
            </a:r>
            <a:r>
              <a:rPr lang="en-US" sz="2400" dirty="0"/>
              <a:t>, </a:t>
            </a:r>
            <a:r>
              <a:rPr lang="en-US" sz="2400" dirty="0" err="1"/>
              <a:t>pertanian</a:t>
            </a:r>
            <a:r>
              <a:rPr lang="en-US" sz="2400" dirty="0"/>
              <a:t> </a:t>
            </a:r>
            <a:r>
              <a:rPr lang="en-US" sz="2400" dirty="0" err="1"/>
              <a:t>monokultur</a:t>
            </a:r>
            <a:r>
              <a:rPr lang="en-US" sz="2400" dirty="0"/>
              <a:t>, </a:t>
            </a:r>
            <a:r>
              <a:rPr lang="en-US" sz="2400" dirty="0" err="1"/>
              <a:t>perindustrial</a:t>
            </a:r>
            <a:r>
              <a:rPr lang="en-US" sz="2400" dirty="0"/>
              <a:t>, </a:t>
            </a:r>
            <a:r>
              <a:rPr lang="en-US" sz="2400" dirty="0" err="1"/>
              <a:t>dll</a:t>
            </a:r>
            <a:r>
              <a:rPr lang="en-US" sz="2400" dirty="0"/>
              <a:t>. </a:t>
            </a:r>
            <a:endParaRPr lang="en-US" sz="2200" dirty="0"/>
          </a:p>
          <a:p>
            <a:pPr marL="914400" indent="-457200">
              <a:buFont typeface="+mj-lt"/>
              <a:buAutoNum type="alphaLcPeriod" startAt="5"/>
            </a:pPr>
            <a:r>
              <a:rPr lang="en-US" sz="2400" b="1" dirty="0" err="1" smtClean="0"/>
              <a:t>Pesisir</a:t>
            </a:r>
            <a:r>
              <a:rPr lang="en-US" sz="2400" b="1" dirty="0" smtClean="0"/>
              <a:t> </a:t>
            </a:r>
            <a:r>
              <a:rPr lang="en-US" sz="2400" b="1" dirty="0" err="1" smtClean="0"/>
              <a:t>dan</a:t>
            </a:r>
            <a:r>
              <a:rPr lang="en-US" sz="2400" b="1" dirty="0" smtClean="0"/>
              <a:t> </a:t>
            </a:r>
            <a:r>
              <a:rPr lang="en-US" sz="2400" b="1" dirty="0" err="1" smtClean="0"/>
              <a:t>Lautan</a:t>
            </a:r>
            <a:r>
              <a:rPr lang="en-US" sz="2400" b="1" dirty="0" smtClean="0"/>
              <a:t> </a:t>
            </a:r>
          </a:p>
          <a:p>
            <a:pPr marL="914400" indent="0">
              <a:buNone/>
            </a:pPr>
            <a:r>
              <a:rPr lang="en-US" sz="2400" dirty="0" err="1"/>
              <a:t>Permasalahan</a:t>
            </a:r>
            <a:r>
              <a:rPr lang="en-US" sz="2400" dirty="0"/>
              <a:t> di Indonesia </a:t>
            </a:r>
            <a:r>
              <a:rPr lang="en-US" sz="2400" dirty="0" err="1"/>
              <a:t>terutama</a:t>
            </a:r>
            <a:r>
              <a:rPr lang="en-US" sz="2400" dirty="0"/>
              <a:t> </a:t>
            </a:r>
            <a:r>
              <a:rPr lang="en-US" sz="2400" dirty="0" err="1"/>
              <a:t>karena</a:t>
            </a:r>
            <a:r>
              <a:rPr lang="en-US" sz="2400" dirty="0"/>
              <a:t> </a:t>
            </a:r>
            <a:r>
              <a:rPr lang="en-US" sz="2400" dirty="0" err="1"/>
              <a:t>eksploitasi</a:t>
            </a:r>
            <a:r>
              <a:rPr lang="en-US" sz="2400" dirty="0"/>
              <a:t> yang </a:t>
            </a:r>
            <a:r>
              <a:rPr lang="en-US" sz="2400" dirty="0" err="1"/>
              <a:t>berlebihan</a:t>
            </a:r>
            <a:r>
              <a:rPr lang="en-US" sz="2400" dirty="0"/>
              <a:t> </a:t>
            </a:r>
            <a:r>
              <a:rPr lang="en-US" sz="2400" dirty="0" err="1"/>
              <a:t>tanpa</a:t>
            </a:r>
            <a:r>
              <a:rPr lang="en-US" sz="2400" dirty="0"/>
              <a:t> </a:t>
            </a:r>
            <a:r>
              <a:rPr lang="en-US" sz="2400" dirty="0" err="1"/>
              <a:t>terkendali</a:t>
            </a:r>
            <a:r>
              <a:rPr lang="en-US" sz="2400" dirty="0"/>
              <a:t> </a:t>
            </a:r>
            <a:r>
              <a:rPr lang="en-US" sz="2400" dirty="0" err="1"/>
              <a:t>terhadap</a:t>
            </a:r>
            <a:r>
              <a:rPr lang="en-US" sz="2400" dirty="0"/>
              <a:t> </a:t>
            </a:r>
            <a:r>
              <a:rPr lang="en-US" sz="2400" dirty="0" err="1"/>
              <a:t>sumberdaya</a:t>
            </a:r>
            <a:r>
              <a:rPr lang="en-US" sz="2400" dirty="0"/>
              <a:t> </a:t>
            </a:r>
            <a:r>
              <a:rPr lang="en-US" sz="2400" dirty="0" err="1"/>
              <a:t>alam</a:t>
            </a:r>
            <a:r>
              <a:rPr lang="en-US" sz="2400" dirty="0"/>
              <a:t> di </a:t>
            </a:r>
            <a:r>
              <a:rPr lang="en-US" sz="2400" dirty="0" err="1"/>
              <a:t>wilayah</a:t>
            </a:r>
            <a:r>
              <a:rPr lang="en-US" sz="2400" dirty="0"/>
              <a:t> </a:t>
            </a:r>
            <a:r>
              <a:rPr lang="en-US" sz="2400" dirty="0" err="1"/>
              <a:t>pesisir</a:t>
            </a:r>
            <a:r>
              <a:rPr lang="en-US" sz="2400" dirty="0"/>
              <a:t> </a:t>
            </a:r>
            <a:r>
              <a:rPr lang="en-US" sz="2400" dirty="0" err="1"/>
              <a:t>dan</a:t>
            </a:r>
            <a:r>
              <a:rPr lang="en-US" sz="2400" dirty="0"/>
              <a:t> </a:t>
            </a:r>
            <a:r>
              <a:rPr lang="en-US" sz="2400" dirty="0" err="1"/>
              <a:t>lautan</a:t>
            </a:r>
            <a:r>
              <a:rPr lang="en-US" sz="2400" dirty="0"/>
              <a:t>, </a:t>
            </a:r>
            <a:r>
              <a:rPr lang="en-US" sz="2400" dirty="0" err="1"/>
              <a:t>seperti</a:t>
            </a:r>
            <a:r>
              <a:rPr lang="en-US" sz="2400" dirty="0"/>
              <a:t> </a:t>
            </a:r>
            <a:r>
              <a:rPr lang="en-US" sz="2400" dirty="0" err="1"/>
              <a:t>hutan</a:t>
            </a:r>
            <a:r>
              <a:rPr lang="en-US" sz="2400" dirty="0"/>
              <a:t> mangrove, </a:t>
            </a:r>
            <a:r>
              <a:rPr lang="en-US" sz="2400" dirty="0" err="1"/>
              <a:t>terumbu</a:t>
            </a:r>
            <a:r>
              <a:rPr lang="en-US" sz="2400" dirty="0"/>
              <a:t> </a:t>
            </a:r>
            <a:r>
              <a:rPr lang="en-US" sz="2400" dirty="0" err="1"/>
              <a:t>karang</a:t>
            </a:r>
            <a:r>
              <a:rPr lang="en-US" sz="2400" dirty="0"/>
              <a:t>, </a:t>
            </a:r>
            <a:r>
              <a:rPr lang="en-US" sz="2400" dirty="0" err="1"/>
              <a:t>pasir</a:t>
            </a:r>
            <a:r>
              <a:rPr lang="en-US" sz="2400" dirty="0"/>
              <a:t> </a:t>
            </a:r>
            <a:r>
              <a:rPr lang="en-US" sz="2400" dirty="0" err="1"/>
              <a:t>laut</a:t>
            </a:r>
            <a:r>
              <a:rPr lang="en-US" sz="2400" dirty="0"/>
              <a:t>, </a:t>
            </a:r>
            <a:r>
              <a:rPr lang="en-US" sz="2400" dirty="0" err="1"/>
              <a:t>dll</a:t>
            </a:r>
            <a:r>
              <a:rPr lang="en-US" sz="2400" dirty="0"/>
              <a:t>. Hal </a:t>
            </a:r>
            <a:r>
              <a:rPr lang="en-US" sz="2400" dirty="0" err="1"/>
              <a:t>ini</a:t>
            </a:r>
            <a:r>
              <a:rPr lang="en-US" sz="2400" dirty="0"/>
              <a:t> </a:t>
            </a:r>
            <a:r>
              <a:rPr lang="en-US" sz="2400" dirty="0" err="1"/>
              <a:t>menyebabkan</a:t>
            </a:r>
            <a:r>
              <a:rPr lang="en-US" sz="2400" dirty="0"/>
              <a:t> </a:t>
            </a:r>
            <a:r>
              <a:rPr lang="en-US" sz="2400" dirty="0" err="1"/>
              <a:t>degradasi</a:t>
            </a:r>
            <a:r>
              <a:rPr lang="en-US" sz="2400" dirty="0"/>
              <a:t> </a:t>
            </a:r>
            <a:r>
              <a:rPr lang="en-US" sz="2400" dirty="0" err="1"/>
              <a:t>ekosistem</a:t>
            </a:r>
            <a:r>
              <a:rPr lang="en-US" sz="2400" dirty="0"/>
              <a:t> </a:t>
            </a:r>
            <a:r>
              <a:rPr lang="en-US" sz="2400" dirty="0" err="1"/>
              <a:t>pesisir</a:t>
            </a:r>
            <a:r>
              <a:rPr lang="en-US" sz="2400" dirty="0"/>
              <a:t> </a:t>
            </a:r>
            <a:r>
              <a:rPr lang="en-US" sz="2400" dirty="0" err="1"/>
              <a:t>dan</a:t>
            </a:r>
            <a:r>
              <a:rPr lang="en-US" sz="2400" dirty="0"/>
              <a:t> </a:t>
            </a:r>
            <a:r>
              <a:rPr lang="en-US" sz="2400" dirty="0" err="1"/>
              <a:t>lautanSelain</a:t>
            </a:r>
            <a:r>
              <a:rPr lang="en-US" sz="2400" dirty="0"/>
              <a:t> </a:t>
            </a:r>
            <a:r>
              <a:rPr lang="en-US" sz="2400" dirty="0" err="1"/>
              <a:t>itu</a:t>
            </a:r>
            <a:r>
              <a:rPr lang="en-US" sz="2400" dirty="0"/>
              <a:t> </a:t>
            </a:r>
            <a:r>
              <a:rPr lang="en-US" sz="2400" dirty="0" err="1"/>
              <a:t>juga</a:t>
            </a:r>
            <a:r>
              <a:rPr lang="en-US" sz="2400" dirty="0"/>
              <a:t> </a:t>
            </a:r>
            <a:r>
              <a:rPr lang="en-US" sz="2400" dirty="0" err="1"/>
              <a:t>terjadi</a:t>
            </a:r>
            <a:r>
              <a:rPr lang="en-US" sz="2400" dirty="0"/>
              <a:t> </a:t>
            </a:r>
            <a:r>
              <a:rPr lang="en-US" sz="2400" dirty="0" err="1"/>
              <a:t>pencemaran</a:t>
            </a:r>
            <a:r>
              <a:rPr lang="en-US" sz="2400" dirty="0"/>
              <a:t> </a:t>
            </a:r>
            <a:r>
              <a:rPr lang="en-US" sz="2400" dirty="0" err="1"/>
              <a:t>oleh</a:t>
            </a:r>
            <a:r>
              <a:rPr lang="en-US" sz="2400" dirty="0"/>
              <a:t> </a:t>
            </a:r>
            <a:r>
              <a:rPr lang="en-US" sz="2400" dirty="0" err="1"/>
              <a:t>logam</a:t>
            </a:r>
            <a:r>
              <a:rPr lang="en-US" sz="2400" dirty="0"/>
              <a:t> </a:t>
            </a:r>
            <a:r>
              <a:rPr lang="en-US" sz="2400" dirty="0" err="1"/>
              <a:t>berat</a:t>
            </a:r>
            <a:r>
              <a:rPr lang="en-US" sz="2400" dirty="0"/>
              <a:t> </a:t>
            </a:r>
            <a:r>
              <a:rPr lang="en-US" sz="2400" dirty="0" err="1"/>
              <a:t>dan</a:t>
            </a:r>
            <a:r>
              <a:rPr lang="en-US" sz="2400" dirty="0"/>
              <a:t> </a:t>
            </a:r>
            <a:r>
              <a:rPr lang="en-US" sz="2400" dirty="0" err="1"/>
              <a:t>tumpahan</a:t>
            </a:r>
            <a:r>
              <a:rPr lang="en-US" sz="2400" dirty="0"/>
              <a:t> </a:t>
            </a:r>
            <a:r>
              <a:rPr lang="en-US" sz="2400" dirty="0" err="1"/>
              <a:t>minyak</a:t>
            </a:r>
            <a:r>
              <a:rPr lang="en-US" sz="2400" dirty="0"/>
              <a:t>. </a:t>
            </a:r>
          </a:p>
        </p:txBody>
      </p:sp>
    </p:spTree>
    <p:extLst>
      <p:ext uri="{BB962C8B-B14F-4D97-AF65-F5344CB8AC3E}">
        <p14:creationId xmlns:p14="http://schemas.microsoft.com/office/powerpoint/2010/main" val="20142008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marL="914400" indent="-457200">
              <a:buFont typeface="+mj-lt"/>
              <a:buAutoNum type="alphaLcPeriod" startAt="6"/>
            </a:pPr>
            <a:r>
              <a:rPr lang="en-US" sz="2400" b="1" dirty="0" err="1" smtClean="0"/>
              <a:t>Udara</a:t>
            </a:r>
            <a:endParaRPr lang="en-US" sz="2400" b="1" dirty="0" smtClean="0"/>
          </a:p>
          <a:p>
            <a:pPr marL="1257300"/>
            <a:r>
              <a:rPr lang="en-US" sz="2400" dirty="0" err="1"/>
              <a:t>Pencemaran</a:t>
            </a:r>
            <a:r>
              <a:rPr lang="en-US" sz="2400" dirty="0"/>
              <a:t> </a:t>
            </a:r>
            <a:r>
              <a:rPr lang="en-US" sz="2400" dirty="0" err="1"/>
              <a:t>udara</a:t>
            </a:r>
            <a:r>
              <a:rPr lang="en-US" sz="2400" dirty="0"/>
              <a:t> </a:t>
            </a:r>
            <a:r>
              <a:rPr lang="en-US" sz="2400" dirty="0" err="1" smtClean="0"/>
              <a:t>oleh</a:t>
            </a:r>
            <a:r>
              <a:rPr lang="en-US" sz="2400" dirty="0" smtClean="0"/>
              <a:t> </a:t>
            </a:r>
            <a:r>
              <a:rPr lang="en-US" sz="2400" dirty="0" err="1" smtClean="0"/>
              <a:t>industri</a:t>
            </a:r>
            <a:r>
              <a:rPr lang="en-US" sz="2400" dirty="0" smtClean="0"/>
              <a:t> </a:t>
            </a:r>
            <a:r>
              <a:rPr lang="en-US" sz="2400" dirty="0" err="1" smtClean="0"/>
              <a:t>dan</a:t>
            </a:r>
            <a:r>
              <a:rPr lang="en-US" sz="2400" dirty="0" smtClean="0"/>
              <a:t> </a:t>
            </a:r>
            <a:r>
              <a:rPr lang="en-US" sz="2400" dirty="0" err="1" smtClean="0"/>
              <a:t>kendaraan</a:t>
            </a:r>
            <a:r>
              <a:rPr lang="en-US" sz="2400" dirty="0" smtClean="0"/>
              <a:t> </a:t>
            </a:r>
            <a:r>
              <a:rPr lang="en-US" sz="2400" dirty="0" err="1" smtClean="0"/>
              <a:t>bermotor</a:t>
            </a:r>
            <a:r>
              <a:rPr lang="en-US" sz="2400" dirty="0" smtClean="0"/>
              <a:t>.</a:t>
            </a:r>
          </a:p>
          <a:p>
            <a:pPr marL="1257300"/>
            <a:r>
              <a:rPr lang="en-US" sz="2400" dirty="0" err="1" smtClean="0"/>
              <a:t>Terjadinya</a:t>
            </a:r>
            <a:r>
              <a:rPr lang="en-US" sz="2400" dirty="0" smtClean="0"/>
              <a:t> </a:t>
            </a:r>
            <a:r>
              <a:rPr lang="en-US" sz="2400" dirty="0" err="1" smtClean="0"/>
              <a:t>hujan</a:t>
            </a:r>
            <a:r>
              <a:rPr lang="en-US" sz="2400" dirty="0" smtClean="0"/>
              <a:t> </a:t>
            </a:r>
            <a:r>
              <a:rPr lang="en-US" sz="2400" dirty="0" err="1" smtClean="0"/>
              <a:t>asam</a:t>
            </a:r>
            <a:r>
              <a:rPr lang="en-US" sz="2400" dirty="0" smtClean="0"/>
              <a:t>.</a:t>
            </a:r>
          </a:p>
          <a:p>
            <a:pPr marL="1257300"/>
            <a:r>
              <a:rPr lang="en-US" sz="2400" dirty="0" err="1" smtClean="0"/>
              <a:t>Menipisnya</a:t>
            </a:r>
            <a:r>
              <a:rPr lang="en-US" sz="2400" dirty="0" smtClean="0"/>
              <a:t> </a:t>
            </a:r>
            <a:r>
              <a:rPr lang="en-US" sz="2400" dirty="0" err="1" smtClean="0"/>
              <a:t>lapisan</a:t>
            </a:r>
            <a:r>
              <a:rPr lang="en-US" sz="2400" dirty="0" smtClean="0"/>
              <a:t> </a:t>
            </a:r>
            <a:r>
              <a:rPr lang="en-US" sz="2400" dirty="0" err="1" smtClean="0"/>
              <a:t>ozon</a:t>
            </a:r>
            <a:r>
              <a:rPr lang="en-US" sz="2400" dirty="0" smtClean="0"/>
              <a:t> yang </a:t>
            </a:r>
            <a:r>
              <a:rPr lang="en-US" sz="2400" dirty="0" err="1" smtClean="0"/>
              <a:t>menyebabkan</a:t>
            </a:r>
            <a:r>
              <a:rPr lang="en-US" sz="2400" dirty="0" smtClean="0"/>
              <a:t> </a:t>
            </a:r>
            <a:r>
              <a:rPr lang="en-US" sz="2400" dirty="0" err="1" smtClean="0"/>
              <a:t>pemanasan</a:t>
            </a:r>
            <a:r>
              <a:rPr lang="en-US" sz="2400" dirty="0" smtClean="0"/>
              <a:t> global. </a:t>
            </a:r>
            <a:endParaRPr lang="en-US" sz="2200" dirty="0" smtClean="0"/>
          </a:p>
        </p:txBody>
      </p:sp>
    </p:spTree>
    <p:extLst>
      <p:ext uri="{BB962C8B-B14F-4D97-AF65-F5344CB8AC3E}">
        <p14:creationId xmlns:p14="http://schemas.microsoft.com/office/powerpoint/2010/main" val="2873328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b="1" kern="0" dirty="0">
                <a:latin typeface="Arial"/>
              </a:rPr>
              <a:t>Permasalahan Lingkungan yang Timbul</a:t>
            </a:r>
            <a:endParaRPr lang="en-US" dirty="0"/>
          </a:p>
        </p:txBody>
      </p:sp>
      <p:sp>
        <p:nvSpPr>
          <p:cNvPr id="3" name="Content Placeholder 2"/>
          <p:cNvSpPr>
            <a:spLocks noGrp="1"/>
          </p:cNvSpPr>
          <p:nvPr>
            <p:ph idx="1"/>
          </p:nvPr>
        </p:nvSpPr>
        <p:spPr/>
        <p:txBody>
          <a:bodyPr>
            <a:normAutofit fontScale="70000" lnSpcReduction="20000"/>
          </a:bodyPr>
          <a:lstStyle/>
          <a:p>
            <a:pPr marL="304800" indent="-304800">
              <a:lnSpc>
                <a:spcPct val="130000"/>
              </a:lnSpc>
              <a:buFont typeface="Wingdings" pitchFamily="2" charset="2"/>
              <a:buAutoNum type="arabicPeriod"/>
            </a:pPr>
            <a:r>
              <a:rPr lang="sv-SE" dirty="0"/>
              <a:t>Menurunnya daya dukung dan daya tampung lingkungan</a:t>
            </a:r>
            <a:r>
              <a:rPr lang="en-US" dirty="0"/>
              <a:t> </a:t>
            </a:r>
          </a:p>
          <a:p>
            <a:pPr marL="304800" indent="-304800">
              <a:lnSpc>
                <a:spcPct val="130000"/>
              </a:lnSpc>
              <a:buFont typeface="Wingdings" pitchFamily="2" charset="2"/>
              <a:buAutoNum type="arabicPeriod"/>
            </a:pPr>
            <a:r>
              <a:rPr lang="sv-SE" dirty="0"/>
              <a:t>Terjadinya penyusutan sumberdaya alam dan lingkungan</a:t>
            </a:r>
            <a:r>
              <a:rPr lang="en-US" dirty="0"/>
              <a:t> </a:t>
            </a:r>
          </a:p>
          <a:p>
            <a:pPr marL="304800" indent="-304800">
              <a:lnSpc>
                <a:spcPct val="130000"/>
              </a:lnSpc>
              <a:buFont typeface="Wingdings" pitchFamily="2" charset="2"/>
              <a:buAutoNum type="arabicPeriod"/>
            </a:pPr>
            <a:r>
              <a:rPr lang="sv-SE" dirty="0"/>
              <a:t>Permasalahan Lingkungan Buatan</a:t>
            </a:r>
            <a:r>
              <a:rPr lang="en-US" dirty="0"/>
              <a:t> </a:t>
            </a:r>
          </a:p>
          <a:p>
            <a:pPr marL="304800" indent="-304800">
              <a:lnSpc>
                <a:spcPct val="130000"/>
              </a:lnSpc>
              <a:buFont typeface="Wingdings" pitchFamily="2" charset="2"/>
              <a:buAutoNum type="arabicPeriod"/>
            </a:pPr>
            <a:r>
              <a:rPr lang="fi-FI" dirty="0"/>
              <a:t>Penerapan Standar Mutu Lingkungan Hidup</a:t>
            </a:r>
            <a:r>
              <a:rPr lang="en-US" dirty="0"/>
              <a:t> yang </a:t>
            </a:r>
            <a:r>
              <a:rPr lang="en-US" dirty="0" err="1"/>
              <a:t>masih</a:t>
            </a:r>
            <a:r>
              <a:rPr lang="en-US" dirty="0"/>
              <a:t> </a:t>
            </a:r>
            <a:r>
              <a:rPr lang="en-US" dirty="0" err="1"/>
              <a:t>lemah</a:t>
            </a:r>
            <a:endParaRPr lang="en-US" dirty="0"/>
          </a:p>
          <a:p>
            <a:pPr marL="304800" indent="-304800">
              <a:lnSpc>
                <a:spcPct val="130000"/>
              </a:lnSpc>
              <a:buFont typeface="Wingdings" pitchFamily="2" charset="2"/>
              <a:buAutoNum type="arabicPeriod"/>
            </a:pPr>
            <a:r>
              <a:rPr lang="es-ES" dirty="0" err="1"/>
              <a:t>Masalah</a:t>
            </a:r>
            <a:r>
              <a:rPr lang="es-ES" dirty="0"/>
              <a:t> </a:t>
            </a:r>
            <a:r>
              <a:rPr lang="es-ES" dirty="0" err="1"/>
              <a:t>Pemanfaatan</a:t>
            </a:r>
            <a:r>
              <a:rPr lang="es-ES" dirty="0"/>
              <a:t> Dan </a:t>
            </a:r>
            <a:r>
              <a:rPr lang="es-ES" dirty="0" err="1"/>
              <a:t>Pengurasan</a:t>
            </a:r>
            <a:r>
              <a:rPr lang="es-ES" dirty="0"/>
              <a:t> </a:t>
            </a:r>
            <a:r>
              <a:rPr lang="es-ES" dirty="0" err="1"/>
              <a:t>Sumber</a:t>
            </a:r>
            <a:r>
              <a:rPr lang="es-ES" dirty="0"/>
              <a:t> </a:t>
            </a:r>
            <a:r>
              <a:rPr lang="es-ES" dirty="0" err="1"/>
              <a:t>Daya</a:t>
            </a:r>
            <a:r>
              <a:rPr lang="es-ES" dirty="0"/>
              <a:t> </a:t>
            </a:r>
            <a:r>
              <a:rPr lang="es-ES" dirty="0" err="1"/>
              <a:t>Alam</a:t>
            </a:r>
            <a:r>
              <a:rPr lang="es-ES" dirty="0"/>
              <a:t> (</a:t>
            </a:r>
            <a:r>
              <a:rPr lang="es-ES" dirty="0" err="1"/>
              <a:t>hutan</a:t>
            </a:r>
            <a:r>
              <a:rPr lang="es-ES" dirty="0"/>
              <a:t>, </a:t>
            </a:r>
            <a:r>
              <a:rPr lang="es-ES" dirty="0" err="1"/>
              <a:t>tanah</a:t>
            </a:r>
            <a:r>
              <a:rPr lang="es-ES" dirty="0"/>
              <a:t>, </a:t>
            </a:r>
            <a:r>
              <a:rPr lang="es-ES" dirty="0" err="1"/>
              <a:t>sumberdaya</a:t>
            </a:r>
            <a:r>
              <a:rPr lang="es-ES" dirty="0"/>
              <a:t> air, </a:t>
            </a:r>
            <a:r>
              <a:rPr lang="es-ES" dirty="0" err="1"/>
              <a:t>keanekaragaman</a:t>
            </a:r>
            <a:r>
              <a:rPr lang="es-ES" dirty="0"/>
              <a:t> </a:t>
            </a:r>
            <a:r>
              <a:rPr lang="es-ES" dirty="0" err="1"/>
              <a:t>hayati</a:t>
            </a:r>
            <a:r>
              <a:rPr lang="es-ES" dirty="0"/>
              <a:t> dan </a:t>
            </a:r>
            <a:r>
              <a:rPr lang="es-ES" dirty="0" err="1"/>
              <a:t>sumberdaya</a:t>
            </a:r>
            <a:r>
              <a:rPr lang="es-ES" dirty="0"/>
              <a:t> </a:t>
            </a:r>
            <a:r>
              <a:rPr lang="es-ES" dirty="0" err="1"/>
              <a:t>pesisir</a:t>
            </a:r>
            <a:r>
              <a:rPr lang="es-ES" dirty="0"/>
              <a:t> dan </a:t>
            </a:r>
            <a:r>
              <a:rPr lang="es-ES" dirty="0" err="1"/>
              <a:t>laut</a:t>
            </a:r>
            <a:r>
              <a:rPr lang="es-ES" dirty="0"/>
              <a:t>) </a:t>
            </a:r>
          </a:p>
          <a:p>
            <a:pPr marL="304800" indent="-304800">
              <a:lnSpc>
                <a:spcPct val="130000"/>
              </a:lnSpc>
              <a:buFont typeface="Wingdings" pitchFamily="2" charset="2"/>
              <a:buAutoNum type="arabicPeriod"/>
            </a:pPr>
            <a:r>
              <a:rPr lang="es-ES" dirty="0" err="1"/>
              <a:t>Terjadinya</a:t>
            </a:r>
            <a:r>
              <a:rPr lang="es-ES" dirty="0"/>
              <a:t> </a:t>
            </a:r>
            <a:r>
              <a:rPr lang="es-ES" dirty="0" err="1"/>
              <a:t>bencana</a:t>
            </a:r>
            <a:r>
              <a:rPr lang="es-ES" dirty="0"/>
              <a:t> </a:t>
            </a:r>
            <a:r>
              <a:rPr lang="es-ES" dirty="0" err="1"/>
              <a:t>alam</a:t>
            </a:r>
            <a:endParaRPr lang="es-ES" dirty="0"/>
          </a:p>
          <a:p>
            <a:pPr marL="304800" indent="-304800">
              <a:lnSpc>
                <a:spcPct val="130000"/>
              </a:lnSpc>
              <a:buFont typeface="Wingdings" pitchFamily="2" charset="2"/>
              <a:buAutoNum type="arabicPeriod"/>
            </a:pPr>
            <a:r>
              <a:rPr lang="es-ES" dirty="0" err="1"/>
              <a:t>Pencemaran</a:t>
            </a:r>
            <a:r>
              <a:rPr lang="es-ES" dirty="0"/>
              <a:t> </a:t>
            </a:r>
            <a:r>
              <a:rPr lang="es-ES" dirty="0" err="1"/>
              <a:t>lingkungan</a:t>
            </a:r>
            <a:endParaRPr lang="en-US" dirty="0"/>
          </a:p>
          <a:p>
            <a:endParaRPr lang="en-US" dirty="0"/>
          </a:p>
        </p:txBody>
      </p:sp>
    </p:spTree>
    <p:extLst>
      <p:ext uri="{BB962C8B-B14F-4D97-AF65-F5344CB8AC3E}">
        <p14:creationId xmlns:p14="http://schemas.microsoft.com/office/powerpoint/2010/main" val="3355809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1524000" y="1581150"/>
            <a:ext cx="6934200" cy="5200650"/>
            <a:chOff x="1056" y="996"/>
            <a:chExt cx="4368" cy="3276"/>
          </a:xfrm>
        </p:grpSpPr>
        <p:pic>
          <p:nvPicPr>
            <p:cNvPr id="15366" name="Picture 3" descr="e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 y="996"/>
              <a:ext cx="4368" cy="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4"/>
            <p:cNvSpPr txBox="1">
              <a:spLocks noChangeArrowheads="1"/>
            </p:cNvSpPr>
            <p:nvPr/>
          </p:nvSpPr>
          <p:spPr bwMode="auto">
            <a:xfrm>
              <a:off x="2352" y="3744"/>
              <a:ext cx="2448" cy="366"/>
            </a:xfrm>
            <a:prstGeom prst="rect">
              <a:avLst/>
            </a:prstGeom>
            <a:solidFill>
              <a:schemeClr val="tx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b="1">
                  <a:solidFill>
                    <a:srgbClr val="FFFF00"/>
                  </a:solidFill>
                  <a:latin typeface="Arial" charset="0"/>
                </a:rPr>
                <a:t>Gas Rumah Kaca</a:t>
              </a:r>
              <a:r>
                <a:rPr lang="en-US" sz="1600" b="1">
                  <a:solidFill>
                    <a:schemeClr val="bg1"/>
                  </a:solidFill>
                  <a:latin typeface="Arial" charset="0"/>
                </a:rPr>
                <a:t> : </a:t>
              </a:r>
            </a:p>
            <a:p>
              <a:pPr eaLnBrk="1" hangingPunct="1"/>
              <a:r>
                <a:rPr lang="en-US" sz="1600" b="1">
                  <a:solidFill>
                    <a:schemeClr val="bg1"/>
                  </a:solidFill>
                  <a:latin typeface="Arial" charset="0"/>
                </a:rPr>
                <a:t>Karbon-dioksida, methan dan lainnya</a:t>
              </a:r>
            </a:p>
          </p:txBody>
        </p:sp>
        <p:sp>
          <p:nvSpPr>
            <p:cNvPr id="15368" name="Line 5"/>
            <p:cNvSpPr>
              <a:spLocks noChangeShapeType="1"/>
            </p:cNvSpPr>
            <p:nvPr/>
          </p:nvSpPr>
          <p:spPr bwMode="auto">
            <a:xfrm>
              <a:off x="1776" y="1200"/>
              <a:ext cx="1008" cy="1728"/>
            </a:xfrm>
            <a:prstGeom prst="line">
              <a:avLst/>
            </a:prstGeom>
            <a:noFill/>
            <a:ln w="76200">
              <a:solidFill>
                <a:srgbClr val="FFFF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6"/>
            <p:cNvSpPr>
              <a:spLocks noChangeShapeType="1"/>
            </p:cNvSpPr>
            <p:nvPr/>
          </p:nvSpPr>
          <p:spPr bwMode="auto">
            <a:xfrm flipV="1">
              <a:off x="2760" y="2352"/>
              <a:ext cx="336" cy="576"/>
            </a:xfrm>
            <a:prstGeom prst="line">
              <a:avLst/>
            </a:prstGeom>
            <a:noFill/>
            <a:ln w="76200">
              <a:solidFill>
                <a:srgbClr val="FFFF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Line 7"/>
            <p:cNvSpPr>
              <a:spLocks noChangeShapeType="1"/>
            </p:cNvSpPr>
            <p:nvPr/>
          </p:nvSpPr>
          <p:spPr bwMode="auto">
            <a:xfrm>
              <a:off x="1680" y="1392"/>
              <a:ext cx="912" cy="1536"/>
            </a:xfrm>
            <a:prstGeom prst="line">
              <a:avLst/>
            </a:prstGeom>
            <a:noFill/>
            <a:ln w="38100">
              <a:solidFill>
                <a:srgbClr val="FFFF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8"/>
            <p:cNvSpPr>
              <a:spLocks noChangeShapeType="1"/>
            </p:cNvSpPr>
            <p:nvPr/>
          </p:nvSpPr>
          <p:spPr bwMode="auto">
            <a:xfrm flipV="1">
              <a:off x="2592" y="2352"/>
              <a:ext cx="384" cy="576"/>
            </a:xfrm>
            <a:prstGeom prst="line">
              <a:avLst/>
            </a:prstGeom>
            <a:noFill/>
            <a:ln w="38100">
              <a:solidFill>
                <a:srgbClr val="FFFF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9"/>
            <p:cNvSpPr>
              <a:spLocks noChangeShapeType="1"/>
            </p:cNvSpPr>
            <p:nvPr/>
          </p:nvSpPr>
          <p:spPr bwMode="auto">
            <a:xfrm>
              <a:off x="2976" y="2352"/>
              <a:ext cx="336" cy="576"/>
            </a:xfrm>
            <a:prstGeom prst="line">
              <a:avLst/>
            </a:prstGeom>
            <a:noFill/>
            <a:ln w="38100">
              <a:solidFill>
                <a:srgbClr val="FFFF66"/>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5373" name="Line 10"/>
            <p:cNvSpPr>
              <a:spLocks noChangeShapeType="1"/>
            </p:cNvSpPr>
            <p:nvPr/>
          </p:nvSpPr>
          <p:spPr bwMode="auto">
            <a:xfrm flipV="1">
              <a:off x="2928" y="2352"/>
              <a:ext cx="384" cy="576"/>
            </a:xfrm>
            <a:prstGeom prst="line">
              <a:avLst/>
            </a:prstGeom>
            <a:noFill/>
            <a:ln w="38100">
              <a:solidFill>
                <a:srgbClr val="FFFF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Line 11"/>
            <p:cNvSpPr>
              <a:spLocks noChangeShapeType="1"/>
            </p:cNvSpPr>
            <p:nvPr/>
          </p:nvSpPr>
          <p:spPr bwMode="auto">
            <a:xfrm>
              <a:off x="3312" y="2352"/>
              <a:ext cx="384" cy="576"/>
            </a:xfrm>
            <a:prstGeom prst="line">
              <a:avLst/>
            </a:prstGeom>
            <a:noFill/>
            <a:ln w="38100">
              <a:solidFill>
                <a:srgbClr val="FFFF66"/>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nvGrpSpPr>
            <p:cNvPr id="15375" name="Group 12"/>
            <p:cNvGrpSpPr>
              <a:grpSpLocks/>
            </p:cNvGrpSpPr>
            <p:nvPr/>
          </p:nvGrpSpPr>
          <p:grpSpPr bwMode="auto">
            <a:xfrm>
              <a:off x="3456" y="2400"/>
              <a:ext cx="1872" cy="384"/>
              <a:chOff x="3168" y="1969"/>
              <a:chExt cx="2491" cy="384"/>
            </a:xfrm>
          </p:grpSpPr>
          <p:sp>
            <p:nvSpPr>
              <p:cNvPr id="15376" name="AutoShape 13"/>
              <p:cNvSpPr>
                <a:spLocks/>
              </p:cNvSpPr>
              <p:nvPr/>
            </p:nvSpPr>
            <p:spPr bwMode="auto">
              <a:xfrm>
                <a:off x="3312" y="1969"/>
                <a:ext cx="2347" cy="384"/>
              </a:xfrm>
              <a:prstGeom prst="borderCallout1">
                <a:avLst>
                  <a:gd name="adj1" fmla="val 18750"/>
                  <a:gd name="adj2" fmla="val -2046"/>
                  <a:gd name="adj3" fmla="val 72134"/>
                  <a:gd name="adj4" fmla="val -8690"/>
                </a:avLst>
              </a:prstGeom>
              <a:solidFill>
                <a:schemeClr val="accent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700">
                    <a:solidFill>
                      <a:schemeClr val="bg1"/>
                    </a:solidFill>
                    <a:latin typeface="Arial" charset="0"/>
                  </a:rPr>
                  <a:t>Kegiatan Manusia: emisi &amp; panas dipantulkan kembali</a:t>
                </a:r>
              </a:p>
            </p:txBody>
          </p:sp>
          <p:sp>
            <p:nvSpPr>
              <p:cNvPr id="15377" name="Line 14"/>
              <p:cNvSpPr>
                <a:spLocks noChangeShapeType="1"/>
              </p:cNvSpPr>
              <p:nvPr/>
            </p:nvSpPr>
            <p:spPr bwMode="auto">
              <a:xfrm>
                <a:off x="3168" y="2112"/>
                <a:ext cx="192" cy="0"/>
              </a:xfrm>
              <a:prstGeom prst="line">
                <a:avLst/>
              </a:prstGeom>
              <a:noFill/>
              <a:ln w="19050">
                <a:solidFill>
                  <a:srgbClr val="FFFF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5363" name="Rectangle 15"/>
          <p:cNvSpPr>
            <a:spLocks noChangeArrowheads="1"/>
          </p:cNvSpPr>
          <p:nvPr/>
        </p:nvSpPr>
        <p:spPr bwMode="auto">
          <a:xfrm>
            <a:off x="850900" y="584200"/>
            <a:ext cx="83058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2800" b="1" dirty="0" err="1" smtClean="0">
                <a:latin typeface="Tahoma" pitchFamily="34" charset="0"/>
              </a:rPr>
              <a:t>Efek</a:t>
            </a:r>
            <a:r>
              <a:rPr lang="en-US" sz="2800" b="1" dirty="0" smtClean="0">
                <a:latin typeface="Tahoma" pitchFamily="34" charset="0"/>
              </a:rPr>
              <a:t> </a:t>
            </a:r>
            <a:r>
              <a:rPr lang="en-US" sz="2800" b="1" dirty="0" err="1">
                <a:latin typeface="Tahoma" pitchFamily="34" charset="0"/>
              </a:rPr>
              <a:t>Rumah</a:t>
            </a:r>
            <a:r>
              <a:rPr lang="en-US" sz="2800" b="1" dirty="0">
                <a:latin typeface="Tahoma" pitchFamily="34" charset="0"/>
              </a:rPr>
              <a:t> </a:t>
            </a:r>
            <a:r>
              <a:rPr lang="en-US" sz="2800" b="1" dirty="0" err="1">
                <a:latin typeface="Tahoma" pitchFamily="34" charset="0"/>
              </a:rPr>
              <a:t>Kaca</a:t>
            </a:r>
            <a:endParaRPr lang="en-US" sz="2800" b="1" dirty="0">
              <a:latin typeface="Tahoma" pitchFamily="34" charset="0"/>
            </a:endParaRPr>
          </a:p>
        </p:txBody>
      </p:sp>
      <p:sp>
        <p:nvSpPr>
          <p:cNvPr id="523280" name="Rectangle 16"/>
          <p:cNvSpPr>
            <a:spLocks noChangeArrowheads="1"/>
          </p:cNvSpPr>
          <p:nvPr/>
        </p:nvSpPr>
        <p:spPr bwMode="auto">
          <a:xfrm>
            <a:off x="914400" y="76200"/>
            <a:ext cx="8077200" cy="579438"/>
          </a:xfrm>
          <a:prstGeom prst="rect">
            <a:avLst/>
          </a:prstGeom>
          <a:solidFill>
            <a:srgbClr val="99CCFF"/>
          </a:solidFill>
          <a:ln w="0">
            <a:noFill/>
            <a:miter lim="800000"/>
            <a:headEnd/>
            <a:tailEnd/>
          </a:ln>
          <a:effectLst/>
        </p:spPr>
        <p:txBody>
          <a:bodyPr>
            <a:spAutoFit/>
          </a:bodyPr>
          <a:lstStyle/>
          <a:p>
            <a:pPr marL="609600" indent="-609600" algn="l">
              <a:spcBef>
                <a:spcPct val="20000"/>
              </a:spcBef>
              <a:defRPr/>
            </a:pPr>
            <a:r>
              <a:rPr lang="en-US" sz="3200" b="1">
                <a:effectLst>
                  <a:outerShdw blurRad="38100" dist="38100" dir="2700000" algn="tl">
                    <a:srgbClr val="FFFFFF"/>
                  </a:outerShdw>
                </a:effectLst>
                <a:latin typeface="Tahoma" charset="0"/>
              </a:rPr>
              <a:t>Pemanasan Global &amp; Perubahan Iklim</a:t>
            </a:r>
          </a:p>
        </p:txBody>
      </p:sp>
    </p:spTree>
    <p:extLst>
      <p:ext uri="{BB962C8B-B14F-4D97-AF65-F5344CB8AC3E}">
        <p14:creationId xmlns:p14="http://schemas.microsoft.com/office/powerpoint/2010/main" val="3318017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4294967295"/>
          </p:nvPr>
        </p:nvSpPr>
        <p:spPr>
          <a:xfrm>
            <a:off x="1482725" y="1219200"/>
            <a:ext cx="6403975" cy="692150"/>
          </a:xfrm>
        </p:spPr>
        <p:txBody>
          <a:bodyPr/>
          <a:lstStyle/>
          <a:p>
            <a:pPr algn="ctr" eaLnBrk="1" hangingPunct="1">
              <a:buFontTx/>
              <a:buNone/>
            </a:pPr>
            <a:r>
              <a:rPr lang="en-US" sz="3600" dirty="0" err="1" smtClean="0">
                <a:latin typeface="Arial Rounded MT Bold" pitchFamily="34" charset="0"/>
              </a:rPr>
              <a:t>Perubahan</a:t>
            </a:r>
            <a:r>
              <a:rPr lang="en-US" sz="3600" dirty="0" smtClean="0">
                <a:latin typeface="Arial Rounded MT Bold" pitchFamily="34" charset="0"/>
              </a:rPr>
              <a:t> </a:t>
            </a:r>
            <a:r>
              <a:rPr lang="en-US" sz="3600" dirty="0" err="1" smtClean="0">
                <a:latin typeface="Arial Rounded MT Bold" pitchFamily="34" charset="0"/>
              </a:rPr>
              <a:t>iklim</a:t>
            </a:r>
            <a:r>
              <a:rPr lang="en-US" sz="3600" dirty="0" smtClean="0">
                <a:latin typeface="Arial Rounded MT Bold" pitchFamily="34" charset="0"/>
              </a:rPr>
              <a:t> global</a:t>
            </a:r>
          </a:p>
        </p:txBody>
      </p:sp>
      <p:sp>
        <p:nvSpPr>
          <p:cNvPr id="4" name="TextBox 3"/>
          <p:cNvSpPr txBox="1"/>
          <p:nvPr/>
        </p:nvSpPr>
        <p:spPr>
          <a:xfrm>
            <a:off x="1270000" y="3048000"/>
            <a:ext cx="6781800" cy="584200"/>
          </a:xfrm>
          <a:prstGeom prst="rect">
            <a:avLst/>
          </a:prstGeom>
          <a:noFill/>
        </p:spPr>
        <p:txBody>
          <a:bodyPr>
            <a:spAutoFit/>
          </a:bodyPr>
          <a:lstStyle/>
          <a:p>
            <a:pPr algn="ctr" fontAlgn="auto">
              <a:spcBef>
                <a:spcPts val="0"/>
              </a:spcBef>
              <a:spcAft>
                <a:spcPts val="0"/>
              </a:spcAft>
              <a:defRPr/>
            </a:pPr>
            <a:r>
              <a:rPr lang="en-US" sz="3200" dirty="0" err="1">
                <a:latin typeface="Arial Rounded MT Bold" pitchFamily="34" charset="0"/>
              </a:rPr>
              <a:t>Pemanasan</a:t>
            </a:r>
            <a:r>
              <a:rPr lang="en-US" sz="3200" dirty="0">
                <a:latin typeface="Arial Rounded MT Bold" pitchFamily="34" charset="0"/>
              </a:rPr>
              <a:t> global</a:t>
            </a:r>
          </a:p>
        </p:txBody>
      </p:sp>
      <p:sp>
        <p:nvSpPr>
          <p:cNvPr id="14341" name="TextBox 5"/>
          <p:cNvSpPr txBox="1">
            <a:spLocks noChangeArrowheads="1"/>
          </p:cNvSpPr>
          <p:nvPr/>
        </p:nvSpPr>
        <p:spPr bwMode="auto">
          <a:xfrm>
            <a:off x="2093913" y="4953000"/>
            <a:ext cx="5181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dirty="0" err="1">
                <a:latin typeface="Arial Rounded MT Bold" pitchFamily="34" charset="0"/>
              </a:rPr>
              <a:t>Emisi</a:t>
            </a:r>
            <a:r>
              <a:rPr lang="en-US" dirty="0">
                <a:latin typeface="Arial Rounded MT Bold" pitchFamily="34" charset="0"/>
              </a:rPr>
              <a:t> Gas </a:t>
            </a:r>
            <a:r>
              <a:rPr lang="en-US" dirty="0" err="1">
                <a:latin typeface="Arial Rounded MT Bold" pitchFamily="34" charset="0"/>
              </a:rPr>
              <a:t>Rumah</a:t>
            </a:r>
            <a:r>
              <a:rPr lang="en-US" dirty="0">
                <a:latin typeface="Arial Rounded MT Bold" pitchFamily="34" charset="0"/>
              </a:rPr>
              <a:t> </a:t>
            </a:r>
            <a:r>
              <a:rPr lang="en-US" dirty="0" err="1">
                <a:latin typeface="Arial Rounded MT Bold" pitchFamily="34" charset="0"/>
              </a:rPr>
              <a:t>Kaca</a:t>
            </a:r>
            <a:r>
              <a:rPr lang="en-US" dirty="0">
                <a:latin typeface="Arial Rounded MT Bold" pitchFamily="34" charset="0"/>
              </a:rPr>
              <a:t> (GRK</a:t>
            </a:r>
            <a:r>
              <a:rPr lang="en-US" dirty="0" smtClean="0">
                <a:latin typeface="Arial Rounded MT Bold" pitchFamily="34" charset="0"/>
              </a:rPr>
              <a:t>): CO</a:t>
            </a:r>
            <a:r>
              <a:rPr lang="en-US" baseline="-25000" dirty="0" smtClean="0">
                <a:latin typeface="Arial Rounded MT Bold" pitchFamily="34" charset="0"/>
              </a:rPr>
              <a:t>2</a:t>
            </a:r>
            <a:r>
              <a:rPr lang="en-US" dirty="0">
                <a:latin typeface="Arial Rounded MT Bold" pitchFamily="34" charset="0"/>
              </a:rPr>
              <a:t>, CH</a:t>
            </a:r>
            <a:r>
              <a:rPr lang="en-US" baseline="-25000" dirty="0">
                <a:latin typeface="Arial Rounded MT Bold" pitchFamily="34" charset="0"/>
              </a:rPr>
              <a:t>4</a:t>
            </a:r>
            <a:r>
              <a:rPr lang="en-US" dirty="0">
                <a:latin typeface="Arial Rounded MT Bold" pitchFamily="34" charset="0"/>
              </a:rPr>
              <a:t>, N</a:t>
            </a:r>
            <a:r>
              <a:rPr lang="en-US" baseline="-25000" dirty="0">
                <a:latin typeface="Arial Rounded MT Bold" pitchFamily="34" charset="0"/>
              </a:rPr>
              <a:t>2</a:t>
            </a:r>
            <a:r>
              <a:rPr lang="en-US" dirty="0">
                <a:latin typeface="Arial Rounded MT Bold" pitchFamily="34" charset="0"/>
              </a:rPr>
              <a:t>O, HFC, PFC, SF</a:t>
            </a:r>
            <a:r>
              <a:rPr lang="en-US" baseline="-25000" dirty="0">
                <a:latin typeface="Arial Rounded MT Bold" pitchFamily="34" charset="0"/>
              </a:rPr>
              <a:t>6</a:t>
            </a:r>
          </a:p>
          <a:p>
            <a:pPr eaLnBrk="1" hangingPunct="1"/>
            <a:endParaRPr lang="en-US" dirty="0">
              <a:latin typeface="Arial Rounded MT Bold" pitchFamily="34" charset="0"/>
            </a:endParaRPr>
          </a:p>
        </p:txBody>
      </p:sp>
      <p:sp>
        <p:nvSpPr>
          <p:cNvPr id="16" name="Right Arrow 15"/>
          <p:cNvSpPr/>
          <p:nvPr/>
        </p:nvSpPr>
        <p:spPr>
          <a:xfrm rot="16200000">
            <a:off x="4333875" y="2219325"/>
            <a:ext cx="655637" cy="484188"/>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17" name="Right Arrow 16"/>
          <p:cNvSpPr/>
          <p:nvPr/>
        </p:nvSpPr>
        <p:spPr>
          <a:xfrm rot="16200000">
            <a:off x="4345782" y="3971132"/>
            <a:ext cx="655637" cy="485775"/>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Tree>
    <p:extLst>
      <p:ext uri="{BB962C8B-B14F-4D97-AF65-F5344CB8AC3E}">
        <p14:creationId xmlns:p14="http://schemas.microsoft.com/office/powerpoint/2010/main" val="26831122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57250" y="115888"/>
            <a:ext cx="7372350" cy="1143000"/>
          </a:xfrm>
        </p:spPr>
        <p:txBody>
          <a:bodyPr>
            <a:normAutofit fontScale="90000"/>
          </a:bodyPr>
          <a:lstStyle/>
          <a:p>
            <a:pPr algn="l"/>
            <a:r>
              <a:rPr lang="en-US" sz="3600" dirty="0" err="1" smtClean="0">
                <a:latin typeface="Arial Rounded MT Bold" pitchFamily="34" charset="0"/>
              </a:rPr>
              <a:t>Sumber-sumber</a:t>
            </a:r>
            <a:r>
              <a:rPr lang="en-US" sz="3600" dirty="0" smtClean="0">
                <a:latin typeface="Arial Rounded MT Bold" pitchFamily="34" charset="0"/>
              </a:rPr>
              <a:t> gas </a:t>
            </a:r>
            <a:r>
              <a:rPr lang="en-US" sz="3600" dirty="0" err="1">
                <a:latin typeface="Arial Rounded MT Bold" pitchFamily="34" charset="0"/>
              </a:rPr>
              <a:t>karbondioksida</a:t>
            </a:r>
            <a:endParaRPr lang="en-US" sz="3600" noProof="1" smtClean="0">
              <a:latin typeface="Arial Rounded MT Bold" pitchFamily="34" charset="0"/>
            </a:endParaRPr>
          </a:p>
        </p:txBody>
      </p:sp>
      <p:pic>
        <p:nvPicPr>
          <p:cNvPr id="524291" name="Picture 3" descr="Manchester 7 Sept 03 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1268413"/>
            <a:ext cx="36004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292" name="Picture 4" descr="ind poll u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268413"/>
            <a:ext cx="3382962"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293" name="Picture 5" descr="air poll phi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4221163"/>
            <a:ext cx="3382962"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294" name="Picture 6" descr="forest fire fran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9338" y="4221163"/>
            <a:ext cx="360045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4295" name="Text Box 7"/>
          <p:cNvSpPr txBox="1">
            <a:spLocks noChangeArrowheads="1"/>
          </p:cNvSpPr>
          <p:nvPr/>
        </p:nvSpPr>
        <p:spPr bwMode="auto">
          <a:xfrm>
            <a:off x="1835150" y="3590925"/>
            <a:ext cx="561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2000">
                <a:latin typeface="Arial Rounded MT Bold" pitchFamily="34" charset="0"/>
              </a:rPr>
              <a:t>Pembangkit listrik, pabrik dan perumahan </a:t>
            </a:r>
            <a:endParaRPr lang="en-US" sz="2000" noProof="1">
              <a:latin typeface="Arial Rounded MT Bold" pitchFamily="34" charset="0"/>
            </a:endParaRPr>
          </a:p>
        </p:txBody>
      </p:sp>
      <p:sp>
        <p:nvSpPr>
          <p:cNvPr id="524296" name="Text Box 8"/>
          <p:cNvSpPr txBox="1">
            <a:spLocks noChangeArrowheads="1"/>
          </p:cNvSpPr>
          <p:nvPr/>
        </p:nvSpPr>
        <p:spPr bwMode="auto">
          <a:xfrm>
            <a:off x="900113" y="6086475"/>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800">
                <a:latin typeface="Arial Rounded MT Bold" pitchFamily="34" charset="0"/>
              </a:rPr>
              <a:t>Kendaraan bermotor</a:t>
            </a:r>
            <a:endParaRPr lang="en-US" sz="1800" noProof="1">
              <a:latin typeface="Arial Rounded MT Bold" pitchFamily="34" charset="0"/>
            </a:endParaRPr>
          </a:p>
        </p:txBody>
      </p:sp>
      <p:sp>
        <p:nvSpPr>
          <p:cNvPr id="524297" name="Text Box 9"/>
          <p:cNvSpPr txBox="1">
            <a:spLocks noChangeArrowheads="1"/>
          </p:cNvSpPr>
          <p:nvPr/>
        </p:nvSpPr>
        <p:spPr bwMode="auto">
          <a:xfrm>
            <a:off x="5580063" y="6094413"/>
            <a:ext cx="210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800">
                <a:latin typeface="Arial Rounded MT Bold" pitchFamily="34" charset="0"/>
              </a:rPr>
              <a:t>Kebakaran hutan</a:t>
            </a:r>
            <a:endParaRPr lang="en-US" sz="1800" noProof="1">
              <a:latin typeface="Arial Rounded MT Bold" pitchFamily="34" charset="0"/>
            </a:endParaRPr>
          </a:p>
        </p:txBody>
      </p:sp>
    </p:spTree>
    <p:extLst>
      <p:ext uri="{BB962C8B-B14F-4D97-AF65-F5344CB8AC3E}">
        <p14:creationId xmlns:p14="http://schemas.microsoft.com/office/powerpoint/2010/main" val="237716075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24292"/>
                                        </p:tgtEl>
                                        <p:attrNameLst>
                                          <p:attrName>style.visibility</p:attrName>
                                        </p:attrNameLst>
                                      </p:cBhvr>
                                      <p:to>
                                        <p:strVal val="visible"/>
                                      </p:to>
                                    </p:set>
                                    <p:anim calcmode="lin" valueType="num">
                                      <p:cBhvr>
                                        <p:cTn id="7" dur="500" fill="hold"/>
                                        <p:tgtEl>
                                          <p:spTgt spid="524292"/>
                                        </p:tgtEl>
                                        <p:attrNameLst>
                                          <p:attrName>ppt_w</p:attrName>
                                        </p:attrNameLst>
                                      </p:cBhvr>
                                      <p:tavLst>
                                        <p:tav tm="0">
                                          <p:val>
                                            <p:fltVal val="0"/>
                                          </p:val>
                                        </p:tav>
                                        <p:tav tm="100000">
                                          <p:val>
                                            <p:strVal val="#ppt_w"/>
                                          </p:val>
                                        </p:tav>
                                      </p:tavLst>
                                    </p:anim>
                                    <p:anim calcmode="lin" valueType="num">
                                      <p:cBhvr>
                                        <p:cTn id="8" dur="500" fill="hold"/>
                                        <p:tgtEl>
                                          <p:spTgt spid="52429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524291"/>
                                        </p:tgtEl>
                                        <p:attrNameLst>
                                          <p:attrName>style.visibility</p:attrName>
                                        </p:attrNameLst>
                                      </p:cBhvr>
                                      <p:to>
                                        <p:strVal val="visible"/>
                                      </p:to>
                                    </p:set>
                                    <p:anim calcmode="lin" valueType="num">
                                      <p:cBhvr>
                                        <p:cTn id="11" dur="500" fill="hold"/>
                                        <p:tgtEl>
                                          <p:spTgt spid="524291"/>
                                        </p:tgtEl>
                                        <p:attrNameLst>
                                          <p:attrName>ppt_w</p:attrName>
                                        </p:attrNameLst>
                                      </p:cBhvr>
                                      <p:tavLst>
                                        <p:tav tm="0">
                                          <p:val>
                                            <p:fltVal val="0"/>
                                          </p:val>
                                        </p:tav>
                                        <p:tav tm="100000">
                                          <p:val>
                                            <p:strVal val="#ppt_w"/>
                                          </p:val>
                                        </p:tav>
                                      </p:tavLst>
                                    </p:anim>
                                    <p:anim calcmode="lin" valueType="num">
                                      <p:cBhvr>
                                        <p:cTn id="12" dur="500" fill="hold"/>
                                        <p:tgtEl>
                                          <p:spTgt spid="524291"/>
                                        </p:tgtEl>
                                        <p:attrNameLst>
                                          <p:attrName>ppt_h</p:attrName>
                                        </p:attrNameLst>
                                      </p:cBhvr>
                                      <p:tavLst>
                                        <p:tav tm="0">
                                          <p:val>
                                            <p:strVal val="#ppt_h"/>
                                          </p:val>
                                        </p:tav>
                                        <p:tav tm="100000">
                                          <p:val>
                                            <p:strVal val="#ppt_h"/>
                                          </p:val>
                                        </p:tav>
                                      </p:tavLst>
                                    </p:anim>
                                  </p:childTnLst>
                                </p:cTn>
                              </p:par>
                              <p:par>
                                <p:cTn id="13" presetID="22" presetClass="entr" presetSubtype="4" fill="hold" grpId="0" nodeType="withEffect">
                                  <p:stCondLst>
                                    <p:cond delay="0"/>
                                  </p:stCondLst>
                                  <p:childTnLst>
                                    <p:set>
                                      <p:cBhvr>
                                        <p:cTn id="14" dur="1" fill="hold">
                                          <p:stCondLst>
                                            <p:cond delay="0"/>
                                          </p:stCondLst>
                                        </p:cTn>
                                        <p:tgtEl>
                                          <p:spTgt spid="524295"/>
                                        </p:tgtEl>
                                        <p:attrNameLst>
                                          <p:attrName>style.visibility</p:attrName>
                                        </p:attrNameLst>
                                      </p:cBhvr>
                                      <p:to>
                                        <p:strVal val="visible"/>
                                      </p:to>
                                    </p:set>
                                    <p:animEffect transition="in" filter="wipe(down)">
                                      <p:cBhvr>
                                        <p:cTn id="15" dur="500"/>
                                        <p:tgtEl>
                                          <p:spTgt spid="52429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0" fill="hold" nodeType="clickEffect">
                                  <p:stCondLst>
                                    <p:cond delay="0"/>
                                  </p:stCondLst>
                                  <p:childTnLst>
                                    <p:set>
                                      <p:cBhvr>
                                        <p:cTn id="19" dur="1" fill="hold">
                                          <p:stCondLst>
                                            <p:cond delay="0"/>
                                          </p:stCondLst>
                                        </p:cTn>
                                        <p:tgtEl>
                                          <p:spTgt spid="524293"/>
                                        </p:tgtEl>
                                        <p:attrNameLst>
                                          <p:attrName>style.visibility</p:attrName>
                                        </p:attrNameLst>
                                      </p:cBhvr>
                                      <p:to>
                                        <p:strVal val="visible"/>
                                      </p:to>
                                    </p:set>
                                    <p:anim calcmode="lin" valueType="num">
                                      <p:cBhvr>
                                        <p:cTn id="20" dur="500" fill="hold"/>
                                        <p:tgtEl>
                                          <p:spTgt spid="524293"/>
                                        </p:tgtEl>
                                        <p:attrNameLst>
                                          <p:attrName>ppt_w</p:attrName>
                                        </p:attrNameLst>
                                      </p:cBhvr>
                                      <p:tavLst>
                                        <p:tav tm="0">
                                          <p:val>
                                            <p:fltVal val="0"/>
                                          </p:val>
                                        </p:tav>
                                        <p:tav tm="100000">
                                          <p:val>
                                            <p:strVal val="#ppt_w"/>
                                          </p:val>
                                        </p:tav>
                                      </p:tavLst>
                                    </p:anim>
                                    <p:anim calcmode="lin" valueType="num">
                                      <p:cBhvr>
                                        <p:cTn id="21" dur="500" fill="hold"/>
                                        <p:tgtEl>
                                          <p:spTgt spid="524293"/>
                                        </p:tgtEl>
                                        <p:attrNameLst>
                                          <p:attrName>ppt_h</p:attrName>
                                        </p:attrNameLst>
                                      </p:cBhvr>
                                      <p:tavLst>
                                        <p:tav tm="0">
                                          <p:val>
                                            <p:strVal val="#ppt_h"/>
                                          </p:val>
                                        </p:tav>
                                        <p:tav tm="100000">
                                          <p:val>
                                            <p:strVal val="#ppt_h"/>
                                          </p:val>
                                        </p:tav>
                                      </p:tavLst>
                                    </p:anim>
                                  </p:childTnLst>
                                </p:cTn>
                              </p:par>
                              <p:par>
                                <p:cTn id="22" presetID="22" presetClass="entr" presetSubtype="4" fill="hold" grpId="0" nodeType="withEffect">
                                  <p:stCondLst>
                                    <p:cond delay="0"/>
                                  </p:stCondLst>
                                  <p:childTnLst>
                                    <p:set>
                                      <p:cBhvr>
                                        <p:cTn id="23" dur="1" fill="hold">
                                          <p:stCondLst>
                                            <p:cond delay="0"/>
                                          </p:stCondLst>
                                        </p:cTn>
                                        <p:tgtEl>
                                          <p:spTgt spid="524296"/>
                                        </p:tgtEl>
                                        <p:attrNameLst>
                                          <p:attrName>style.visibility</p:attrName>
                                        </p:attrNameLst>
                                      </p:cBhvr>
                                      <p:to>
                                        <p:strVal val="visible"/>
                                      </p:to>
                                    </p:set>
                                    <p:animEffect transition="in" filter="wipe(down)">
                                      <p:cBhvr>
                                        <p:cTn id="24" dur="500"/>
                                        <p:tgtEl>
                                          <p:spTgt spid="5242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10" fill="hold" nodeType="clickEffect">
                                  <p:stCondLst>
                                    <p:cond delay="0"/>
                                  </p:stCondLst>
                                  <p:childTnLst>
                                    <p:set>
                                      <p:cBhvr>
                                        <p:cTn id="28" dur="1" fill="hold">
                                          <p:stCondLst>
                                            <p:cond delay="0"/>
                                          </p:stCondLst>
                                        </p:cTn>
                                        <p:tgtEl>
                                          <p:spTgt spid="524294"/>
                                        </p:tgtEl>
                                        <p:attrNameLst>
                                          <p:attrName>style.visibility</p:attrName>
                                        </p:attrNameLst>
                                      </p:cBhvr>
                                      <p:to>
                                        <p:strVal val="visible"/>
                                      </p:to>
                                    </p:set>
                                    <p:anim calcmode="lin" valueType="num">
                                      <p:cBhvr>
                                        <p:cTn id="29" dur="500" fill="hold"/>
                                        <p:tgtEl>
                                          <p:spTgt spid="524294"/>
                                        </p:tgtEl>
                                        <p:attrNameLst>
                                          <p:attrName>ppt_w</p:attrName>
                                        </p:attrNameLst>
                                      </p:cBhvr>
                                      <p:tavLst>
                                        <p:tav tm="0">
                                          <p:val>
                                            <p:fltVal val="0"/>
                                          </p:val>
                                        </p:tav>
                                        <p:tav tm="100000">
                                          <p:val>
                                            <p:strVal val="#ppt_w"/>
                                          </p:val>
                                        </p:tav>
                                      </p:tavLst>
                                    </p:anim>
                                    <p:anim calcmode="lin" valueType="num">
                                      <p:cBhvr>
                                        <p:cTn id="30" dur="500" fill="hold"/>
                                        <p:tgtEl>
                                          <p:spTgt spid="524294"/>
                                        </p:tgtEl>
                                        <p:attrNameLst>
                                          <p:attrName>ppt_h</p:attrName>
                                        </p:attrNameLst>
                                      </p:cBhvr>
                                      <p:tavLst>
                                        <p:tav tm="0">
                                          <p:val>
                                            <p:strVal val="#ppt_h"/>
                                          </p:val>
                                        </p:tav>
                                        <p:tav tm="100000">
                                          <p:val>
                                            <p:strVal val="#ppt_h"/>
                                          </p:val>
                                        </p:tav>
                                      </p:tavLst>
                                    </p:anim>
                                  </p:childTnLst>
                                </p:cTn>
                              </p:par>
                              <p:par>
                                <p:cTn id="31" presetID="22" presetClass="entr" presetSubtype="4" fill="hold" grpId="0" nodeType="withEffect">
                                  <p:stCondLst>
                                    <p:cond delay="0"/>
                                  </p:stCondLst>
                                  <p:childTnLst>
                                    <p:set>
                                      <p:cBhvr>
                                        <p:cTn id="32" dur="1" fill="hold">
                                          <p:stCondLst>
                                            <p:cond delay="0"/>
                                          </p:stCondLst>
                                        </p:cTn>
                                        <p:tgtEl>
                                          <p:spTgt spid="524297"/>
                                        </p:tgtEl>
                                        <p:attrNameLst>
                                          <p:attrName>style.visibility</p:attrName>
                                        </p:attrNameLst>
                                      </p:cBhvr>
                                      <p:to>
                                        <p:strVal val="visible"/>
                                      </p:to>
                                    </p:set>
                                    <p:animEffect transition="in" filter="wipe(down)">
                                      <p:cBhvr>
                                        <p:cTn id="33" dur="500"/>
                                        <p:tgtEl>
                                          <p:spTgt spid="524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5" grpId="0"/>
      <p:bldP spid="524296" grpId="0"/>
      <p:bldP spid="52429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6858000"/>
          </a:xfrm>
          <a:prstGeom prst="rect">
            <a:avLst/>
          </a:prstGeom>
          <a:solidFill>
            <a:srgbClr val="FFFFFF"/>
          </a:solidFill>
          <a:ln w="0">
            <a:solidFill>
              <a:srgbClr val="000000"/>
            </a:solidFill>
            <a:miter lim="800000"/>
            <a:headEnd/>
            <a:tailEnd/>
          </a:ln>
        </p:spPr>
        <p:txBody>
          <a:bodyPr wrap="none" anchor="ctr"/>
          <a:lstStyle/>
          <a:p>
            <a:endParaRPr lang="id-ID"/>
          </a:p>
        </p:txBody>
      </p:sp>
      <p:sp>
        <p:nvSpPr>
          <p:cNvPr id="19459" name="Rectangle 3"/>
          <p:cNvSpPr>
            <a:spLocks noGrp="1" noChangeArrowheads="1"/>
          </p:cNvSpPr>
          <p:nvPr>
            <p:ph type="title"/>
          </p:nvPr>
        </p:nvSpPr>
        <p:spPr>
          <a:xfrm>
            <a:off x="1219200" y="457200"/>
            <a:ext cx="8610600" cy="609600"/>
          </a:xfrm>
        </p:spPr>
        <p:txBody>
          <a:bodyPr>
            <a:normAutofit fontScale="90000"/>
          </a:bodyPr>
          <a:lstStyle/>
          <a:p>
            <a:pPr algn="l" eaLnBrk="1" hangingPunct="1">
              <a:lnSpc>
                <a:spcPct val="90000"/>
              </a:lnSpc>
            </a:pPr>
            <a:r>
              <a:rPr lang="en-GB" sz="3600" b="1" smtClean="0">
                <a:latin typeface="Tahoma" pitchFamily="34" charset="0"/>
              </a:rPr>
              <a:t>Kecenderungan kenaikan </a:t>
            </a:r>
            <a:br>
              <a:rPr lang="en-GB" sz="3600" b="1" smtClean="0">
                <a:latin typeface="Tahoma" pitchFamily="34" charset="0"/>
              </a:rPr>
            </a:br>
            <a:r>
              <a:rPr lang="en-GB" sz="3600" b="1" smtClean="0">
                <a:latin typeface="Tahoma" pitchFamily="34" charset="0"/>
              </a:rPr>
              <a:t>suhu global</a:t>
            </a:r>
            <a:br>
              <a:rPr lang="en-GB" sz="3600" b="1" smtClean="0">
                <a:latin typeface="Tahoma" pitchFamily="34" charset="0"/>
              </a:rPr>
            </a:br>
            <a:r>
              <a:rPr lang="en-GB" sz="1800" smtClean="0">
                <a:latin typeface="Tahoma" pitchFamily="34" charset="0"/>
              </a:rPr>
              <a:t>(apabila tanpa upaya pengurangan emisi gas rumah kaca)</a:t>
            </a:r>
          </a:p>
        </p:txBody>
      </p:sp>
      <p:sp>
        <p:nvSpPr>
          <p:cNvPr id="19460" name="Rectangle 4"/>
          <p:cNvSpPr>
            <a:spLocks noChangeArrowheads="1"/>
          </p:cNvSpPr>
          <p:nvPr/>
        </p:nvSpPr>
        <p:spPr bwMode="auto">
          <a:xfrm>
            <a:off x="0" y="2038350"/>
            <a:ext cx="733742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id-ID"/>
          </a:p>
        </p:txBody>
      </p:sp>
      <p:sp>
        <p:nvSpPr>
          <p:cNvPr id="19461" name="Freeform 5"/>
          <p:cNvSpPr>
            <a:spLocks/>
          </p:cNvSpPr>
          <p:nvPr/>
        </p:nvSpPr>
        <p:spPr bwMode="auto">
          <a:xfrm>
            <a:off x="1055688" y="6354763"/>
            <a:ext cx="14287" cy="90487"/>
          </a:xfrm>
          <a:custGeom>
            <a:avLst/>
            <a:gdLst>
              <a:gd name="T0" fmla="*/ 14287 w 8"/>
              <a:gd name="T1" fmla="*/ 90487 h 53"/>
              <a:gd name="T2" fmla="*/ 0 w 8"/>
              <a:gd name="T3" fmla="*/ 90487 h 53"/>
              <a:gd name="T4" fmla="*/ 0 w 8"/>
              <a:gd name="T5" fmla="*/ 0 h 53"/>
              <a:gd name="T6" fmla="*/ 14287 w 8"/>
              <a:gd name="T7" fmla="*/ 0 h 53"/>
              <a:gd name="T8" fmla="*/ 0 w 8"/>
              <a:gd name="T9" fmla="*/ 0 h 53"/>
              <a:gd name="T10" fmla="*/ 14287 w 8"/>
              <a:gd name="T11" fmla="*/ 0 h 53"/>
              <a:gd name="T12" fmla="*/ 14287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2" name="Freeform 6"/>
          <p:cNvSpPr>
            <a:spLocks/>
          </p:cNvSpPr>
          <p:nvPr/>
        </p:nvSpPr>
        <p:spPr bwMode="auto">
          <a:xfrm>
            <a:off x="1900238" y="6354763"/>
            <a:ext cx="12700" cy="90487"/>
          </a:xfrm>
          <a:custGeom>
            <a:avLst/>
            <a:gdLst>
              <a:gd name="T0" fmla="*/ 12700 w 8"/>
              <a:gd name="T1" fmla="*/ 90487 h 53"/>
              <a:gd name="T2" fmla="*/ 0 w 8"/>
              <a:gd name="T3" fmla="*/ 90487 h 53"/>
              <a:gd name="T4" fmla="*/ 0 w 8"/>
              <a:gd name="T5" fmla="*/ 0 h 53"/>
              <a:gd name="T6" fmla="*/ 12700 w 8"/>
              <a:gd name="T7" fmla="*/ 0 h 53"/>
              <a:gd name="T8" fmla="*/ 0 w 8"/>
              <a:gd name="T9" fmla="*/ 0 h 53"/>
              <a:gd name="T10" fmla="*/ 12700 w 8"/>
              <a:gd name="T11" fmla="*/ 0 h 53"/>
              <a:gd name="T12" fmla="*/ 12700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3" name="Freeform 7"/>
          <p:cNvSpPr>
            <a:spLocks/>
          </p:cNvSpPr>
          <p:nvPr/>
        </p:nvSpPr>
        <p:spPr bwMode="auto">
          <a:xfrm>
            <a:off x="2743200" y="6354763"/>
            <a:ext cx="14288" cy="90487"/>
          </a:xfrm>
          <a:custGeom>
            <a:avLst/>
            <a:gdLst>
              <a:gd name="T0" fmla="*/ 14288 w 8"/>
              <a:gd name="T1" fmla="*/ 90487 h 53"/>
              <a:gd name="T2" fmla="*/ 0 w 8"/>
              <a:gd name="T3" fmla="*/ 90487 h 53"/>
              <a:gd name="T4" fmla="*/ 0 w 8"/>
              <a:gd name="T5" fmla="*/ 0 h 53"/>
              <a:gd name="T6" fmla="*/ 14288 w 8"/>
              <a:gd name="T7" fmla="*/ 0 h 53"/>
              <a:gd name="T8" fmla="*/ 0 w 8"/>
              <a:gd name="T9" fmla="*/ 0 h 53"/>
              <a:gd name="T10" fmla="*/ 14288 w 8"/>
              <a:gd name="T11" fmla="*/ 0 h 53"/>
              <a:gd name="T12" fmla="*/ 14288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4" name="Freeform 8"/>
          <p:cNvSpPr>
            <a:spLocks/>
          </p:cNvSpPr>
          <p:nvPr/>
        </p:nvSpPr>
        <p:spPr bwMode="auto">
          <a:xfrm>
            <a:off x="3586163" y="6354763"/>
            <a:ext cx="14287" cy="90487"/>
          </a:xfrm>
          <a:custGeom>
            <a:avLst/>
            <a:gdLst>
              <a:gd name="T0" fmla="*/ 14287 w 8"/>
              <a:gd name="T1" fmla="*/ 90487 h 53"/>
              <a:gd name="T2" fmla="*/ 0 w 8"/>
              <a:gd name="T3" fmla="*/ 90487 h 53"/>
              <a:gd name="T4" fmla="*/ 0 w 8"/>
              <a:gd name="T5" fmla="*/ 0 h 53"/>
              <a:gd name="T6" fmla="*/ 14287 w 8"/>
              <a:gd name="T7" fmla="*/ 0 h 53"/>
              <a:gd name="T8" fmla="*/ 0 w 8"/>
              <a:gd name="T9" fmla="*/ 0 h 53"/>
              <a:gd name="T10" fmla="*/ 14287 w 8"/>
              <a:gd name="T11" fmla="*/ 0 h 53"/>
              <a:gd name="T12" fmla="*/ 14287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5" name="Freeform 9"/>
          <p:cNvSpPr>
            <a:spLocks/>
          </p:cNvSpPr>
          <p:nvPr/>
        </p:nvSpPr>
        <p:spPr bwMode="auto">
          <a:xfrm>
            <a:off x="4430713" y="6354763"/>
            <a:ext cx="12700" cy="90487"/>
          </a:xfrm>
          <a:custGeom>
            <a:avLst/>
            <a:gdLst>
              <a:gd name="T0" fmla="*/ 12700 w 8"/>
              <a:gd name="T1" fmla="*/ 90487 h 53"/>
              <a:gd name="T2" fmla="*/ 0 w 8"/>
              <a:gd name="T3" fmla="*/ 90487 h 53"/>
              <a:gd name="T4" fmla="*/ 0 w 8"/>
              <a:gd name="T5" fmla="*/ 0 h 53"/>
              <a:gd name="T6" fmla="*/ 12700 w 8"/>
              <a:gd name="T7" fmla="*/ 0 h 53"/>
              <a:gd name="T8" fmla="*/ 0 w 8"/>
              <a:gd name="T9" fmla="*/ 0 h 53"/>
              <a:gd name="T10" fmla="*/ 12700 w 8"/>
              <a:gd name="T11" fmla="*/ 0 h 53"/>
              <a:gd name="T12" fmla="*/ 12700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6" name="Freeform 10"/>
          <p:cNvSpPr>
            <a:spLocks/>
          </p:cNvSpPr>
          <p:nvPr/>
        </p:nvSpPr>
        <p:spPr bwMode="auto">
          <a:xfrm>
            <a:off x="5272088" y="6354763"/>
            <a:ext cx="12700" cy="90487"/>
          </a:xfrm>
          <a:custGeom>
            <a:avLst/>
            <a:gdLst>
              <a:gd name="T0" fmla="*/ 12700 w 8"/>
              <a:gd name="T1" fmla="*/ 90487 h 53"/>
              <a:gd name="T2" fmla="*/ 0 w 8"/>
              <a:gd name="T3" fmla="*/ 90487 h 53"/>
              <a:gd name="T4" fmla="*/ 0 w 8"/>
              <a:gd name="T5" fmla="*/ 0 h 53"/>
              <a:gd name="T6" fmla="*/ 12700 w 8"/>
              <a:gd name="T7" fmla="*/ 0 h 53"/>
              <a:gd name="T8" fmla="*/ 0 w 8"/>
              <a:gd name="T9" fmla="*/ 0 h 53"/>
              <a:gd name="T10" fmla="*/ 12700 w 8"/>
              <a:gd name="T11" fmla="*/ 0 h 53"/>
              <a:gd name="T12" fmla="*/ 12700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7" name="Freeform 11"/>
          <p:cNvSpPr>
            <a:spLocks/>
          </p:cNvSpPr>
          <p:nvPr/>
        </p:nvSpPr>
        <p:spPr bwMode="auto">
          <a:xfrm>
            <a:off x="6115050" y="6354763"/>
            <a:ext cx="14288" cy="90487"/>
          </a:xfrm>
          <a:custGeom>
            <a:avLst/>
            <a:gdLst>
              <a:gd name="T0" fmla="*/ 14288 w 8"/>
              <a:gd name="T1" fmla="*/ 90487 h 53"/>
              <a:gd name="T2" fmla="*/ 0 w 8"/>
              <a:gd name="T3" fmla="*/ 90487 h 53"/>
              <a:gd name="T4" fmla="*/ 0 w 8"/>
              <a:gd name="T5" fmla="*/ 0 h 53"/>
              <a:gd name="T6" fmla="*/ 14288 w 8"/>
              <a:gd name="T7" fmla="*/ 0 h 53"/>
              <a:gd name="T8" fmla="*/ 0 w 8"/>
              <a:gd name="T9" fmla="*/ 0 h 53"/>
              <a:gd name="T10" fmla="*/ 14288 w 8"/>
              <a:gd name="T11" fmla="*/ 0 h 53"/>
              <a:gd name="T12" fmla="*/ 14288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8" name="Freeform 12"/>
          <p:cNvSpPr>
            <a:spLocks/>
          </p:cNvSpPr>
          <p:nvPr/>
        </p:nvSpPr>
        <p:spPr bwMode="auto">
          <a:xfrm>
            <a:off x="6958013" y="6354763"/>
            <a:ext cx="14287" cy="90487"/>
          </a:xfrm>
          <a:custGeom>
            <a:avLst/>
            <a:gdLst>
              <a:gd name="T0" fmla="*/ 14287 w 8"/>
              <a:gd name="T1" fmla="*/ 90487 h 53"/>
              <a:gd name="T2" fmla="*/ 0 w 8"/>
              <a:gd name="T3" fmla="*/ 90487 h 53"/>
              <a:gd name="T4" fmla="*/ 0 w 8"/>
              <a:gd name="T5" fmla="*/ 0 h 53"/>
              <a:gd name="T6" fmla="*/ 14287 w 8"/>
              <a:gd name="T7" fmla="*/ 0 h 53"/>
              <a:gd name="T8" fmla="*/ 0 w 8"/>
              <a:gd name="T9" fmla="*/ 0 h 53"/>
              <a:gd name="T10" fmla="*/ 14287 w 8"/>
              <a:gd name="T11" fmla="*/ 0 h 53"/>
              <a:gd name="T12" fmla="*/ 14287 w 8"/>
              <a:gd name="T13" fmla="*/ 90487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469" name="Freeform 13"/>
          <p:cNvSpPr>
            <a:spLocks/>
          </p:cNvSpPr>
          <p:nvPr/>
        </p:nvSpPr>
        <p:spPr bwMode="auto">
          <a:xfrm>
            <a:off x="1477963" y="6399213"/>
            <a:ext cx="14287" cy="46037"/>
          </a:xfrm>
          <a:custGeom>
            <a:avLst/>
            <a:gdLst>
              <a:gd name="T0" fmla="*/ 14287 w 8"/>
              <a:gd name="T1" fmla="*/ 46037 h 27"/>
              <a:gd name="T2" fmla="*/ 0 w 8"/>
              <a:gd name="T3" fmla="*/ 46037 h 27"/>
              <a:gd name="T4" fmla="*/ 0 w 8"/>
              <a:gd name="T5" fmla="*/ 0 h 27"/>
              <a:gd name="T6" fmla="*/ 14287 w 8"/>
              <a:gd name="T7" fmla="*/ 0 h 27"/>
              <a:gd name="T8" fmla="*/ 0 w 8"/>
              <a:gd name="T9" fmla="*/ 0 h 27"/>
              <a:gd name="T10" fmla="*/ 14287 w 8"/>
              <a:gd name="T11" fmla="*/ 0 h 27"/>
              <a:gd name="T12" fmla="*/ 14287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0" name="Freeform 14"/>
          <p:cNvSpPr>
            <a:spLocks/>
          </p:cNvSpPr>
          <p:nvPr/>
        </p:nvSpPr>
        <p:spPr bwMode="auto">
          <a:xfrm>
            <a:off x="2320925" y="6399213"/>
            <a:ext cx="14288" cy="46037"/>
          </a:xfrm>
          <a:custGeom>
            <a:avLst/>
            <a:gdLst>
              <a:gd name="T0" fmla="*/ 14288 w 8"/>
              <a:gd name="T1" fmla="*/ 46037 h 27"/>
              <a:gd name="T2" fmla="*/ 0 w 8"/>
              <a:gd name="T3" fmla="*/ 46037 h 27"/>
              <a:gd name="T4" fmla="*/ 0 w 8"/>
              <a:gd name="T5" fmla="*/ 0 h 27"/>
              <a:gd name="T6" fmla="*/ 14288 w 8"/>
              <a:gd name="T7" fmla="*/ 0 h 27"/>
              <a:gd name="T8" fmla="*/ 0 w 8"/>
              <a:gd name="T9" fmla="*/ 0 h 27"/>
              <a:gd name="T10" fmla="*/ 14288 w 8"/>
              <a:gd name="T11" fmla="*/ 0 h 27"/>
              <a:gd name="T12" fmla="*/ 14288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1" name="Freeform 15"/>
          <p:cNvSpPr>
            <a:spLocks/>
          </p:cNvSpPr>
          <p:nvPr/>
        </p:nvSpPr>
        <p:spPr bwMode="auto">
          <a:xfrm>
            <a:off x="3165475" y="6399213"/>
            <a:ext cx="12700" cy="46037"/>
          </a:xfrm>
          <a:custGeom>
            <a:avLst/>
            <a:gdLst>
              <a:gd name="T0" fmla="*/ 12700 w 8"/>
              <a:gd name="T1" fmla="*/ 46037 h 27"/>
              <a:gd name="T2" fmla="*/ 0 w 8"/>
              <a:gd name="T3" fmla="*/ 46037 h 27"/>
              <a:gd name="T4" fmla="*/ 0 w 8"/>
              <a:gd name="T5" fmla="*/ 0 h 27"/>
              <a:gd name="T6" fmla="*/ 12700 w 8"/>
              <a:gd name="T7" fmla="*/ 0 h 27"/>
              <a:gd name="T8" fmla="*/ 0 w 8"/>
              <a:gd name="T9" fmla="*/ 0 h 27"/>
              <a:gd name="T10" fmla="*/ 12700 w 8"/>
              <a:gd name="T11" fmla="*/ 0 h 27"/>
              <a:gd name="T12" fmla="*/ 12700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2" name="Freeform 16"/>
          <p:cNvSpPr>
            <a:spLocks/>
          </p:cNvSpPr>
          <p:nvPr/>
        </p:nvSpPr>
        <p:spPr bwMode="auto">
          <a:xfrm>
            <a:off x="4006850" y="6399213"/>
            <a:ext cx="12700" cy="46037"/>
          </a:xfrm>
          <a:custGeom>
            <a:avLst/>
            <a:gdLst>
              <a:gd name="T0" fmla="*/ 12700 w 8"/>
              <a:gd name="T1" fmla="*/ 46037 h 27"/>
              <a:gd name="T2" fmla="*/ 0 w 8"/>
              <a:gd name="T3" fmla="*/ 46037 h 27"/>
              <a:gd name="T4" fmla="*/ 0 w 8"/>
              <a:gd name="T5" fmla="*/ 0 h 27"/>
              <a:gd name="T6" fmla="*/ 12700 w 8"/>
              <a:gd name="T7" fmla="*/ 0 h 27"/>
              <a:gd name="T8" fmla="*/ 0 w 8"/>
              <a:gd name="T9" fmla="*/ 0 h 27"/>
              <a:gd name="T10" fmla="*/ 12700 w 8"/>
              <a:gd name="T11" fmla="*/ 0 h 27"/>
              <a:gd name="T12" fmla="*/ 12700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3" name="Freeform 17"/>
          <p:cNvSpPr>
            <a:spLocks/>
          </p:cNvSpPr>
          <p:nvPr/>
        </p:nvSpPr>
        <p:spPr bwMode="auto">
          <a:xfrm>
            <a:off x="4849813" y="6399213"/>
            <a:ext cx="14287" cy="46037"/>
          </a:xfrm>
          <a:custGeom>
            <a:avLst/>
            <a:gdLst>
              <a:gd name="T0" fmla="*/ 14287 w 8"/>
              <a:gd name="T1" fmla="*/ 46037 h 27"/>
              <a:gd name="T2" fmla="*/ 0 w 8"/>
              <a:gd name="T3" fmla="*/ 46037 h 27"/>
              <a:gd name="T4" fmla="*/ 0 w 8"/>
              <a:gd name="T5" fmla="*/ 0 h 27"/>
              <a:gd name="T6" fmla="*/ 14287 w 8"/>
              <a:gd name="T7" fmla="*/ 0 h 27"/>
              <a:gd name="T8" fmla="*/ 0 w 8"/>
              <a:gd name="T9" fmla="*/ 0 h 27"/>
              <a:gd name="T10" fmla="*/ 14287 w 8"/>
              <a:gd name="T11" fmla="*/ 0 h 27"/>
              <a:gd name="T12" fmla="*/ 14287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4" name="Freeform 18"/>
          <p:cNvSpPr>
            <a:spLocks/>
          </p:cNvSpPr>
          <p:nvPr/>
        </p:nvSpPr>
        <p:spPr bwMode="auto">
          <a:xfrm>
            <a:off x="5692775" y="6399213"/>
            <a:ext cx="14288" cy="46037"/>
          </a:xfrm>
          <a:custGeom>
            <a:avLst/>
            <a:gdLst>
              <a:gd name="T0" fmla="*/ 14288 w 8"/>
              <a:gd name="T1" fmla="*/ 46037 h 27"/>
              <a:gd name="T2" fmla="*/ 0 w 8"/>
              <a:gd name="T3" fmla="*/ 46037 h 27"/>
              <a:gd name="T4" fmla="*/ 0 w 8"/>
              <a:gd name="T5" fmla="*/ 0 h 27"/>
              <a:gd name="T6" fmla="*/ 14288 w 8"/>
              <a:gd name="T7" fmla="*/ 0 h 27"/>
              <a:gd name="T8" fmla="*/ 0 w 8"/>
              <a:gd name="T9" fmla="*/ 0 h 27"/>
              <a:gd name="T10" fmla="*/ 14288 w 8"/>
              <a:gd name="T11" fmla="*/ 0 h 27"/>
              <a:gd name="T12" fmla="*/ 14288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5" name="Freeform 19"/>
          <p:cNvSpPr>
            <a:spLocks/>
          </p:cNvSpPr>
          <p:nvPr/>
        </p:nvSpPr>
        <p:spPr bwMode="auto">
          <a:xfrm>
            <a:off x="6537325" y="6399213"/>
            <a:ext cx="12700" cy="46037"/>
          </a:xfrm>
          <a:custGeom>
            <a:avLst/>
            <a:gdLst>
              <a:gd name="T0" fmla="*/ 12700 w 8"/>
              <a:gd name="T1" fmla="*/ 46037 h 27"/>
              <a:gd name="T2" fmla="*/ 0 w 8"/>
              <a:gd name="T3" fmla="*/ 46037 h 27"/>
              <a:gd name="T4" fmla="*/ 0 w 8"/>
              <a:gd name="T5" fmla="*/ 0 h 27"/>
              <a:gd name="T6" fmla="*/ 12700 w 8"/>
              <a:gd name="T7" fmla="*/ 0 h 27"/>
              <a:gd name="T8" fmla="*/ 0 w 8"/>
              <a:gd name="T9" fmla="*/ 0 h 27"/>
              <a:gd name="T10" fmla="*/ 12700 w 8"/>
              <a:gd name="T11" fmla="*/ 0 h 27"/>
              <a:gd name="T12" fmla="*/ 12700 w 8"/>
              <a:gd name="T13" fmla="*/ 46037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476" name="Freeform 20"/>
          <p:cNvSpPr>
            <a:spLocks/>
          </p:cNvSpPr>
          <p:nvPr/>
        </p:nvSpPr>
        <p:spPr bwMode="auto">
          <a:xfrm>
            <a:off x="806450" y="6438900"/>
            <a:ext cx="128588" cy="14288"/>
          </a:xfrm>
          <a:custGeom>
            <a:avLst/>
            <a:gdLst>
              <a:gd name="T0" fmla="*/ 0 w 75"/>
              <a:gd name="T1" fmla="*/ 14288 h 8"/>
              <a:gd name="T2" fmla="*/ 0 w 75"/>
              <a:gd name="T3" fmla="*/ 0 h 8"/>
              <a:gd name="T4" fmla="*/ 128588 w 75"/>
              <a:gd name="T5" fmla="*/ 0 h 8"/>
              <a:gd name="T6" fmla="*/ 128588 w 75"/>
              <a:gd name="T7" fmla="*/ 14288 h 8"/>
              <a:gd name="T8" fmla="*/ 128588 w 75"/>
              <a:gd name="T9" fmla="*/ 0 h 8"/>
              <a:gd name="T10" fmla="*/ 128588 w 75"/>
              <a:gd name="T11" fmla="*/ 14288 h 8"/>
              <a:gd name="T12" fmla="*/ 0 w 75"/>
              <a:gd name="T13" fmla="*/ 1428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77" name="Freeform 21"/>
          <p:cNvSpPr>
            <a:spLocks/>
          </p:cNvSpPr>
          <p:nvPr/>
        </p:nvSpPr>
        <p:spPr bwMode="auto">
          <a:xfrm>
            <a:off x="806450" y="6103938"/>
            <a:ext cx="128588" cy="14287"/>
          </a:xfrm>
          <a:custGeom>
            <a:avLst/>
            <a:gdLst>
              <a:gd name="T0" fmla="*/ 0 w 75"/>
              <a:gd name="T1" fmla="*/ 14287 h 8"/>
              <a:gd name="T2" fmla="*/ 0 w 75"/>
              <a:gd name="T3" fmla="*/ 0 h 8"/>
              <a:gd name="T4" fmla="*/ 128588 w 75"/>
              <a:gd name="T5" fmla="*/ 0 h 8"/>
              <a:gd name="T6" fmla="*/ 128588 w 75"/>
              <a:gd name="T7" fmla="*/ 14287 h 8"/>
              <a:gd name="T8" fmla="*/ 128588 w 75"/>
              <a:gd name="T9" fmla="*/ 0 h 8"/>
              <a:gd name="T10" fmla="*/ 128588 w 75"/>
              <a:gd name="T11" fmla="*/ 14287 h 8"/>
              <a:gd name="T12" fmla="*/ 0 w 75"/>
              <a:gd name="T13" fmla="*/ 14287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78" name="Freeform 22"/>
          <p:cNvSpPr>
            <a:spLocks/>
          </p:cNvSpPr>
          <p:nvPr/>
        </p:nvSpPr>
        <p:spPr bwMode="auto">
          <a:xfrm>
            <a:off x="806450" y="5778500"/>
            <a:ext cx="128588" cy="12700"/>
          </a:xfrm>
          <a:custGeom>
            <a:avLst/>
            <a:gdLst>
              <a:gd name="T0" fmla="*/ 0 w 75"/>
              <a:gd name="T1" fmla="*/ 12700 h 8"/>
              <a:gd name="T2" fmla="*/ 0 w 75"/>
              <a:gd name="T3" fmla="*/ 0 h 8"/>
              <a:gd name="T4" fmla="*/ 128588 w 75"/>
              <a:gd name="T5" fmla="*/ 0 h 8"/>
              <a:gd name="T6" fmla="*/ 128588 w 75"/>
              <a:gd name="T7" fmla="*/ 12700 h 8"/>
              <a:gd name="T8" fmla="*/ 128588 w 75"/>
              <a:gd name="T9" fmla="*/ 0 h 8"/>
              <a:gd name="T10" fmla="*/ 128588 w 75"/>
              <a:gd name="T11" fmla="*/ 12700 h 8"/>
              <a:gd name="T12" fmla="*/ 0 w 75"/>
              <a:gd name="T13" fmla="*/ 12700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79" name="Freeform 23"/>
          <p:cNvSpPr>
            <a:spLocks/>
          </p:cNvSpPr>
          <p:nvPr/>
        </p:nvSpPr>
        <p:spPr bwMode="auto">
          <a:xfrm>
            <a:off x="806450" y="5451475"/>
            <a:ext cx="128588" cy="14288"/>
          </a:xfrm>
          <a:custGeom>
            <a:avLst/>
            <a:gdLst>
              <a:gd name="T0" fmla="*/ 0 w 75"/>
              <a:gd name="T1" fmla="*/ 14288 h 8"/>
              <a:gd name="T2" fmla="*/ 0 w 75"/>
              <a:gd name="T3" fmla="*/ 0 h 8"/>
              <a:gd name="T4" fmla="*/ 128588 w 75"/>
              <a:gd name="T5" fmla="*/ 0 h 8"/>
              <a:gd name="T6" fmla="*/ 128588 w 75"/>
              <a:gd name="T7" fmla="*/ 14288 h 8"/>
              <a:gd name="T8" fmla="*/ 128588 w 75"/>
              <a:gd name="T9" fmla="*/ 0 h 8"/>
              <a:gd name="T10" fmla="*/ 128588 w 75"/>
              <a:gd name="T11" fmla="*/ 14288 h 8"/>
              <a:gd name="T12" fmla="*/ 0 w 75"/>
              <a:gd name="T13" fmla="*/ 1428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0" name="Freeform 24"/>
          <p:cNvSpPr>
            <a:spLocks/>
          </p:cNvSpPr>
          <p:nvPr/>
        </p:nvSpPr>
        <p:spPr bwMode="auto">
          <a:xfrm>
            <a:off x="806450" y="5126038"/>
            <a:ext cx="128588" cy="12700"/>
          </a:xfrm>
          <a:custGeom>
            <a:avLst/>
            <a:gdLst>
              <a:gd name="T0" fmla="*/ 0 w 75"/>
              <a:gd name="T1" fmla="*/ 12700 h 8"/>
              <a:gd name="T2" fmla="*/ 0 w 75"/>
              <a:gd name="T3" fmla="*/ 0 h 8"/>
              <a:gd name="T4" fmla="*/ 128588 w 75"/>
              <a:gd name="T5" fmla="*/ 0 h 8"/>
              <a:gd name="T6" fmla="*/ 128588 w 75"/>
              <a:gd name="T7" fmla="*/ 12700 h 8"/>
              <a:gd name="T8" fmla="*/ 128588 w 75"/>
              <a:gd name="T9" fmla="*/ 0 h 8"/>
              <a:gd name="T10" fmla="*/ 128588 w 75"/>
              <a:gd name="T11" fmla="*/ 12700 h 8"/>
              <a:gd name="T12" fmla="*/ 0 w 75"/>
              <a:gd name="T13" fmla="*/ 12700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1" name="Freeform 25"/>
          <p:cNvSpPr>
            <a:spLocks/>
          </p:cNvSpPr>
          <p:nvPr/>
        </p:nvSpPr>
        <p:spPr bwMode="auto">
          <a:xfrm>
            <a:off x="806450" y="4799013"/>
            <a:ext cx="128588" cy="14287"/>
          </a:xfrm>
          <a:custGeom>
            <a:avLst/>
            <a:gdLst>
              <a:gd name="T0" fmla="*/ 0 w 75"/>
              <a:gd name="T1" fmla="*/ 14287 h 8"/>
              <a:gd name="T2" fmla="*/ 0 w 75"/>
              <a:gd name="T3" fmla="*/ 0 h 8"/>
              <a:gd name="T4" fmla="*/ 128588 w 75"/>
              <a:gd name="T5" fmla="*/ 0 h 8"/>
              <a:gd name="T6" fmla="*/ 128588 w 75"/>
              <a:gd name="T7" fmla="*/ 14287 h 8"/>
              <a:gd name="T8" fmla="*/ 128588 w 75"/>
              <a:gd name="T9" fmla="*/ 0 h 8"/>
              <a:gd name="T10" fmla="*/ 128588 w 75"/>
              <a:gd name="T11" fmla="*/ 14287 h 8"/>
              <a:gd name="T12" fmla="*/ 0 w 75"/>
              <a:gd name="T13" fmla="*/ 14287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2" name="Freeform 26"/>
          <p:cNvSpPr>
            <a:spLocks/>
          </p:cNvSpPr>
          <p:nvPr/>
        </p:nvSpPr>
        <p:spPr bwMode="auto">
          <a:xfrm>
            <a:off x="806450" y="4475163"/>
            <a:ext cx="128588" cy="12700"/>
          </a:xfrm>
          <a:custGeom>
            <a:avLst/>
            <a:gdLst>
              <a:gd name="T0" fmla="*/ 0 w 75"/>
              <a:gd name="T1" fmla="*/ 12700 h 8"/>
              <a:gd name="T2" fmla="*/ 0 w 75"/>
              <a:gd name="T3" fmla="*/ 0 h 8"/>
              <a:gd name="T4" fmla="*/ 128588 w 75"/>
              <a:gd name="T5" fmla="*/ 0 h 8"/>
              <a:gd name="T6" fmla="*/ 128588 w 75"/>
              <a:gd name="T7" fmla="*/ 12700 h 8"/>
              <a:gd name="T8" fmla="*/ 128588 w 75"/>
              <a:gd name="T9" fmla="*/ 0 h 8"/>
              <a:gd name="T10" fmla="*/ 128588 w 75"/>
              <a:gd name="T11" fmla="*/ 12700 h 8"/>
              <a:gd name="T12" fmla="*/ 0 w 75"/>
              <a:gd name="T13" fmla="*/ 12700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3" name="Freeform 27"/>
          <p:cNvSpPr>
            <a:spLocks/>
          </p:cNvSpPr>
          <p:nvPr/>
        </p:nvSpPr>
        <p:spPr bwMode="auto">
          <a:xfrm>
            <a:off x="806450" y="4146550"/>
            <a:ext cx="128588" cy="14288"/>
          </a:xfrm>
          <a:custGeom>
            <a:avLst/>
            <a:gdLst>
              <a:gd name="T0" fmla="*/ 0 w 75"/>
              <a:gd name="T1" fmla="*/ 14288 h 8"/>
              <a:gd name="T2" fmla="*/ 0 w 75"/>
              <a:gd name="T3" fmla="*/ 0 h 8"/>
              <a:gd name="T4" fmla="*/ 128588 w 75"/>
              <a:gd name="T5" fmla="*/ 0 h 8"/>
              <a:gd name="T6" fmla="*/ 128588 w 75"/>
              <a:gd name="T7" fmla="*/ 14288 h 8"/>
              <a:gd name="T8" fmla="*/ 128588 w 75"/>
              <a:gd name="T9" fmla="*/ 0 h 8"/>
              <a:gd name="T10" fmla="*/ 128588 w 75"/>
              <a:gd name="T11" fmla="*/ 14288 h 8"/>
              <a:gd name="T12" fmla="*/ 0 w 75"/>
              <a:gd name="T13" fmla="*/ 1428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4" name="Freeform 28"/>
          <p:cNvSpPr>
            <a:spLocks/>
          </p:cNvSpPr>
          <p:nvPr/>
        </p:nvSpPr>
        <p:spPr bwMode="auto">
          <a:xfrm>
            <a:off x="806450" y="3822700"/>
            <a:ext cx="128588" cy="12700"/>
          </a:xfrm>
          <a:custGeom>
            <a:avLst/>
            <a:gdLst>
              <a:gd name="T0" fmla="*/ 0 w 75"/>
              <a:gd name="T1" fmla="*/ 12700 h 8"/>
              <a:gd name="T2" fmla="*/ 0 w 75"/>
              <a:gd name="T3" fmla="*/ 0 h 8"/>
              <a:gd name="T4" fmla="*/ 128588 w 75"/>
              <a:gd name="T5" fmla="*/ 0 h 8"/>
              <a:gd name="T6" fmla="*/ 128588 w 75"/>
              <a:gd name="T7" fmla="*/ 12700 h 8"/>
              <a:gd name="T8" fmla="*/ 128588 w 75"/>
              <a:gd name="T9" fmla="*/ 0 h 8"/>
              <a:gd name="T10" fmla="*/ 128588 w 75"/>
              <a:gd name="T11" fmla="*/ 12700 h 8"/>
              <a:gd name="T12" fmla="*/ 0 w 75"/>
              <a:gd name="T13" fmla="*/ 12700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5" name="Freeform 29"/>
          <p:cNvSpPr>
            <a:spLocks/>
          </p:cNvSpPr>
          <p:nvPr/>
        </p:nvSpPr>
        <p:spPr bwMode="auto">
          <a:xfrm>
            <a:off x="806450" y="3495675"/>
            <a:ext cx="128588" cy="14288"/>
          </a:xfrm>
          <a:custGeom>
            <a:avLst/>
            <a:gdLst>
              <a:gd name="T0" fmla="*/ 0 w 75"/>
              <a:gd name="T1" fmla="*/ 14288 h 8"/>
              <a:gd name="T2" fmla="*/ 0 w 75"/>
              <a:gd name="T3" fmla="*/ 0 h 8"/>
              <a:gd name="T4" fmla="*/ 128588 w 75"/>
              <a:gd name="T5" fmla="*/ 0 h 8"/>
              <a:gd name="T6" fmla="*/ 128588 w 75"/>
              <a:gd name="T7" fmla="*/ 14288 h 8"/>
              <a:gd name="T8" fmla="*/ 128588 w 75"/>
              <a:gd name="T9" fmla="*/ 0 h 8"/>
              <a:gd name="T10" fmla="*/ 128588 w 75"/>
              <a:gd name="T11" fmla="*/ 14288 h 8"/>
              <a:gd name="T12" fmla="*/ 0 w 75"/>
              <a:gd name="T13" fmla="*/ 1428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6" name="Freeform 30"/>
          <p:cNvSpPr>
            <a:spLocks/>
          </p:cNvSpPr>
          <p:nvPr/>
        </p:nvSpPr>
        <p:spPr bwMode="auto">
          <a:xfrm>
            <a:off x="806450" y="3170238"/>
            <a:ext cx="128588" cy="12700"/>
          </a:xfrm>
          <a:custGeom>
            <a:avLst/>
            <a:gdLst>
              <a:gd name="T0" fmla="*/ 0 w 75"/>
              <a:gd name="T1" fmla="*/ 12700 h 8"/>
              <a:gd name="T2" fmla="*/ 0 w 75"/>
              <a:gd name="T3" fmla="*/ 0 h 8"/>
              <a:gd name="T4" fmla="*/ 128588 w 75"/>
              <a:gd name="T5" fmla="*/ 0 h 8"/>
              <a:gd name="T6" fmla="*/ 128588 w 75"/>
              <a:gd name="T7" fmla="*/ 12700 h 8"/>
              <a:gd name="T8" fmla="*/ 128588 w 75"/>
              <a:gd name="T9" fmla="*/ 0 h 8"/>
              <a:gd name="T10" fmla="*/ 128588 w 75"/>
              <a:gd name="T11" fmla="*/ 12700 h 8"/>
              <a:gd name="T12" fmla="*/ 0 w 75"/>
              <a:gd name="T13" fmla="*/ 12700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7" name="Freeform 31"/>
          <p:cNvSpPr>
            <a:spLocks/>
          </p:cNvSpPr>
          <p:nvPr/>
        </p:nvSpPr>
        <p:spPr bwMode="auto">
          <a:xfrm>
            <a:off x="806450" y="2843213"/>
            <a:ext cx="128588" cy="14287"/>
          </a:xfrm>
          <a:custGeom>
            <a:avLst/>
            <a:gdLst>
              <a:gd name="T0" fmla="*/ 0 w 75"/>
              <a:gd name="T1" fmla="*/ 14287 h 8"/>
              <a:gd name="T2" fmla="*/ 0 w 75"/>
              <a:gd name="T3" fmla="*/ 0 h 8"/>
              <a:gd name="T4" fmla="*/ 128588 w 75"/>
              <a:gd name="T5" fmla="*/ 0 h 8"/>
              <a:gd name="T6" fmla="*/ 128588 w 75"/>
              <a:gd name="T7" fmla="*/ 14287 h 8"/>
              <a:gd name="T8" fmla="*/ 128588 w 75"/>
              <a:gd name="T9" fmla="*/ 0 h 8"/>
              <a:gd name="T10" fmla="*/ 128588 w 75"/>
              <a:gd name="T11" fmla="*/ 14287 h 8"/>
              <a:gd name="T12" fmla="*/ 0 w 75"/>
              <a:gd name="T13" fmla="*/ 14287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8" name="Freeform 32"/>
          <p:cNvSpPr>
            <a:spLocks/>
          </p:cNvSpPr>
          <p:nvPr/>
        </p:nvSpPr>
        <p:spPr bwMode="auto">
          <a:xfrm>
            <a:off x="806450" y="2517775"/>
            <a:ext cx="128588" cy="12700"/>
          </a:xfrm>
          <a:custGeom>
            <a:avLst/>
            <a:gdLst>
              <a:gd name="T0" fmla="*/ 0 w 75"/>
              <a:gd name="T1" fmla="*/ 12700 h 8"/>
              <a:gd name="T2" fmla="*/ 0 w 75"/>
              <a:gd name="T3" fmla="*/ 0 h 8"/>
              <a:gd name="T4" fmla="*/ 128588 w 75"/>
              <a:gd name="T5" fmla="*/ 0 h 8"/>
              <a:gd name="T6" fmla="*/ 128588 w 75"/>
              <a:gd name="T7" fmla="*/ 12700 h 8"/>
              <a:gd name="T8" fmla="*/ 128588 w 75"/>
              <a:gd name="T9" fmla="*/ 0 h 8"/>
              <a:gd name="T10" fmla="*/ 128588 w 75"/>
              <a:gd name="T11" fmla="*/ 12700 h 8"/>
              <a:gd name="T12" fmla="*/ 0 w 75"/>
              <a:gd name="T13" fmla="*/ 12700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89" name="Freeform 33"/>
          <p:cNvSpPr>
            <a:spLocks/>
          </p:cNvSpPr>
          <p:nvPr/>
        </p:nvSpPr>
        <p:spPr bwMode="auto">
          <a:xfrm>
            <a:off x="806450" y="2190750"/>
            <a:ext cx="128588" cy="14288"/>
          </a:xfrm>
          <a:custGeom>
            <a:avLst/>
            <a:gdLst>
              <a:gd name="T0" fmla="*/ 0 w 75"/>
              <a:gd name="T1" fmla="*/ 14288 h 8"/>
              <a:gd name="T2" fmla="*/ 0 w 75"/>
              <a:gd name="T3" fmla="*/ 0 h 8"/>
              <a:gd name="T4" fmla="*/ 128588 w 75"/>
              <a:gd name="T5" fmla="*/ 0 h 8"/>
              <a:gd name="T6" fmla="*/ 128588 w 75"/>
              <a:gd name="T7" fmla="*/ 14288 h 8"/>
              <a:gd name="T8" fmla="*/ 128588 w 75"/>
              <a:gd name="T9" fmla="*/ 0 h 8"/>
              <a:gd name="T10" fmla="*/ 128588 w 75"/>
              <a:gd name="T11" fmla="*/ 14288 h 8"/>
              <a:gd name="T12" fmla="*/ 0 w 75"/>
              <a:gd name="T13" fmla="*/ 1428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0" name="Freeform 34"/>
          <p:cNvSpPr>
            <a:spLocks/>
          </p:cNvSpPr>
          <p:nvPr/>
        </p:nvSpPr>
        <p:spPr bwMode="auto">
          <a:xfrm>
            <a:off x="806450" y="6267450"/>
            <a:ext cx="63500" cy="14288"/>
          </a:xfrm>
          <a:custGeom>
            <a:avLst/>
            <a:gdLst>
              <a:gd name="T0" fmla="*/ 0 w 37"/>
              <a:gd name="T1" fmla="*/ 14288 h 8"/>
              <a:gd name="T2" fmla="*/ 0 w 37"/>
              <a:gd name="T3" fmla="*/ 0 h 8"/>
              <a:gd name="T4" fmla="*/ 63500 w 37"/>
              <a:gd name="T5" fmla="*/ 0 h 8"/>
              <a:gd name="T6" fmla="*/ 63500 w 37"/>
              <a:gd name="T7" fmla="*/ 14288 h 8"/>
              <a:gd name="T8" fmla="*/ 63500 w 37"/>
              <a:gd name="T9" fmla="*/ 0 h 8"/>
              <a:gd name="T10" fmla="*/ 63500 w 37"/>
              <a:gd name="T11" fmla="*/ 14288 h 8"/>
              <a:gd name="T12" fmla="*/ 0 w 37"/>
              <a:gd name="T13" fmla="*/ 1428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1" name="Freeform 35"/>
          <p:cNvSpPr>
            <a:spLocks/>
          </p:cNvSpPr>
          <p:nvPr/>
        </p:nvSpPr>
        <p:spPr bwMode="auto">
          <a:xfrm>
            <a:off x="806450" y="5940425"/>
            <a:ext cx="63500" cy="14288"/>
          </a:xfrm>
          <a:custGeom>
            <a:avLst/>
            <a:gdLst>
              <a:gd name="T0" fmla="*/ 0 w 37"/>
              <a:gd name="T1" fmla="*/ 14288 h 8"/>
              <a:gd name="T2" fmla="*/ 0 w 37"/>
              <a:gd name="T3" fmla="*/ 0 h 8"/>
              <a:gd name="T4" fmla="*/ 63500 w 37"/>
              <a:gd name="T5" fmla="*/ 0 h 8"/>
              <a:gd name="T6" fmla="*/ 63500 w 37"/>
              <a:gd name="T7" fmla="*/ 14288 h 8"/>
              <a:gd name="T8" fmla="*/ 63500 w 37"/>
              <a:gd name="T9" fmla="*/ 0 h 8"/>
              <a:gd name="T10" fmla="*/ 63500 w 37"/>
              <a:gd name="T11" fmla="*/ 14288 h 8"/>
              <a:gd name="T12" fmla="*/ 0 w 37"/>
              <a:gd name="T13" fmla="*/ 1428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2" name="Freeform 36"/>
          <p:cNvSpPr>
            <a:spLocks/>
          </p:cNvSpPr>
          <p:nvPr/>
        </p:nvSpPr>
        <p:spPr bwMode="auto">
          <a:xfrm>
            <a:off x="806450" y="5614988"/>
            <a:ext cx="63500" cy="14287"/>
          </a:xfrm>
          <a:custGeom>
            <a:avLst/>
            <a:gdLst>
              <a:gd name="T0" fmla="*/ 0 w 37"/>
              <a:gd name="T1" fmla="*/ 14287 h 8"/>
              <a:gd name="T2" fmla="*/ 0 w 37"/>
              <a:gd name="T3" fmla="*/ 0 h 8"/>
              <a:gd name="T4" fmla="*/ 63500 w 37"/>
              <a:gd name="T5" fmla="*/ 0 h 8"/>
              <a:gd name="T6" fmla="*/ 63500 w 37"/>
              <a:gd name="T7" fmla="*/ 14287 h 8"/>
              <a:gd name="T8" fmla="*/ 63500 w 37"/>
              <a:gd name="T9" fmla="*/ 0 h 8"/>
              <a:gd name="T10" fmla="*/ 63500 w 37"/>
              <a:gd name="T11" fmla="*/ 14287 h 8"/>
              <a:gd name="T12" fmla="*/ 0 w 37"/>
              <a:gd name="T13" fmla="*/ 14287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3" name="Freeform 37"/>
          <p:cNvSpPr>
            <a:spLocks/>
          </p:cNvSpPr>
          <p:nvPr/>
        </p:nvSpPr>
        <p:spPr bwMode="auto">
          <a:xfrm>
            <a:off x="806450" y="5287963"/>
            <a:ext cx="63500" cy="14287"/>
          </a:xfrm>
          <a:custGeom>
            <a:avLst/>
            <a:gdLst>
              <a:gd name="T0" fmla="*/ 0 w 37"/>
              <a:gd name="T1" fmla="*/ 14287 h 8"/>
              <a:gd name="T2" fmla="*/ 0 w 37"/>
              <a:gd name="T3" fmla="*/ 0 h 8"/>
              <a:gd name="T4" fmla="*/ 63500 w 37"/>
              <a:gd name="T5" fmla="*/ 0 h 8"/>
              <a:gd name="T6" fmla="*/ 63500 w 37"/>
              <a:gd name="T7" fmla="*/ 14287 h 8"/>
              <a:gd name="T8" fmla="*/ 63500 w 37"/>
              <a:gd name="T9" fmla="*/ 0 h 8"/>
              <a:gd name="T10" fmla="*/ 63500 w 37"/>
              <a:gd name="T11" fmla="*/ 14287 h 8"/>
              <a:gd name="T12" fmla="*/ 0 w 37"/>
              <a:gd name="T13" fmla="*/ 14287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4" name="Freeform 38"/>
          <p:cNvSpPr>
            <a:spLocks/>
          </p:cNvSpPr>
          <p:nvPr/>
        </p:nvSpPr>
        <p:spPr bwMode="auto">
          <a:xfrm>
            <a:off x="806450" y="4962525"/>
            <a:ext cx="63500" cy="14288"/>
          </a:xfrm>
          <a:custGeom>
            <a:avLst/>
            <a:gdLst>
              <a:gd name="T0" fmla="*/ 0 w 37"/>
              <a:gd name="T1" fmla="*/ 14288 h 8"/>
              <a:gd name="T2" fmla="*/ 0 w 37"/>
              <a:gd name="T3" fmla="*/ 0 h 8"/>
              <a:gd name="T4" fmla="*/ 63500 w 37"/>
              <a:gd name="T5" fmla="*/ 0 h 8"/>
              <a:gd name="T6" fmla="*/ 63500 w 37"/>
              <a:gd name="T7" fmla="*/ 14288 h 8"/>
              <a:gd name="T8" fmla="*/ 63500 w 37"/>
              <a:gd name="T9" fmla="*/ 0 h 8"/>
              <a:gd name="T10" fmla="*/ 63500 w 37"/>
              <a:gd name="T11" fmla="*/ 14288 h 8"/>
              <a:gd name="T12" fmla="*/ 0 w 37"/>
              <a:gd name="T13" fmla="*/ 1428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5" name="Freeform 39"/>
          <p:cNvSpPr>
            <a:spLocks/>
          </p:cNvSpPr>
          <p:nvPr/>
        </p:nvSpPr>
        <p:spPr bwMode="auto">
          <a:xfrm>
            <a:off x="806450" y="4635500"/>
            <a:ext cx="63500" cy="14288"/>
          </a:xfrm>
          <a:custGeom>
            <a:avLst/>
            <a:gdLst>
              <a:gd name="T0" fmla="*/ 0 w 37"/>
              <a:gd name="T1" fmla="*/ 14288 h 8"/>
              <a:gd name="T2" fmla="*/ 0 w 37"/>
              <a:gd name="T3" fmla="*/ 0 h 8"/>
              <a:gd name="T4" fmla="*/ 63500 w 37"/>
              <a:gd name="T5" fmla="*/ 0 h 8"/>
              <a:gd name="T6" fmla="*/ 63500 w 37"/>
              <a:gd name="T7" fmla="*/ 14288 h 8"/>
              <a:gd name="T8" fmla="*/ 63500 w 37"/>
              <a:gd name="T9" fmla="*/ 0 h 8"/>
              <a:gd name="T10" fmla="*/ 63500 w 37"/>
              <a:gd name="T11" fmla="*/ 14288 h 8"/>
              <a:gd name="T12" fmla="*/ 0 w 37"/>
              <a:gd name="T13" fmla="*/ 1428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6" name="Freeform 40"/>
          <p:cNvSpPr>
            <a:spLocks/>
          </p:cNvSpPr>
          <p:nvPr/>
        </p:nvSpPr>
        <p:spPr bwMode="auto">
          <a:xfrm>
            <a:off x="806450" y="4311650"/>
            <a:ext cx="63500" cy="12700"/>
          </a:xfrm>
          <a:custGeom>
            <a:avLst/>
            <a:gdLst>
              <a:gd name="T0" fmla="*/ 0 w 37"/>
              <a:gd name="T1" fmla="*/ 12700 h 7"/>
              <a:gd name="T2" fmla="*/ 0 w 37"/>
              <a:gd name="T3" fmla="*/ 0 h 7"/>
              <a:gd name="T4" fmla="*/ 63500 w 37"/>
              <a:gd name="T5" fmla="*/ 0 h 7"/>
              <a:gd name="T6" fmla="*/ 63500 w 37"/>
              <a:gd name="T7" fmla="*/ 12700 h 7"/>
              <a:gd name="T8" fmla="*/ 63500 w 37"/>
              <a:gd name="T9" fmla="*/ 0 h 7"/>
              <a:gd name="T10" fmla="*/ 63500 w 37"/>
              <a:gd name="T11" fmla="*/ 12700 h 7"/>
              <a:gd name="T12" fmla="*/ 0 w 37"/>
              <a:gd name="T13" fmla="*/ 12700 h 7"/>
              <a:gd name="T14" fmla="*/ 0 60000 65536"/>
              <a:gd name="T15" fmla="*/ 0 60000 65536"/>
              <a:gd name="T16" fmla="*/ 0 60000 65536"/>
              <a:gd name="T17" fmla="*/ 0 60000 65536"/>
              <a:gd name="T18" fmla="*/ 0 60000 65536"/>
              <a:gd name="T19" fmla="*/ 0 60000 65536"/>
              <a:gd name="T20" fmla="*/ 0 60000 65536"/>
              <a:gd name="T21" fmla="*/ 0 w 37"/>
              <a:gd name="T22" fmla="*/ 0 h 7"/>
              <a:gd name="T23" fmla="*/ 37 w 3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7">
                <a:moveTo>
                  <a:pt x="0" y="7"/>
                </a:moveTo>
                <a:lnTo>
                  <a:pt x="0" y="0"/>
                </a:lnTo>
                <a:lnTo>
                  <a:pt x="37" y="0"/>
                </a:lnTo>
                <a:lnTo>
                  <a:pt x="37" y="7"/>
                </a:lnTo>
                <a:lnTo>
                  <a:pt x="37" y="0"/>
                </a:lnTo>
                <a:lnTo>
                  <a:pt x="37" y="7"/>
                </a:lnTo>
                <a:lnTo>
                  <a:pt x="0" y="7"/>
                </a:lnTo>
                <a:close/>
              </a:path>
            </a:pathLst>
          </a:custGeom>
          <a:solidFill>
            <a:srgbClr val="1F1A17"/>
          </a:solidFill>
          <a:ln w="1588">
            <a:solidFill>
              <a:srgbClr val="1F1A17"/>
            </a:solidFill>
            <a:round/>
            <a:headEnd/>
            <a:tailEnd/>
          </a:ln>
        </p:spPr>
        <p:txBody>
          <a:bodyPr/>
          <a:lstStyle/>
          <a:p>
            <a:endParaRPr lang="en-US"/>
          </a:p>
        </p:txBody>
      </p:sp>
      <p:sp>
        <p:nvSpPr>
          <p:cNvPr id="19497" name="Freeform 41"/>
          <p:cNvSpPr>
            <a:spLocks/>
          </p:cNvSpPr>
          <p:nvPr/>
        </p:nvSpPr>
        <p:spPr bwMode="auto">
          <a:xfrm>
            <a:off x="806450" y="3986213"/>
            <a:ext cx="63500" cy="12700"/>
          </a:xfrm>
          <a:custGeom>
            <a:avLst/>
            <a:gdLst>
              <a:gd name="T0" fmla="*/ 0 w 37"/>
              <a:gd name="T1" fmla="*/ 12700 h 8"/>
              <a:gd name="T2" fmla="*/ 0 w 37"/>
              <a:gd name="T3" fmla="*/ 0 h 8"/>
              <a:gd name="T4" fmla="*/ 63500 w 37"/>
              <a:gd name="T5" fmla="*/ 0 h 8"/>
              <a:gd name="T6" fmla="*/ 63500 w 37"/>
              <a:gd name="T7" fmla="*/ 12700 h 8"/>
              <a:gd name="T8" fmla="*/ 63500 w 37"/>
              <a:gd name="T9" fmla="*/ 0 h 8"/>
              <a:gd name="T10" fmla="*/ 63500 w 37"/>
              <a:gd name="T11" fmla="*/ 12700 h 8"/>
              <a:gd name="T12" fmla="*/ 0 w 37"/>
              <a:gd name="T13" fmla="*/ 12700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8" name="Freeform 42"/>
          <p:cNvSpPr>
            <a:spLocks/>
          </p:cNvSpPr>
          <p:nvPr/>
        </p:nvSpPr>
        <p:spPr bwMode="auto">
          <a:xfrm>
            <a:off x="806450" y="3659188"/>
            <a:ext cx="63500" cy="14287"/>
          </a:xfrm>
          <a:custGeom>
            <a:avLst/>
            <a:gdLst>
              <a:gd name="T0" fmla="*/ 0 w 37"/>
              <a:gd name="T1" fmla="*/ 14287 h 8"/>
              <a:gd name="T2" fmla="*/ 0 w 37"/>
              <a:gd name="T3" fmla="*/ 0 h 8"/>
              <a:gd name="T4" fmla="*/ 63500 w 37"/>
              <a:gd name="T5" fmla="*/ 0 h 8"/>
              <a:gd name="T6" fmla="*/ 63500 w 37"/>
              <a:gd name="T7" fmla="*/ 14287 h 8"/>
              <a:gd name="T8" fmla="*/ 63500 w 37"/>
              <a:gd name="T9" fmla="*/ 0 h 8"/>
              <a:gd name="T10" fmla="*/ 63500 w 37"/>
              <a:gd name="T11" fmla="*/ 14287 h 8"/>
              <a:gd name="T12" fmla="*/ 0 w 37"/>
              <a:gd name="T13" fmla="*/ 14287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499" name="Freeform 43"/>
          <p:cNvSpPr>
            <a:spLocks/>
          </p:cNvSpPr>
          <p:nvPr/>
        </p:nvSpPr>
        <p:spPr bwMode="auto">
          <a:xfrm>
            <a:off x="806450" y="3333750"/>
            <a:ext cx="63500" cy="12700"/>
          </a:xfrm>
          <a:custGeom>
            <a:avLst/>
            <a:gdLst>
              <a:gd name="T0" fmla="*/ 0 w 37"/>
              <a:gd name="T1" fmla="*/ 12700 h 8"/>
              <a:gd name="T2" fmla="*/ 0 w 37"/>
              <a:gd name="T3" fmla="*/ 0 h 8"/>
              <a:gd name="T4" fmla="*/ 63500 w 37"/>
              <a:gd name="T5" fmla="*/ 0 h 8"/>
              <a:gd name="T6" fmla="*/ 63500 w 37"/>
              <a:gd name="T7" fmla="*/ 12700 h 8"/>
              <a:gd name="T8" fmla="*/ 63500 w 37"/>
              <a:gd name="T9" fmla="*/ 0 h 8"/>
              <a:gd name="T10" fmla="*/ 63500 w 37"/>
              <a:gd name="T11" fmla="*/ 12700 h 8"/>
              <a:gd name="T12" fmla="*/ 0 w 37"/>
              <a:gd name="T13" fmla="*/ 12700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500" name="Freeform 44"/>
          <p:cNvSpPr>
            <a:spLocks/>
          </p:cNvSpPr>
          <p:nvPr/>
        </p:nvSpPr>
        <p:spPr bwMode="auto">
          <a:xfrm>
            <a:off x="806450" y="3006725"/>
            <a:ext cx="63500" cy="14288"/>
          </a:xfrm>
          <a:custGeom>
            <a:avLst/>
            <a:gdLst>
              <a:gd name="T0" fmla="*/ 0 w 37"/>
              <a:gd name="T1" fmla="*/ 14288 h 8"/>
              <a:gd name="T2" fmla="*/ 0 w 37"/>
              <a:gd name="T3" fmla="*/ 0 h 8"/>
              <a:gd name="T4" fmla="*/ 63500 w 37"/>
              <a:gd name="T5" fmla="*/ 0 h 8"/>
              <a:gd name="T6" fmla="*/ 63500 w 37"/>
              <a:gd name="T7" fmla="*/ 14288 h 8"/>
              <a:gd name="T8" fmla="*/ 63500 w 37"/>
              <a:gd name="T9" fmla="*/ 0 h 8"/>
              <a:gd name="T10" fmla="*/ 63500 w 37"/>
              <a:gd name="T11" fmla="*/ 14288 h 8"/>
              <a:gd name="T12" fmla="*/ 0 w 37"/>
              <a:gd name="T13" fmla="*/ 1428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501" name="Freeform 45"/>
          <p:cNvSpPr>
            <a:spLocks/>
          </p:cNvSpPr>
          <p:nvPr/>
        </p:nvSpPr>
        <p:spPr bwMode="auto">
          <a:xfrm>
            <a:off x="806450" y="2681288"/>
            <a:ext cx="63500" cy="12700"/>
          </a:xfrm>
          <a:custGeom>
            <a:avLst/>
            <a:gdLst>
              <a:gd name="T0" fmla="*/ 0 w 37"/>
              <a:gd name="T1" fmla="*/ 12700 h 8"/>
              <a:gd name="T2" fmla="*/ 0 w 37"/>
              <a:gd name="T3" fmla="*/ 0 h 8"/>
              <a:gd name="T4" fmla="*/ 63500 w 37"/>
              <a:gd name="T5" fmla="*/ 0 h 8"/>
              <a:gd name="T6" fmla="*/ 63500 w 37"/>
              <a:gd name="T7" fmla="*/ 12700 h 8"/>
              <a:gd name="T8" fmla="*/ 63500 w 37"/>
              <a:gd name="T9" fmla="*/ 0 h 8"/>
              <a:gd name="T10" fmla="*/ 63500 w 37"/>
              <a:gd name="T11" fmla="*/ 12700 h 8"/>
              <a:gd name="T12" fmla="*/ 0 w 37"/>
              <a:gd name="T13" fmla="*/ 12700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502" name="Freeform 46"/>
          <p:cNvSpPr>
            <a:spLocks/>
          </p:cNvSpPr>
          <p:nvPr/>
        </p:nvSpPr>
        <p:spPr bwMode="auto">
          <a:xfrm>
            <a:off x="806450" y="2354263"/>
            <a:ext cx="63500" cy="14287"/>
          </a:xfrm>
          <a:custGeom>
            <a:avLst/>
            <a:gdLst>
              <a:gd name="T0" fmla="*/ 0 w 37"/>
              <a:gd name="T1" fmla="*/ 14287 h 8"/>
              <a:gd name="T2" fmla="*/ 0 w 37"/>
              <a:gd name="T3" fmla="*/ 0 h 8"/>
              <a:gd name="T4" fmla="*/ 63500 w 37"/>
              <a:gd name="T5" fmla="*/ 0 h 8"/>
              <a:gd name="T6" fmla="*/ 63500 w 37"/>
              <a:gd name="T7" fmla="*/ 14287 h 8"/>
              <a:gd name="T8" fmla="*/ 63500 w 37"/>
              <a:gd name="T9" fmla="*/ 0 h 8"/>
              <a:gd name="T10" fmla="*/ 63500 w 37"/>
              <a:gd name="T11" fmla="*/ 14287 h 8"/>
              <a:gd name="T12" fmla="*/ 0 w 37"/>
              <a:gd name="T13" fmla="*/ 14287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503" name="Freeform 47"/>
          <p:cNvSpPr>
            <a:spLocks/>
          </p:cNvSpPr>
          <p:nvPr/>
        </p:nvSpPr>
        <p:spPr bwMode="auto">
          <a:xfrm>
            <a:off x="1055688" y="5459413"/>
            <a:ext cx="17462" cy="325437"/>
          </a:xfrm>
          <a:custGeom>
            <a:avLst/>
            <a:gdLst>
              <a:gd name="T0" fmla="*/ 0 w 10"/>
              <a:gd name="T1" fmla="*/ 0 h 190"/>
              <a:gd name="T2" fmla="*/ 0 w 10"/>
              <a:gd name="T3" fmla="*/ 325437 h 190"/>
              <a:gd name="T4" fmla="*/ 17462 w 10"/>
              <a:gd name="T5" fmla="*/ 325437 h 190"/>
              <a:gd name="T6" fmla="*/ 17462 w 10"/>
              <a:gd name="T7" fmla="*/ 0 h 190"/>
              <a:gd name="T8" fmla="*/ 0 w 10"/>
              <a:gd name="T9" fmla="*/ 0 h 190"/>
              <a:gd name="T10" fmla="*/ 0 w 10"/>
              <a:gd name="T11" fmla="*/ 0 h 190"/>
              <a:gd name="T12" fmla="*/ 0 w 10"/>
              <a:gd name="T13" fmla="*/ 0 h 190"/>
              <a:gd name="T14" fmla="*/ 0 60000 65536"/>
              <a:gd name="T15" fmla="*/ 0 60000 65536"/>
              <a:gd name="T16" fmla="*/ 0 60000 65536"/>
              <a:gd name="T17" fmla="*/ 0 60000 65536"/>
              <a:gd name="T18" fmla="*/ 0 60000 65536"/>
              <a:gd name="T19" fmla="*/ 0 60000 65536"/>
              <a:gd name="T20" fmla="*/ 0 60000 65536"/>
              <a:gd name="T21" fmla="*/ 0 w 10"/>
              <a:gd name="T22" fmla="*/ 0 h 190"/>
              <a:gd name="T23" fmla="*/ 10 w 10"/>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0">
                <a:moveTo>
                  <a:pt x="0" y="0"/>
                </a:moveTo>
                <a:lnTo>
                  <a:pt x="0" y="190"/>
                </a:lnTo>
                <a:lnTo>
                  <a:pt x="10" y="190"/>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4" name="Freeform 48"/>
          <p:cNvSpPr>
            <a:spLocks/>
          </p:cNvSpPr>
          <p:nvPr/>
        </p:nvSpPr>
        <p:spPr bwMode="auto">
          <a:xfrm>
            <a:off x="1096963" y="5459413"/>
            <a:ext cx="17462" cy="585787"/>
          </a:xfrm>
          <a:custGeom>
            <a:avLst/>
            <a:gdLst>
              <a:gd name="T0" fmla="*/ 0 w 10"/>
              <a:gd name="T1" fmla="*/ 0 h 342"/>
              <a:gd name="T2" fmla="*/ 0 w 10"/>
              <a:gd name="T3" fmla="*/ 585787 h 342"/>
              <a:gd name="T4" fmla="*/ 17462 w 10"/>
              <a:gd name="T5" fmla="*/ 585787 h 342"/>
              <a:gd name="T6" fmla="*/ 17462 w 10"/>
              <a:gd name="T7" fmla="*/ 0 h 342"/>
              <a:gd name="T8" fmla="*/ 0 w 10"/>
              <a:gd name="T9" fmla="*/ 0 h 342"/>
              <a:gd name="T10" fmla="*/ 0 w 10"/>
              <a:gd name="T11" fmla="*/ 0 h 342"/>
              <a:gd name="T12" fmla="*/ 0 w 10"/>
              <a:gd name="T13" fmla="*/ 0 h 342"/>
              <a:gd name="T14" fmla="*/ 0 60000 65536"/>
              <a:gd name="T15" fmla="*/ 0 60000 65536"/>
              <a:gd name="T16" fmla="*/ 0 60000 65536"/>
              <a:gd name="T17" fmla="*/ 0 60000 65536"/>
              <a:gd name="T18" fmla="*/ 0 60000 65536"/>
              <a:gd name="T19" fmla="*/ 0 60000 65536"/>
              <a:gd name="T20" fmla="*/ 0 60000 65536"/>
              <a:gd name="T21" fmla="*/ 0 w 10"/>
              <a:gd name="T22" fmla="*/ 0 h 342"/>
              <a:gd name="T23" fmla="*/ 10 w 10"/>
              <a:gd name="T24" fmla="*/ 342 h 3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42">
                <a:moveTo>
                  <a:pt x="0" y="0"/>
                </a:moveTo>
                <a:lnTo>
                  <a:pt x="0" y="342"/>
                </a:lnTo>
                <a:lnTo>
                  <a:pt x="10" y="342"/>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5" name="Freeform 49"/>
          <p:cNvSpPr>
            <a:spLocks/>
          </p:cNvSpPr>
          <p:nvPr/>
        </p:nvSpPr>
        <p:spPr bwMode="auto">
          <a:xfrm>
            <a:off x="1139825" y="5459413"/>
            <a:ext cx="17463" cy="715962"/>
          </a:xfrm>
          <a:custGeom>
            <a:avLst/>
            <a:gdLst>
              <a:gd name="T0" fmla="*/ 0 w 10"/>
              <a:gd name="T1" fmla="*/ 0 h 417"/>
              <a:gd name="T2" fmla="*/ 0 w 10"/>
              <a:gd name="T3" fmla="*/ 715962 h 417"/>
              <a:gd name="T4" fmla="*/ 17463 w 10"/>
              <a:gd name="T5" fmla="*/ 715962 h 417"/>
              <a:gd name="T6" fmla="*/ 17463 w 10"/>
              <a:gd name="T7" fmla="*/ 0 h 417"/>
              <a:gd name="T8" fmla="*/ 0 w 10"/>
              <a:gd name="T9" fmla="*/ 0 h 417"/>
              <a:gd name="T10" fmla="*/ 0 w 10"/>
              <a:gd name="T11" fmla="*/ 0 h 417"/>
              <a:gd name="T12" fmla="*/ 0 w 10"/>
              <a:gd name="T13" fmla="*/ 0 h 417"/>
              <a:gd name="T14" fmla="*/ 0 60000 65536"/>
              <a:gd name="T15" fmla="*/ 0 60000 65536"/>
              <a:gd name="T16" fmla="*/ 0 60000 65536"/>
              <a:gd name="T17" fmla="*/ 0 60000 65536"/>
              <a:gd name="T18" fmla="*/ 0 60000 65536"/>
              <a:gd name="T19" fmla="*/ 0 60000 65536"/>
              <a:gd name="T20" fmla="*/ 0 60000 65536"/>
              <a:gd name="T21" fmla="*/ 0 w 10"/>
              <a:gd name="T22" fmla="*/ 0 h 417"/>
              <a:gd name="T23" fmla="*/ 10 w 10"/>
              <a:gd name="T24" fmla="*/ 417 h 4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17">
                <a:moveTo>
                  <a:pt x="0" y="0"/>
                </a:moveTo>
                <a:lnTo>
                  <a:pt x="0" y="417"/>
                </a:lnTo>
                <a:lnTo>
                  <a:pt x="10" y="417"/>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6" name="Freeform 50"/>
          <p:cNvSpPr>
            <a:spLocks/>
          </p:cNvSpPr>
          <p:nvPr/>
        </p:nvSpPr>
        <p:spPr bwMode="auto">
          <a:xfrm>
            <a:off x="1182688" y="5459413"/>
            <a:ext cx="15875" cy="31750"/>
          </a:xfrm>
          <a:custGeom>
            <a:avLst/>
            <a:gdLst>
              <a:gd name="T0" fmla="*/ 0 w 9"/>
              <a:gd name="T1" fmla="*/ 0 h 19"/>
              <a:gd name="T2" fmla="*/ 0 w 9"/>
              <a:gd name="T3" fmla="*/ 31750 h 19"/>
              <a:gd name="T4" fmla="*/ 15875 w 9"/>
              <a:gd name="T5" fmla="*/ 31750 h 19"/>
              <a:gd name="T6" fmla="*/ 15875 w 9"/>
              <a:gd name="T7" fmla="*/ 0 h 19"/>
              <a:gd name="T8" fmla="*/ 0 w 9"/>
              <a:gd name="T9" fmla="*/ 0 h 19"/>
              <a:gd name="T10" fmla="*/ 0 w 9"/>
              <a:gd name="T11" fmla="*/ 0 h 19"/>
              <a:gd name="T12" fmla="*/ 0 w 9"/>
              <a:gd name="T13" fmla="*/ 0 h 19"/>
              <a:gd name="T14" fmla="*/ 0 60000 65536"/>
              <a:gd name="T15" fmla="*/ 0 60000 65536"/>
              <a:gd name="T16" fmla="*/ 0 60000 65536"/>
              <a:gd name="T17" fmla="*/ 0 60000 65536"/>
              <a:gd name="T18" fmla="*/ 0 60000 65536"/>
              <a:gd name="T19" fmla="*/ 0 60000 65536"/>
              <a:gd name="T20" fmla="*/ 0 60000 65536"/>
              <a:gd name="T21" fmla="*/ 0 w 9"/>
              <a:gd name="T22" fmla="*/ 0 h 19"/>
              <a:gd name="T23" fmla="*/ 9 w 9"/>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9">
                <a:moveTo>
                  <a:pt x="0" y="0"/>
                </a:moveTo>
                <a:lnTo>
                  <a:pt x="0" y="19"/>
                </a:lnTo>
                <a:lnTo>
                  <a:pt x="9" y="19"/>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7" name="Freeform 51"/>
          <p:cNvSpPr>
            <a:spLocks/>
          </p:cNvSpPr>
          <p:nvPr/>
        </p:nvSpPr>
        <p:spPr bwMode="auto">
          <a:xfrm>
            <a:off x="1223963" y="5459413"/>
            <a:ext cx="17462" cy="455612"/>
          </a:xfrm>
          <a:custGeom>
            <a:avLst/>
            <a:gdLst>
              <a:gd name="T0" fmla="*/ 0 w 10"/>
              <a:gd name="T1" fmla="*/ 0 h 266"/>
              <a:gd name="T2" fmla="*/ 0 w 10"/>
              <a:gd name="T3" fmla="*/ 455612 h 266"/>
              <a:gd name="T4" fmla="*/ 17462 w 10"/>
              <a:gd name="T5" fmla="*/ 455612 h 266"/>
              <a:gd name="T6" fmla="*/ 17462 w 10"/>
              <a:gd name="T7" fmla="*/ 0 h 266"/>
              <a:gd name="T8" fmla="*/ 0 w 10"/>
              <a:gd name="T9" fmla="*/ 0 h 266"/>
              <a:gd name="T10" fmla="*/ 0 w 10"/>
              <a:gd name="T11" fmla="*/ 0 h 266"/>
              <a:gd name="T12" fmla="*/ 0 w 10"/>
              <a:gd name="T13" fmla="*/ 0 h 266"/>
              <a:gd name="T14" fmla="*/ 0 60000 65536"/>
              <a:gd name="T15" fmla="*/ 0 60000 65536"/>
              <a:gd name="T16" fmla="*/ 0 60000 65536"/>
              <a:gd name="T17" fmla="*/ 0 60000 65536"/>
              <a:gd name="T18" fmla="*/ 0 60000 65536"/>
              <a:gd name="T19" fmla="*/ 0 60000 65536"/>
              <a:gd name="T20" fmla="*/ 0 60000 65536"/>
              <a:gd name="T21" fmla="*/ 0 w 10"/>
              <a:gd name="T22" fmla="*/ 0 h 266"/>
              <a:gd name="T23" fmla="*/ 10 w 10"/>
              <a:gd name="T24" fmla="*/ 266 h 2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66">
                <a:moveTo>
                  <a:pt x="0" y="0"/>
                </a:moveTo>
                <a:lnTo>
                  <a:pt x="0" y="266"/>
                </a:lnTo>
                <a:lnTo>
                  <a:pt x="10" y="266"/>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8" name="Freeform 52"/>
          <p:cNvSpPr>
            <a:spLocks/>
          </p:cNvSpPr>
          <p:nvPr/>
        </p:nvSpPr>
        <p:spPr bwMode="auto">
          <a:xfrm>
            <a:off x="1266825" y="5327650"/>
            <a:ext cx="15875" cy="131763"/>
          </a:xfrm>
          <a:custGeom>
            <a:avLst/>
            <a:gdLst>
              <a:gd name="T0" fmla="*/ 0 w 10"/>
              <a:gd name="T1" fmla="*/ 131763 h 76"/>
              <a:gd name="T2" fmla="*/ 0 w 10"/>
              <a:gd name="T3" fmla="*/ 0 h 76"/>
              <a:gd name="T4" fmla="*/ 15875 w 10"/>
              <a:gd name="T5" fmla="*/ 0 h 76"/>
              <a:gd name="T6" fmla="*/ 15875 w 10"/>
              <a:gd name="T7" fmla="*/ 131763 h 76"/>
              <a:gd name="T8" fmla="*/ 0 w 10"/>
              <a:gd name="T9" fmla="*/ 131763 h 76"/>
              <a:gd name="T10" fmla="*/ 0 w 10"/>
              <a:gd name="T11" fmla="*/ 131763 h 76"/>
              <a:gd name="T12" fmla="*/ 0 w 10"/>
              <a:gd name="T13" fmla="*/ 131763 h 76"/>
              <a:gd name="T14" fmla="*/ 0 60000 65536"/>
              <a:gd name="T15" fmla="*/ 0 60000 65536"/>
              <a:gd name="T16" fmla="*/ 0 60000 65536"/>
              <a:gd name="T17" fmla="*/ 0 60000 65536"/>
              <a:gd name="T18" fmla="*/ 0 60000 65536"/>
              <a:gd name="T19" fmla="*/ 0 60000 65536"/>
              <a:gd name="T20" fmla="*/ 0 60000 65536"/>
              <a:gd name="T21" fmla="*/ 0 w 10"/>
              <a:gd name="T22" fmla="*/ 0 h 76"/>
              <a:gd name="T23" fmla="*/ 10 w 10"/>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76">
                <a:moveTo>
                  <a:pt x="0" y="76"/>
                </a:moveTo>
                <a:lnTo>
                  <a:pt x="0" y="0"/>
                </a:lnTo>
                <a:lnTo>
                  <a:pt x="10" y="0"/>
                </a:lnTo>
                <a:lnTo>
                  <a:pt x="10" y="76"/>
                </a:lnTo>
                <a:lnTo>
                  <a:pt x="0" y="7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9" name="Freeform 53"/>
          <p:cNvSpPr>
            <a:spLocks/>
          </p:cNvSpPr>
          <p:nvPr/>
        </p:nvSpPr>
        <p:spPr bwMode="auto">
          <a:xfrm>
            <a:off x="1309688" y="5067300"/>
            <a:ext cx="14287" cy="392113"/>
          </a:xfrm>
          <a:custGeom>
            <a:avLst/>
            <a:gdLst>
              <a:gd name="T0" fmla="*/ 0 w 9"/>
              <a:gd name="T1" fmla="*/ 392113 h 228"/>
              <a:gd name="T2" fmla="*/ 0 w 9"/>
              <a:gd name="T3" fmla="*/ 0 h 228"/>
              <a:gd name="T4" fmla="*/ 14287 w 9"/>
              <a:gd name="T5" fmla="*/ 0 h 228"/>
              <a:gd name="T6" fmla="*/ 14287 w 9"/>
              <a:gd name="T7" fmla="*/ 392113 h 228"/>
              <a:gd name="T8" fmla="*/ 0 w 9"/>
              <a:gd name="T9" fmla="*/ 392113 h 228"/>
              <a:gd name="T10" fmla="*/ 0 w 9"/>
              <a:gd name="T11" fmla="*/ 392113 h 228"/>
              <a:gd name="T12" fmla="*/ 0 w 9"/>
              <a:gd name="T13" fmla="*/ 392113 h 228"/>
              <a:gd name="T14" fmla="*/ 0 60000 65536"/>
              <a:gd name="T15" fmla="*/ 0 60000 65536"/>
              <a:gd name="T16" fmla="*/ 0 60000 65536"/>
              <a:gd name="T17" fmla="*/ 0 60000 65536"/>
              <a:gd name="T18" fmla="*/ 0 60000 65536"/>
              <a:gd name="T19" fmla="*/ 0 60000 65536"/>
              <a:gd name="T20" fmla="*/ 0 60000 65536"/>
              <a:gd name="T21" fmla="*/ 0 w 9"/>
              <a:gd name="T22" fmla="*/ 0 h 228"/>
              <a:gd name="T23" fmla="*/ 9 w 9"/>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228">
                <a:moveTo>
                  <a:pt x="0" y="228"/>
                </a:moveTo>
                <a:lnTo>
                  <a:pt x="0" y="0"/>
                </a:lnTo>
                <a:lnTo>
                  <a:pt x="9" y="0"/>
                </a:lnTo>
                <a:lnTo>
                  <a:pt x="9" y="228"/>
                </a:lnTo>
                <a:lnTo>
                  <a:pt x="0" y="22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0" name="Freeform 54"/>
          <p:cNvSpPr>
            <a:spLocks/>
          </p:cNvSpPr>
          <p:nvPr/>
        </p:nvSpPr>
        <p:spPr bwMode="auto">
          <a:xfrm>
            <a:off x="1349375" y="5459413"/>
            <a:ext cx="17463" cy="31750"/>
          </a:xfrm>
          <a:custGeom>
            <a:avLst/>
            <a:gdLst>
              <a:gd name="T0" fmla="*/ 0 w 10"/>
              <a:gd name="T1" fmla="*/ 0 h 19"/>
              <a:gd name="T2" fmla="*/ 0 w 10"/>
              <a:gd name="T3" fmla="*/ 31750 h 19"/>
              <a:gd name="T4" fmla="*/ 17463 w 10"/>
              <a:gd name="T5" fmla="*/ 31750 h 19"/>
              <a:gd name="T6" fmla="*/ 17463 w 10"/>
              <a:gd name="T7" fmla="*/ 0 h 19"/>
              <a:gd name="T8" fmla="*/ 0 w 10"/>
              <a:gd name="T9" fmla="*/ 0 h 19"/>
              <a:gd name="T10" fmla="*/ 0 w 10"/>
              <a:gd name="T11" fmla="*/ 0 h 19"/>
              <a:gd name="T12" fmla="*/ 0 w 10"/>
              <a:gd name="T13" fmla="*/ 0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0"/>
                </a:moveTo>
                <a:lnTo>
                  <a:pt x="0" y="19"/>
                </a:lnTo>
                <a:lnTo>
                  <a:pt x="10" y="1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1" name="Freeform 55"/>
          <p:cNvSpPr>
            <a:spLocks/>
          </p:cNvSpPr>
          <p:nvPr/>
        </p:nvSpPr>
        <p:spPr bwMode="auto">
          <a:xfrm>
            <a:off x="1392238" y="5132388"/>
            <a:ext cx="17462" cy="327025"/>
          </a:xfrm>
          <a:custGeom>
            <a:avLst/>
            <a:gdLst>
              <a:gd name="T0" fmla="*/ 0 w 10"/>
              <a:gd name="T1" fmla="*/ 327025 h 190"/>
              <a:gd name="T2" fmla="*/ 0 w 10"/>
              <a:gd name="T3" fmla="*/ 0 h 190"/>
              <a:gd name="T4" fmla="*/ 17462 w 10"/>
              <a:gd name="T5" fmla="*/ 0 h 190"/>
              <a:gd name="T6" fmla="*/ 17462 w 10"/>
              <a:gd name="T7" fmla="*/ 327025 h 190"/>
              <a:gd name="T8" fmla="*/ 0 w 10"/>
              <a:gd name="T9" fmla="*/ 327025 h 190"/>
              <a:gd name="T10" fmla="*/ 0 w 10"/>
              <a:gd name="T11" fmla="*/ 327025 h 190"/>
              <a:gd name="T12" fmla="*/ 0 w 10"/>
              <a:gd name="T13" fmla="*/ 327025 h 190"/>
              <a:gd name="T14" fmla="*/ 0 60000 65536"/>
              <a:gd name="T15" fmla="*/ 0 60000 65536"/>
              <a:gd name="T16" fmla="*/ 0 60000 65536"/>
              <a:gd name="T17" fmla="*/ 0 60000 65536"/>
              <a:gd name="T18" fmla="*/ 0 60000 65536"/>
              <a:gd name="T19" fmla="*/ 0 60000 65536"/>
              <a:gd name="T20" fmla="*/ 0 60000 65536"/>
              <a:gd name="T21" fmla="*/ 0 w 10"/>
              <a:gd name="T22" fmla="*/ 0 h 190"/>
              <a:gd name="T23" fmla="*/ 10 w 10"/>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0">
                <a:moveTo>
                  <a:pt x="0" y="190"/>
                </a:moveTo>
                <a:lnTo>
                  <a:pt x="0" y="0"/>
                </a:lnTo>
                <a:lnTo>
                  <a:pt x="10" y="0"/>
                </a:lnTo>
                <a:lnTo>
                  <a:pt x="10" y="190"/>
                </a:lnTo>
                <a:lnTo>
                  <a:pt x="0" y="19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2" name="Freeform 56"/>
          <p:cNvSpPr>
            <a:spLocks/>
          </p:cNvSpPr>
          <p:nvPr/>
        </p:nvSpPr>
        <p:spPr bwMode="auto">
          <a:xfrm>
            <a:off x="1435100" y="5459413"/>
            <a:ext cx="15875" cy="1587"/>
          </a:xfrm>
          <a:custGeom>
            <a:avLst/>
            <a:gdLst>
              <a:gd name="T0" fmla="*/ 0 w 9"/>
              <a:gd name="T1" fmla="*/ 0 h 1587"/>
              <a:gd name="T2" fmla="*/ 0 w 9"/>
              <a:gd name="T3" fmla="*/ 0 h 1587"/>
              <a:gd name="T4" fmla="*/ 15875 w 9"/>
              <a:gd name="T5" fmla="*/ 0 h 1587"/>
              <a:gd name="T6" fmla="*/ 0 w 9"/>
              <a:gd name="T7" fmla="*/ 0 h 1587"/>
              <a:gd name="T8" fmla="*/ 0 w 9"/>
              <a:gd name="T9" fmla="*/ 0 h 1587"/>
              <a:gd name="T10" fmla="*/ 0 w 9"/>
              <a:gd name="T11" fmla="*/ 0 h 1587"/>
              <a:gd name="T12" fmla="*/ 0 60000 65536"/>
              <a:gd name="T13" fmla="*/ 0 60000 65536"/>
              <a:gd name="T14" fmla="*/ 0 60000 65536"/>
              <a:gd name="T15" fmla="*/ 0 60000 65536"/>
              <a:gd name="T16" fmla="*/ 0 60000 65536"/>
              <a:gd name="T17" fmla="*/ 0 60000 65536"/>
              <a:gd name="T18" fmla="*/ 0 w 9"/>
              <a:gd name="T19" fmla="*/ 0 h 1587"/>
              <a:gd name="T20" fmla="*/ 9 w 9"/>
              <a:gd name="T21" fmla="*/ 1587 h 1587"/>
            </a:gdLst>
            <a:ahLst/>
            <a:cxnLst>
              <a:cxn ang="T12">
                <a:pos x="T0" y="T1"/>
              </a:cxn>
              <a:cxn ang="T13">
                <a:pos x="T2" y="T3"/>
              </a:cxn>
              <a:cxn ang="T14">
                <a:pos x="T4" y="T5"/>
              </a:cxn>
              <a:cxn ang="T15">
                <a:pos x="T6" y="T7"/>
              </a:cxn>
              <a:cxn ang="T16">
                <a:pos x="T8" y="T9"/>
              </a:cxn>
              <a:cxn ang="T17">
                <a:pos x="T10" y="T11"/>
              </a:cxn>
            </a:cxnLst>
            <a:rect l="T18" t="T19" r="T20" b="T21"/>
            <a:pathLst>
              <a:path w="9" h="1587">
                <a:moveTo>
                  <a:pt x="0" y="0"/>
                </a:moveTo>
                <a:lnTo>
                  <a:pt x="0" y="0"/>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3" name="Freeform 57"/>
          <p:cNvSpPr>
            <a:spLocks/>
          </p:cNvSpPr>
          <p:nvPr/>
        </p:nvSpPr>
        <p:spPr bwMode="auto">
          <a:xfrm>
            <a:off x="1476375" y="5459413"/>
            <a:ext cx="17463" cy="65087"/>
          </a:xfrm>
          <a:custGeom>
            <a:avLst/>
            <a:gdLst>
              <a:gd name="T0" fmla="*/ 0 w 10"/>
              <a:gd name="T1" fmla="*/ 0 h 38"/>
              <a:gd name="T2" fmla="*/ 0 w 10"/>
              <a:gd name="T3" fmla="*/ 65087 h 38"/>
              <a:gd name="T4" fmla="*/ 17463 w 10"/>
              <a:gd name="T5" fmla="*/ 65087 h 38"/>
              <a:gd name="T6" fmla="*/ 17463 w 10"/>
              <a:gd name="T7" fmla="*/ 0 h 38"/>
              <a:gd name="T8" fmla="*/ 0 w 10"/>
              <a:gd name="T9" fmla="*/ 0 h 38"/>
              <a:gd name="T10" fmla="*/ 0 w 10"/>
              <a:gd name="T11" fmla="*/ 0 h 38"/>
              <a:gd name="T12" fmla="*/ 0 w 10"/>
              <a:gd name="T13" fmla="*/ 0 h 38"/>
              <a:gd name="T14" fmla="*/ 0 60000 65536"/>
              <a:gd name="T15" fmla="*/ 0 60000 65536"/>
              <a:gd name="T16" fmla="*/ 0 60000 65536"/>
              <a:gd name="T17" fmla="*/ 0 60000 65536"/>
              <a:gd name="T18" fmla="*/ 0 60000 65536"/>
              <a:gd name="T19" fmla="*/ 0 60000 65536"/>
              <a:gd name="T20" fmla="*/ 0 60000 65536"/>
              <a:gd name="T21" fmla="*/ 0 w 10"/>
              <a:gd name="T22" fmla="*/ 0 h 38"/>
              <a:gd name="T23" fmla="*/ 10 w 10"/>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8">
                <a:moveTo>
                  <a:pt x="0" y="0"/>
                </a:moveTo>
                <a:lnTo>
                  <a:pt x="0" y="38"/>
                </a:lnTo>
                <a:lnTo>
                  <a:pt x="10" y="38"/>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4" name="Freeform 58"/>
          <p:cNvSpPr>
            <a:spLocks/>
          </p:cNvSpPr>
          <p:nvPr/>
        </p:nvSpPr>
        <p:spPr bwMode="auto">
          <a:xfrm>
            <a:off x="1519238" y="5459413"/>
            <a:ext cx="17462" cy="31750"/>
          </a:xfrm>
          <a:custGeom>
            <a:avLst/>
            <a:gdLst>
              <a:gd name="T0" fmla="*/ 0 w 10"/>
              <a:gd name="T1" fmla="*/ 0 h 19"/>
              <a:gd name="T2" fmla="*/ 0 w 10"/>
              <a:gd name="T3" fmla="*/ 31750 h 19"/>
              <a:gd name="T4" fmla="*/ 17462 w 10"/>
              <a:gd name="T5" fmla="*/ 31750 h 19"/>
              <a:gd name="T6" fmla="*/ 17462 w 10"/>
              <a:gd name="T7" fmla="*/ 0 h 19"/>
              <a:gd name="T8" fmla="*/ 0 w 10"/>
              <a:gd name="T9" fmla="*/ 0 h 19"/>
              <a:gd name="T10" fmla="*/ 0 w 10"/>
              <a:gd name="T11" fmla="*/ 0 h 19"/>
              <a:gd name="T12" fmla="*/ 0 w 10"/>
              <a:gd name="T13" fmla="*/ 0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0"/>
                </a:moveTo>
                <a:lnTo>
                  <a:pt x="0" y="19"/>
                </a:lnTo>
                <a:lnTo>
                  <a:pt x="10" y="1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5" name="Freeform 59"/>
          <p:cNvSpPr>
            <a:spLocks/>
          </p:cNvSpPr>
          <p:nvPr/>
        </p:nvSpPr>
        <p:spPr bwMode="auto">
          <a:xfrm>
            <a:off x="1562100" y="5327650"/>
            <a:ext cx="14288" cy="131763"/>
          </a:xfrm>
          <a:custGeom>
            <a:avLst/>
            <a:gdLst>
              <a:gd name="T0" fmla="*/ 0 w 9"/>
              <a:gd name="T1" fmla="*/ 131763 h 76"/>
              <a:gd name="T2" fmla="*/ 0 w 9"/>
              <a:gd name="T3" fmla="*/ 0 h 76"/>
              <a:gd name="T4" fmla="*/ 14288 w 9"/>
              <a:gd name="T5" fmla="*/ 0 h 76"/>
              <a:gd name="T6" fmla="*/ 14288 w 9"/>
              <a:gd name="T7" fmla="*/ 131763 h 76"/>
              <a:gd name="T8" fmla="*/ 0 w 9"/>
              <a:gd name="T9" fmla="*/ 131763 h 76"/>
              <a:gd name="T10" fmla="*/ 0 w 9"/>
              <a:gd name="T11" fmla="*/ 131763 h 76"/>
              <a:gd name="T12" fmla="*/ 0 w 9"/>
              <a:gd name="T13" fmla="*/ 131763 h 76"/>
              <a:gd name="T14" fmla="*/ 0 60000 65536"/>
              <a:gd name="T15" fmla="*/ 0 60000 65536"/>
              <a:gd name="T16" fmla="*/ 0 60000 65536"/>
              <a:gd name="T17" fmla="*/ 0 60000 65536"/>
              <a:gd name="T18" fmla="*/ 0 60000 65536"/>
              <a:gd name="T19" fmla="*/ 0 60000 65536"/>
              <a:gd name="T20" fmla="*/ 0 60000 65536"/>
              <a:gd name="T21" fmla="*/ 0 w 9"/>
              <a:gd name="T22" fmla="*/ 0 h 76"/>
              <a:gd name="T23" fmla="*/ 9 w 9"/>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6">
                <a:moveTo>
                  <a:pt x="0" y="76"/>
                </a:moveTo>
                <a:lnTo>
                  <a:pt x="0" y="0"/>
                </a:lnTo>
                <a:lnTo>
                  <a:pt x="9" y="0"/>
                </a:lnTo>
                <a:lnTo>
                  <a:pt x="9" y="76"/>
                </a:lnTo>
                <a:lnTo>
                  <a:pt x="0" y="7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6" name="Freeform 60"/>
          <p:cNvSpPr>
            <a:spLocks/>
          </p:cNvSpPr>
          <p:nvPr/>
        </p:nvSpPr>
        <p:spPr bwMode="auto">
          <a:xfrm>
            <a:off x="1603375" y="5426075"/>
            <a:ext cx="15875" cy="33338"/>
          </a:xfrm>
          <a:custGeom>
            <a:avLst/>
            <a:gdLst>
              <a:gd name="T0" fmla="*/ 0 w 10"/>
              <a:gd name="T1" fmla="*/ 33338 h 19"/>
              <a:gd name="T2" fmla="*/ 0 w 10"/>
              <a:gd name="T3" fmla="*/ 0 h 19"/>
              <a:gd name="T4" fmla="*/ 15875 w 10"/>
              <a:gd name="T5" fmla="*/ 0 h 19"/>
              <a:gd name="T6" fmla="*/ 15875 w 10"/>
              <a:gd name="T7" fmla="*/ 33338 h 19"/>
              <a:gd name="T8" fmla="*/ 0 w 10"/>
              <a:gd name="T9" fmla="*/ 33338 h 19"/>
              <a:gd name="T10" fmla="*/ 0 w 10"/>
              <a:gd name="T11" fmla="*/ 33338 h 19"/>
              <a:gd name="T12" fmla="*/ 0 w 10"/>
              <a:gd name="T13" fmla="*/ 33338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19"/>
                </a:moveTo>
                <a:lnTo>
                  <a:pt x="0" y="0"/>
                </a:lnTo>
                <a:lnTo>
                  <a:pt x="10" y="0"/>
                </a:lnTo>
                <a:lnTo>
                  <a:pt x="10" y="19"/>
                </a:lnTo>
                <a:lnTo>
                  <a:pt x="0" y="1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7" name="Freeform 61"/>
          <p:cNvSpPr>
            <a:spLocks/>
          </p:cNvSpPr>
          <p:nvPr/>
        </p:nvSpPr>
        <p:spPr bwMode="auto">
          <a:xfrm>
            <a:off x="1644650" y="5459413"/>
            <a:ext cx="17463" cy="358775"/>
          </a:xfrm>
          <a:custGeom>
            <a:avLst/>
            <a:gdLst>
              <a:gd name="T0" fmla="*/ 0 w 10"/>
              <a:gd name="T1" fmla="*/ 0 h 209"/>
              <a:gd name="T2" fmla="*/ 0 w 10"/>
              <a:gd name="T3" fmla="*/ 358775 h 209"/>
              <a:gd name="T4" fmla="*/ 17463 w 10"/>
              <a:gd name="T5" fmla="*/ 358775 h 209"/>
              <a:gd name="T6" fmla="*/ 17463 w 10"/>
              <a:gd name="T7" fmla="*/ 0 h 209"/>
              <a:gd name="T8" fmla="*/ 0 w 10"/>
              <a:gd name="T9" fmla="*/ 0 h 209"/>
              <a:gd name="T10" fmla="*/ 0 w 10"/>
              <a:gd name="T11" fmla="*/ 0 h 209"/>
              <a:gd name="T12" fmla="*/ 0 w 10"/>
              <a:gd name="T13" fmla="*/ 0 h 209"/>
              <a:gd name="T14" fmla="*/ 0 60000 65536"/>
              <a:gd name="T15" fmla="*/ 0 60000 65536"/>
              <a:gd name="T16" fmla="*/ 0 60000 65536"/>
              <a:gd name="T17" fmla="*/ 0 60000 65536"/>
              <a:gd name="T18" fmla="*/ 0 60000 65536"/>
              <a:gd name="T19" fmla="*/ 0 60000 65536"/>
              <a:gd name="T20" fmla="*/ 0 60000 65536"/>
              <a:gd name="T21" fmla="*/ 0 w 10"/>
              <a:gd name="T22" fmla="*/ 0 h 209"/>
              <a:gd name="T23" fmla="*/ 10 w 10"/>
              <a:gd name="T24" fmla="*/ 209 h 2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09">
                <a:moveTo>
                  <a:pt x="0" y="0"/>
                </a:moveTo>
                <a:lnTo>
                  <a:pt x="0" y="209"/>
                </a:lnTo>
                <a:lnTo>
                  <a:pt x="10" y="20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8" name="Freeform 62"/>
          <p:cNvSpPr>
            <a:spLocks/>
          </p:cNvSpPr>
          <p:nvPr/>
        </p:nvSpPr>
        <p:spPr bwMode="auto">
          <a:xfrm>
            <a:off x="1685925" y="5459413"/>
            <a:ext cx="19050" cy="227012"/>
          </a:xfrm>
          <a:custGeom>
            <a:avLst/>
            <a:gdLst>
              <a:gd name="T0" fmla="*/ 0 w 11"/>
              <a:gd name="T1" fmla="*/ 0 h 133"/>
              <a:gd name="T2" fmla="*/ 0 w 11"/>
              <a:gd name="T3" fmla="*/ 227012 h 133"/>
              <a:gd name="T4" fmla="*/ 19050 w 11"/>
              <a:gd name="T5" fmla="*/ 227012 h 133"/>
              <a:gd name="T6" fmla="*/ 19050 w 11"/>
              <a:gd name="T7" fmla="*/ 0 h 133"/>
              <a:gd name="T8" fmla="*/ 0 w 11"/>
              <a:gd name="T9" fmla="*/ 0 h 133"/>
              <a:gd name="T10" fmla="*/ 0 w 11"/>
              <a:gd name="T11" fmla="*/ 0 h 133"/>
              <a:gd name="T12" fmla="*/ 0 w 11"/>
              <a:gd name="T13" fmla="*/ 0 h 133"/>
              <a:gd name="T14" fmla="*/ 0 60000 65536"/>
              <a:gd name="T15" fmla="*/ 0 60000 65536"/>
              <a:gd name="T16" fmla="*/ 0 60000 65536"/>
              <a:gd name="T17" fmla="*/ 0 60000 65536"/>
              <a:gd name="T18" fmla="*/ 0 60000 65536"/>
              <a:gd name="T19" fmla="*/ 0 60000 65536"/>
              <a:gd name="T20" fmla="*/ 0 60000 65536"/>
              <a:gd name="T21" fmla="*/ 0 w 11"/>
              <a:gd name="T22" fmla="*/ 0 h 133"/>
              <a:gd name="T23" fmla="*/ 11 w 11"/>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33">
                <a:moveTo>
                  <a:pt x="0" y="0"/>
                </a:moveTo>
                <a:lnTo>
                  <a:pt x="0" y="133"/>
                </a:lnTo>
                <a:lnTo>
                  <a:pt x="11" y="133"/>
                </a:lnTo>
                <a:lnTo>
                  <a:pt x="11"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19" name="Freeform 63"/>
          <p:cNvSpPr>
            <a:spLocks/>
          </p:cNvSpPr>
          <p:nvPr/>
        </p:nvSpPr>
        <p:spPr bwMode="auto">
          <a:xfrm>
            <a:off x="1728788" y="5459413"/>
            <a:ext cx="17462" cy="358775"/>
          </a:xfrm>
          <a:custGeom>
            <a:avLst/>
            <a:gdLst>
              <a:gd name="T0" fmla="*/ 0 w 10"/>
              <a:gd name="T1" fmla="*/ 0 h 209"/>
              <a:gd name="T2" fmla="*/ 0 w 10"/>
              <a:gd name="T3" fmla="*/ 358775 h 209"/>
              <a:gd name="T4" fmla="*/ 17462 w 10"/>
              <a:gd name="T5" fmla="*/ 358775 h 209"/>
              <a:gd name="T6" fmla="*/ 17462 w 10"/>
              <a:gd name="T7" fmla="*/ 0 h 209"/>
              <a:gd name="T8" fmla="*/ 0 w 10"/>
              <a:gd name="T9" fmla="*/ 0 h 209"/>
              <a:gd name="T10" fmla="*/ 0 w 10"/>
              <a:gd name="T11" fmla="*/ 0 h 209"/>
              <a:gd name="T12" fmla="*/ 0 w 10"/>
              <a:gd name="T13" fmla="*/ 0 h 209"/>
              <a:gd name="T14" fmla="*/ 0 60000 65536"/>
              <a:gd name="T15" fmla="*/ 0 60000 65536"/>
              <a:gd name="T16" fmla="*/ 0 60000 65536"/>
              <a:gd name="T17" fmla="*/ 0 60000 65536"/>
              <a:gd name="T18" fmla="*/ 0 60000 65536"/>
              <a:gd name="T19" fmla="*/ 0 60000 65536"/>
              <a:gd name="T20" fmla="*/ 0 60000 65536"/>
              <a:gd name="T21" fmla="*/ 0 w 10"/>
              <a:gd name="T22" fmla="*/ 0 h 209"/>
              <a:gd name="T23" fmla="*/ 10 w 10"/>
              <a:gd name="T24" fmla="*/ 209 h 2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09">
                <a:moveTo>
                  <a:pt x="0" y="0"/>
                </a:moveTo>
                <a:lnTo>
                  <a:pt x="0" y="209"/>
                </a:lnTo>
                <a:lnTo>
                  <a:pt x="10" y="20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0" name="Freeform 64"/>
          <p:cNvSpPr>
            <a:spLocks/>
          </p:cNvSpPr>
          <p:nvPr/>
        </p:nvSpPr>
        <p:spPr bwMode="auto">
          <a:xfrm>
            <a:off x="1771650" y="4806950"/>
            <a:ext cx="17463" cy="652463"/>
          </a:xfrm>
          <a:custGeom>
            <a:avLst/>
            <a:gdLst>
              <a:gd name="T0" fmla="*/ 0 w 10"/>
              <a:gd name="T1" fmla="*/ 652463 h 380"/>
              <a:gd name="T2" fmla="*/ 0 w 10"/>
              <a:gd name="T3" fmla="*/ 0 h 380"/>
              <a:gd name="T4" fmla="*/ 17463 w 10"/>
              <a:gd name="T5" fmla="*/ 0 h 380"/>
              <a:gd name="T6" fmla="*/ 17463 w 10"/>
              <a:gd name="T7" fmla="*/ 652463 h 380"/>
              <a:gd name="T8" fmla="*/ 0 w 10"/>
              <a:gd name="T9" fmla="*/ 652463 h 380"/>
              <a:gd name="T10" fmla="*/ 0 w 10"/>
              <a:gd name="T11" fmla="*/ 652463 h 380"/>
              <a:gd name="T12" fmla="*/ 0 w 10"/>
              <a:gd name="T13" fmla="*/ 652463 h 380"/>
              <a:gd name="T14" fmla="*/ 0 60000 65536"/>
              <a:gd name="T15" fmla="*/ 0 60000 65536"/>
              <a:gd name="T16" fmla="*/ 0 60000 65536"/>
              <a:gd name="T17" fmla="*/ 0 60000 65536"/>
              <a:gd name="T18" fmla="*/ 0 60000 65536"/>
              <a:gd name="T19" fmla="*/ 0 60000 65536"/>
              <a:gd name="T20" fmla="*/ 0 60000 65536"/>
              <a:gd name="T21" fmla="*/ 0 w 10"/>
              <a:gd name="T22" fmla="*/ 0 h 380"/>
              <a:gd name="T23" fmla="*/ 10 w 10"/>
              <a:gd name="T24" fmla="*/ 380 h 3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80">
                <a:moveTo>
                  <a:pt x="0" y="380"/>
                </a:moveTo>
                <a:lnTo>
                  <a:pt x="0" y="0"/>
                </a:lnTo>
                <a:lnTo>
                  <a:pt x="10" y="0"/>
                </a:lnTo>
                <a:lnTo>
                  <a:pt x="10" y="380"/>
                </a:lnTo>
                <a:lnTo>
                  <a:pt x="0" y="38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1" name="Freeform 65"/>
          <p:cNvSpPr>
            <a:spLocks/>
          </p:cNvSpPr>
          <p:nvPr/>
        </p:nvSpPr>
        <p:spPr bwMode="auto">
          <a:xfrm>
            <a:off x="1814513" y="4449763"/>
            <a:ext cx="17462" cy="1009650"/>
          </a:xfrm>
          <a:custGeom>
            <a:avLst/>
            <a:gdLst>
              <a:gd name="T0" fmla="*/ 0 w 10"/>
              <a:gd name="T1" fmla="*/ 1009650 h 588"/>
              <a:gd name="T2" fmla="*/ 0 w 10"/>
              <a:gd name="T3" fmla="*/ 0 h 588"/>
              <a:gd name="T4" fmla="*/ 17462 w 10"/>
              <a:gd name="T5" fmla="*/ 0 h 588"/>
              <a:gd name="T6" fmla="*/ 17462 w 10"/>
              <a:gd name="T7" fmla="*/ 1009650 h 588"/>
              <a:gd name="T8" fmla="*/ 0 w 10"/>
              <a:gd name="T9" fmla="*/ 1009650 h 588"/>
              <a:gd name="T10" fmla="*/ 0 w 10"/>
              <a:gd name="T11" fmla="*/ 1009650 h 588"/>
              <a:gd name="T12" fmla="*/ 0 w 10"/>
              <a:gd name="T13" fmla="*/ 1009650 h 588"/>
              <a:gd name="T14" fmla="*/ 0 60000 65536"/>
              <a:gd name="T15" fmla="*/ 0 60000 65536"/>
              <a:gd name="T16" fmla="*/ 0 60000 65536"/>
              <a:gd name="T17" fmla="*/ 0 60000 65536"/>
              <a:gd name="T18" fmla="*/ 0 60000 65536"/>
              <a:gd name="T19" fmla="*/ 0 60000 65536"/>
              <a:gd name="T20" fmla="*/ 0 60000 65536"/>
              <a:gd name="T21" fmla="*/ 0 w 10"/>
              <a:gd name="T22" fmla="*/ 0 h 588"/>
              <a:gd name="T23" fmla="*/ 10 w 10"/>
              <a:gd name="T24" fmla="*/ 588 h 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88">
                <a:moveTo>
                  <a:pt x="0" y="588"/>
                </a:moveTo>
                <a:lnTo>
                  <a:pt x="0" y="0"/>
                </a:lnTo>
                <a:lnTo>
                  <a:pt x="10" y="0"/>
                </a:lnTo>
                <a:lnTo>
                  <a:pt x="10" y="588"/>
                </a:lnTo>
                <a:lnTo>
                  <a:pt x="0" y="58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2" name="Freeform 66"/>
          <p:cNvSpPr>
            <a:spLocks/>
          </p:cNvSpPr>
          <p:nvPr/>
        </p:nvSpPr>
        <p:spPr bwMode="auto">
          <a:xfrm>
            <a:off x="1857375" y="5295900"/>
            <a:ext cx="17463" cy="163513"/>
          </a:xfrm>
          <a:custGeom>
            <a:avLst/>
            <a:gdLst>
              <a:gd name="T0" fmla="*/ 0 w 10"/>
              <a:gd name="T1" fmla="*/ 163513 h 95"/>
              <a:gd name="T2" fmla="*/ 0 w 10"/>
              <a:gd name="T3" fmla="*/ 0 h 95"/>
              <a:gd name="T4" fmla="*/ 17463 w 10"/>
              <a:gd name="T5" fmla="*/ 0 h 95"/>
              <a:gd name="T6" fmla="*/ 17463 w 10"/>
              <a:gd name="T7" fmla="*/ 163513 h 95"/>
              <a:gd name="T8" fmla="*/ 0 w 10"/>
              <a:gd name="T9" fmla="*/ 163513 h 95"/>
              <a:gd name="T10" fmla="*/ 0 w 10"/>
              <a:gd name="T11" fmla="*/ 163513 h 95"/>
              <a:gd name="T12" fmla="*/ 0 w 10"/>
              <a:gd name="T13" fmla="*/ 163513 h 95"/>
              <a:gd name="T14" fmla="*/ 0 60000 65536"/>
              <a:gd name="T15" fmla="*/ 0 60000 65536"/>
              <a:gd name="T16" fmla="*/ 0 60000 65536"/>
              <a:gd name="T17" fmla="*/ 0 60000 65536"/>
              <a:gd name="T18" fmla="*/ 0 60000 65536"/>
              <a:gd name="T19" fmla="*/ 0 60000 65536"/>
              <a:gd name="T20" fmla="*/ 0 60000 65536"/>
              <a:gd name="T21" fmla="*/ 0 w 10"/>
              <a:gd name="T22" fmla="*/ 0 h 95"/>
              <a:gd name="T23" fmla="*/ 10 w 10"/>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95">
                <a:moveTo>
                  <a:pt x="0" y="95"/>
                </a:moveTo>
                <a:lnTo>
                  <a:pt x="0" y="0"/>
                </a:lnTo>
                <a:lnTo>
                  <a:pt x="10" y="0"/>
                </a:lnTo>
                <a:lnTo>
                  <a:pt x="10" y="95"/>
                </a:lnTo>
                <a:lnTo>
                  <a:pt x="0" y="9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3" name="Freeform 67"/>
          <p:cNvSpPr>
            <a:spLocks/>
          </p:cNvSpPr>
          <p:nvPr/>
        </p:nvSpPr>
        <p:spPr bwMode="auto">
          <a:xfrm>
            <a:off x="1898650" y="5295900"/>
            <a:ext cx="15875" cy="163513"/>
          </a:xfrm>
          <a:custGeom>
            <a:avLst/>
            <a:gdLst>
              <a:gd name="T0" fmla="*/ 0 w 10"/>
              <a:gd name="T1" fmla="*/ 163513 h 95"/>
              <a:gd name="T2" fmla="*/ 0 w 10"/>
              <a:gd name="T3" fmla="*/ 0 h 95"/>
              <a:gd name="T4" fmla="*/ 15875 w 10"/>
              <a:gd name="T5" fmla="*/ 0 h 95"/>
              <a:gd name="T6" fmla="*/ 15875 w 10"/>
              <a:gd name="T7" fmla="*/ 163513 h 95"/>
              <a:gd name="T8" fmla="*/ 0 w 10"/>
              <a:gd name="T9" fmla="*/ 163513 h 95"/>
              <a:gd name="T10" fmla="*/ 0 w 10"/>
              <a:gd name="T11" fmla="*/ 163513 h 95"/>
              <a:gd name="T12" fmla="*/ 0 w 10"/>
              <a:gd name="T13" fmla="*/ 163513 h 95"/>
              <a:gd name="T14" fmla="*/ 0 60000 65536"/>
              <a:gd name="T15" fmla="*/ 0 60000 65536"/>
              <a:gd name="T16" fmla="*/ 0 60000 65536"/>
              <a:gd name="T17" fmla="*/ 0 60000 65536"/>
              <a:gd name="T18" fmla="*/ 0 60000 65536"/>
              <a:gd name="T19" fmla="*/ 0 60000 65536"/>
              <a:gd name="T20" fmla="*/ 0 60000 65536"/>
              <a:gd name="T21" fmla="*/ 0 w 10"/>
              <a:gd name="T22" fmla="*/ 0 h 95"/>
              <a:gd name="T23" fmla="*/ 10 w 10"/>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95">
                <a:moveTo>
                  <a:pt x="0" y="95"/>
                </a:moveTo>
                <a:lnTo>
                  <a:pt x="0" y="0"/>
                </a:lnTo>
                <a:lnTo>
                  <a:pt x="10" y="0"/>
                </a:lnTo>
                <a:lnTo>
                  <a:pt x="10" y="95"/>
                </a:lnTo>
                <a:lnTo>
                  <a:pt x="0" y="9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4" name="Freeform 68"/>
          <p:cNvSpPr>
            <a:spLocks/>
          </p:cNvSpPr>
          <p:nvPr/>
        </p:nvSpPr>
        <p:spPr bwMode="auto">
          <a:xfrm>
            <a:off x="1941513" y="5230813"/>
            <a:ext cx="15875" cy="228600"/>
          </a:xfrm>
          <a:custGeom>
            <a:avLst/>
            <a:gdLst>
              <a:gd name="T0" fmla="*/ 0 w 10"/>
              <a:gd name="T1" fmla="*/ 228600 h 133"/>
              <a:gd name="T2" fmla="*/ 0 w 10"/>
              <a:gd name="T3" fmla="*/ 0 h 133"/>
              <a:gd name="T4" fmla="*/ 15875 w 10"/>
              <a:gd name="T5" fmla="*/ 0 h 133"/>
              <a:gd name="T6" fmla="*/ 15875 w 10"/>
              <a:gd name="T7" fmla="*/ 228600 h 133"/>
              <a:gd name="T8" fmla="*/ 0 w 10"/>
              <a:gd name="T9" fmla="*/ 228600 h 133"/>
              <a:gd name="T10" fmla="*/ 0 w 10"/>
              <a:gd name="T11" fmla="*/ 228600 h 133"/>
              <a:gd name="T12" fmla="*/ 0 w 10"/>
              <a:gd name="T13" fmla="*/ 22860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133"/>
                </a:moveTo>
                <a:lnTo>
                  <a:pt x="0" y="0"/>
                </a:lnTo>
                <a:lnTo>
                  <a:pt x="10" y="0"/>
                </a:lnTo>
                <a:lnTo>
                  <a:pt x="10" y="133"/>
                </a:lnTo>
                <a:lnTo>
                  <a:pt x="0" y="13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5" name="Freeform 69"/>
          <p:cNvSpPr>
            <a:spLocks/>
          </p:cNvSpPr>
          <p:nvPr/>
        </p:nvSpPr>
        <p:spPr bwMode="auto">
          <a:xfrm>
            <a:off x="1982788" y="5132388"/>
            <a:ext cx="17462" cy="327025"/>
          </a:xfrm>
          <a:custGeom>
            <a:avLst/>
            <a:gdLst>
              <a:gd name="T0" fmla="*/ 0 w 10"/>
              <a:gd name="T1" fmla="*/ 327025 h 190"/>
              <a:gd name="T2" fmla="*/ 0 w 10"/>
              <a:gd name="T3" fmla="*/ 0 h 190"/>
              <a:gd name="T4" fmla="*/ 17462 w 10"/>
              <a:gd name="T5" fmla="*/ 0 h 190"/>
              <a:gd name="T6" fmla="*/ 17462 w 10"/>
              <a:gd name="T7" fmla="*/ 327025 h 190"/>
              <a:gd name="T8" fmla="*/ 0 w 10"/>
              <a:gd name="T9" fmla="*/ 327025 h 190"/>
              <a:gd name="T10" fmla="*/ 0 w 10"/>
              <a:gd name="T11" fmla="*/ 327025 h 190"/>
              <a:gd name="T12" fmla="*/ 0 w 10"/>
              <a:gd name="T13" fmla="*/ 327025 h 190"/>
              <a:gd name="T14" fmla="*/ 0 60000 65536"/>
              <a:gd name="T15" fmla="*/ 0 60000 65536"/>
              <a:gd name="T16" fmla="*/ 0 60000 65536"/>
              <a:gd name="T17" fmla="*/ 0 60000 65536"/>
              <a:gd name="T18" fmla="*/ 0 60000 65536"/>
              <a:gd name="T19" fmla="*/ 0 60000 65536"/>
              <a:gd name="T20" fmla="*/ 0 60000 65536"/>
              <a:gd name="T21" fmla="*/ 0 w 10"/>
              <a:gd name="T22" fmla="*/ 0 h 190"/>
              <a:gd name="T23" fmla="*/ 10 w 10"/>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0">
                <a:moveTo>
                  <a:pt x="0" y="190"/>
                </a:moveTo>
                <a:lnTo>
                  <a:pt x="0" y="0"/>
                </a:lnTo>
                <a:lnTo>
                  <a:pt x="10" y="0"/>
                </a:lnTo>
                <a:lnTo>
                  <a:pt x="10" y="190"/>
                </a:lnTo>
                <a:lnTo>
                  <a:pt x="0" y="19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6" name="Freeform 70"/>
          <p:cNvSpPr>
            <a:spLocks/>
          </p:cNvSpPr>
          <p:nvPr/>
        </p:nvSpPr>
        <p:spPr bwMode="auto">
          <a:xfrm>
            <a:off x="2024063" y="5392738"/>
            <a:ext cx="17462" cy="66675"/>
          </a:xfrm>
          <a:custGeom>
            <a:avLst/>
            <a:gdLst>
              <a:gd name="T0" fmla="*/ 0 w 10"/>
              <a:gd name="T1" fmla="*/ 66675 h 38"/>
              <a:gd name="T2" fmla="*/ 0 w 10"/>
              <a:gd name="T3" fmla="*/ 0 h 38"/>
              <a:gd name="T4" fmla="*/ 17462 w 10"/>
              <a:gd name="T5" fmla="*/ 0 h 38"/>
              <a:gd name="T6" fmla="*/ 17462 w 10"/>
              <a:gd name="T7" fmla="*/ 66675 h 38"/>
              <a:gd name="T8" fmla="*/ 0 w 10"/>
              <a:gd name="T9" fmla="*/ 66675 h 38"/>
              <a:gd name="T10" fmla="*/ 0 w 10"/>
              <a:gd name="T11" fmla="*/ 66675 h 38"/>
              <a:gd name="T12" fmla="*/ 0 w 10"/>
              <a:gd name="T13" fmla="*/ 66675 h 38"/>
              <a:gd name="T14" fmla="*/ 0 60000 65536"/>
              <a:gd name="T15" fmla="*/ 0 60000 65536"/>
              <a:gd name="T16" fmla="*/ 0 60000 65536"/>
              <a:gd name="T17" fmla="*/ 0 60000 65536"/>
              <a:gd name="T18" fmla="*/ 0 60000 65536"/>
              <a:gd name="T19" fmla="*/ 0 60000 65536"/>
              <a:gd name="T20" fmla="*/ 0 60000 65536"/>
              <a:gd name="T21" fmla="*/ 0 w 10"/>
              <a:gd name="T22" fmla="*/ 0 h 38"/>
              <a:gd name="T23" fmla="*/ 10 w 10"/>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8">
                <a:moveTo>
                  <a:pt x="0" y="38"/>
                </a:moveTo>
                <a:lnTo>
                  <a:pt x="0" y="0"/>
                </a:lnTo>
                <a:lnTo>
                  <a:pt x="10" y="0"/>
                </a:lnTo>
                <a:lnTo>
                  <a:pt x="10" y="38"/>
                </a:lnTo>
                <a:lnTo>
                  <a:pt x="0" y="3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7" name="Freeform 71"/>
          <p:cNvSpPr>
            <a:spLocks/>
          </p:cNvSpPr>
          <p:nvPr/>
        </p:nvSpPr>
        <p:spPr bwMode="auto">
          <a:xfrm>
            <a:off x="2066925" y="5459413"/>
            <a:ext cx="17463" cy="65087"/>
          </a:xfrm>
          <a:custGeom>
            <a:avLst/>
            <a:gdLst>
              <a:gd name="T0" fmla="*/ 0 w 10"/>
              <a:gd name="T1" fmla="*/ 0 h 38"/>
              <a:gd name="T2" fmla="*/ 0 w 10"/>
              <a:gd name="T3" fmla="*/ 65087 h 38"/>
              <a:gd name="T4" fmla="*/ 17463 w 10"/>
              <a:gd name="T5" fmla="*/ 65087 h 38"/>
              <a:gd name="T6" fmla="*/ 17463 w 10"/>
              <a:gd name="T7" fmla="*/ 0 h 38"/>
              <a:gd name="T8" fmla="*/ 0 w 10"/>
              <a:gd name="T9" fmla="*/ 0 h 38"/>
              <a:gd name="T10" fmla="*/ 0 w 10"/>
              <a:gd name="T11" fmla="*/ 0 h 38"/>
              <a:gd name="T12" fmla="*/ 0 w 10"/>
              <a:gd name="T13" fmla="*/ 0 h 38"/>
              <a:gd name="T14" fmla="*/ 0 60000 65536"/>
              <a:gd name="T15" fmla="*/ 0 60000 65536"/>
              <a:gd name="T16" fmla="*/ 0 60000 65536"/>
              <a:gd name="T17" fmla="*/ 0 60000 65536"/>
              <a:gd name="T18" fmla="*/ 0 60000 65536"/>
              <a:gd name="T19" fmla="*/ 0 60000 65536"/>
              <a:gd name="T20" fmla="*/ 0 60000 65536"/>
              <a:gd name="T21" fmla="*/ 0 w 10"/>
              <a:gd name="T22" fmla="*/ 0 h 38"/>
              <a:gd name="T23" fmla="*/ 10 w 10"/>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8">
                <a:moveTo>
                  <a:pt x="0" y="0"/>
                </a:moveTo>
                <a:lnTo>
                  <a:pt x="0" y="38"/>
                </a:lnTo>
                <a:lnTo>
                  <a:pt x="10" y="38"/>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8" name="Freeform 72"/>
          <p:cNvSpPr>
            <a:spLocks/>
          </p:cNvSpPr>
          <p:nvPr/>
        </p:nvSpPr>
        <p:spPr bwMode="auto">
          <a:xfrm>
            <a:off x="2109788" y="5459413"/>
            <a:ext cx="17462" cy="31750"/>
          </a:xfrm>
          <a:custGeom>
            <a:avLst/>
            <a:gdLst>
              <a:gd name="T0" fmla="*/ 0 w 10"/>
              <a:gd name="T1" fmla="*/ 0 h 19"/>
              <a:gd name="T2" fmla="*/ 0 w 10"/>
              <a:gd name="T3" fmla="*/ 31750 h 19"/>
              <a:gd name="T4" fmla="*/ 17462 w 10"/>
              <a:gd name="T5" fmla="*/ 31750 h 19"/>
              <a:gd name="T6" fmla="*/ 17462 w 10"/>
              <a:gd name="T7" fmla="*/ 0 h 19"/>
              <a:gd name="T8" fmla="*/ 0 w 10"/>
              <a:gd name="T9" fmla="*/ 0 h 19"/>
              <a:gd name="T10" fmla="*/ 0 w 10"/>
              <a:gd name="T11" fmla="*/ 0 h 19"/>
              <a:gd name="T12" fmla="*/ 0 w 10"/>
              <a:gd name="T13" fmla="*/ 0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0"/>
                </a:moveTo>
                <a:lnTo>
                  <a:pt x="0" y="19"/>
                </a:lnTo>
                <a:lnTo>
                  <a:pt x="10" y="1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29" name="Freeform 73"/>
          <p:cNvSpPr>
            <a:spLocks/>
          </p:cNvSpPr>
          <p:nvPr/>
        </p:nvSpPr>
        <p:spPr bwMode="auto">
          <a:xfrm>
            <a:off x="2152650" y="5295900"/>
            <a:ext cx="15875" cy="163513"/>
          </a:xfrm>
          <a:custGeom>
            <a:avLst/>
            <a:gdLst>
              <a:gd name="T0" fmla="*/ 0 w 9"/>
              <a:gd name="T1" fmla="*/ 163513 h 95"/>
              <a:gd name="T2" fmla="*/ 0 w 9"/>
              <a:gd name="T3" fmla="*/ 0 h 95"/>
              <a:gd name="T4" fmla="*/ 15875 w 9"/>
              <a:gd name="T5" fmla="*/ 0 h 95"/>
              <a:gd name="T6" fmla="*/ 15875 w 9"/>
              <a:gd name="T7" fmla="*/ 163513 h 95"/>
              <a:gd name="T8" fmla="*/ 0 w 9"/>
              <a:gd name="T9" fmla="*/ 163513 h 95"/>
              <a:gd name="T10" fmla="*/ 0 w 9"/>
              <a:gd name="T11" fmla="*/ 163513 h 95"/>
              <a:gd name="T12" fmla="*/ 0 w 9"/>
              <a:gd name="T13" fmla="*/ 163513 h 95"/>
              <a:gd name="T14" fmla="*/ 0 60000 65536"/>
              <a:gd name="T15" fmla="*/ 0 60000 65536"/>
              <a:gd name="T16" fmla="*/ 0 60000 65536"/>
              <a:gd name="T17" fmla="*/ 0 60000 65536"/>
              <a:gd name="T18" fmla="*/ 0 60000 65536"/>
              <a:gd name="T19" fmla="*/ 0 60000 65536"/>
              <a:gd name="T20" fmla="*/ 0 60000 65536"/>
              <a:gd name="T21" fmla="*/ 0 w 9"/>
              <a:gd name="T22" fmla="*/ 0 h 95"/>
              <a:gd name="T23" fmla="*/ 9 w 9"/>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95">
                <a:moveTo>
                  <a:pt x="0" y="95"/>
                </a:moveTo>
                <a:lnTo>
                  <a:pt x="0" y="0"/>
                </a:lnTo>
                <a:lnTo>
                  <a:pt x="9" y="0"/>
                </a:lnTo>
                <a:lnTo>
                  <a:pt x="9" y="95"/>
                </a:lnTo>
                <a:lnTo>
                  <a:pt x="0" y="9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0" name="Freeform 74"/>
          <p:cNvSpPr>
            <a:spLocks/>
          </p:cNvSpPr>
          <p:nvPr/>
        </p:nvSpPr>
        <p:spPr bwMode="auto">
          <a:xfrm>
            <a:off x="2195513" y="5459413"/>
            <a:ext cx="14287" cy="161925"/>
          </a:xfrm>
          <a:custGeom>
            <a:avLst/>
            <a:gdLst>
              <a:gd name="T0" fmla="*/ 0 w 9"/>
              <a:gd name="T1" fmla="*/ 0 h 95"/>
              <a:gd name="T2" fmla="*/ 0 w 9"/>
              <a:gd name="T3" fmla="*/ 161925 h 95"/>
              <a:gd name="T4" fmla="*/ 14287 w 9"/>
              <a:gd name="T5" fmla="*/ 161925 h 95"/>
              <a:gd name="T6" fmla="*/ 14287 w 9"/>
              <a:gd name="T7" fmla="*/ 0 h 95"/>
              <a:gd name="T8" fmla="*/ 0 w 9"/>
              <a:gd name="T9" fmla="*/ 0 h 95"/>
              <a:gd name="T10" fmla="*/ 0 w 9"/>
              <a:gd name="T11" fmla="*/ 0 h 95"/>
              <a:gd name="T12" fmla="*/ 0 w 9"/>
              <a:gd name="T13" fmla="*/ 0 h 95"/>
              <a:gd name="T14" fmla="*/ 0 60000 65536"/>
              <a:gd name="T15" fmla="*/ 0 60000 65536"/>
              <a:gd name="T16" fmla="*/ 0 60000 65536"/>
              <a:gd name="T17" fmla="*/ 0 60000 65536"/>
              <a:gd name="T18" fmla="*/ 0 60000 65536"/>
              <a:gd name="T19" fmla="*/ 0 60000 65536"/>
              <a:gd name="T20" fmla="*/ 0 60000 65536"/>
              <a:gd name="T21" fmla="*/ 0 w 9"/>
              <a:gd name="T22" fmla="*/ 0 h 95"/>
              <a:gd name="T23" fmla="*/ 9 w 9"/>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95">
                <a:moveTo>
                  <a:pt x="0" y="0"/>
                </a:moveTo>
                <a:lnTo>
                  <a:pt x="0" y="95"/>
                </a:lnTo>
                <a:lnTo>
                  <a:pt x="9" y="95"/>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1" name="Freeform 75"/>
          <p:cNvSpPr>
            <a:spLocks/>
          </p:cNvSpPr>
          <p:nvPr/>
        </p:nvSpPr>
        <p:spPr bwMode="auto">
          <a:xfrm>
            <a:off x="2236788" y="5360988"/>
            <a:ext cx="15875" cy="98425"/>
          </a:xfrm>
          <a:custGeom>
            <a:avLst/>
            <a:gdLst>
              <a:gd name="T0" fmla="*/ 0 w 10"/>
              <a:gd name="T1" fmla="*/ 98425 h 57"/>
              <a:gd name="T2" fmla="*/ 0 w 10"/>
              <a:gd name="T3" fmla="*/ 0 h 57"/>
              <a:gd name="T4" fmla="*/ 15875 w 10"/>
              <a:gd name="T5" fmla="*/ 0 h 57"/>
              <a:gd name="T6" fmla="*/ 15875 w 10"/>
              <a:gd name="T7" fmla="*/ 98425 h 57"/>
              <a:gd name="T8" fmla="*/ 0 w 10"/>
              <a:gd name="T9" fmla="*/ 98425 h 57"/>
              <a:gd name="T10" fmla="*/ 0 w 10"/>
              <a:gd name="T11" fmla="*/ 98425 h 57"/>
              <a:gd name="T12" fmla="*/ 0 w 10"/>
              <a:gd name="T13" fmla="*/ 98425 h 57"/>
              <a:gd name="T14" fmla="*/ 0 60000 65536"/>
              <a:gd name="T15" fmla="*/ 0 60000 65536"/>
              <a:gd name="T16" fmla="*/ 0 60000 65536"/>
              <a:gd name="T17" fmla="*/ 0 60000 65536"/>
              <a:gd name="T18" fmla="*/ 0 60000 65536"/>
              <a:gd name="T19" fmla="*/ 0 60000 65536"/>
              <a:gd name="T20" fmla="*/ 0 60000 65536"/>
              <a:gd name="T21" fmla="*/ 0 w 10"/>
              <a:gd name="T22" fmla="*/ 0 h 57"/>
              <a:gd name="T23" fmla="*/ 10 w 1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7">
                <a:moveTo>
                  <a:pt x="0" y="57"/>
                </a:moveTo>
                <a:lnTo>
                  <a:pt x="0" y="0"/>
                </a:lnTo>
                <a:lnTo>
                  <a:pt x="10" y="0"/>
                </a:lnTo>
                <a:lnTo>
                  <a:pt x="10" y="57"/>
                </a:lnTo>
                <a:lnTo>
                  <a:pt x="0" y="5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2" name="Freeform 76"/>
          <p:cNvSpPr>
            <a:spLocks/>
          </p:cNvSpPr>
          <p:nvPr/>
        </p:nvSpPr>
        <p:spPr bwMode="auto">
          <a:xfrm>
            <a:off x="2278063" y="5002213"/>
            <a:ext cx="15875" cy="457200"/>
          </a:xfrm>
          <a:custGeom>
            <a:avLst/>
            <a:gdLst>
              <a:gd name="T0" fmla="*/ 0 w 9"/>
              <a:gd name="T1" fmla="*/ 457200 h 266"/>
              <a:gd name="T2" fmla="*/ 0 w 9"/>
              <a:gd name="T3" fmla="*/ 0 h 266"/>
              <a:gd name="T4" fmla="*/ 15875 w 9"/>
              <a:gd name="T5" fmla="*/ 0 h 266"/>
              <a:gd name="T6" fmla="*/ 15875 w 9"/>
              <a:gd name="T7" fmla="*/ 457200 h 266"/>
              <a:gd name="T8" fmla="*/ 0 w 9"/>
              <a:gd name="T9" fmla="*/ 457200 h 266"/>
              <a:gd name="T10" fmla="*/ 0 w 9"/>
              <a:gd name="T11" fmla="*/ 457200 h 266"/>
              <a:gd name="T12" fmla="*/ 0 w 9"/>
              <a:gd name="T13" fmla="*/ 457200 h 266"/>
              <a:gd name="T14" fmla="*/ 0 60000 65536"/>
              <a:gd name="T15" fmla="*/ 0 60000 65536"/>
              <a:gd name="T16" fmla="*/ 0 60000 65536"/>
              <a:gd name="T17" fmla="*/ 0 60000 65536"/>
              <a:gd name="T18" fmla="*/ 0 60000 65536"/>
              <a:gd name="T19" fmla="*/ 0 60000 65536"/>
              <a:gd name="T20" fmla="*/ 0 60000 65536"/>
              <a:gd name="T21" fmla="*/ 0 w 9"/>
              <a:gd name="T22" fmla="*/ 0 h 266"/>
              <a:gd name="T23" fmla="*/ 9 w 9"/>
              <a:gd name="T24" fmla="*/ 266 h 2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266">
                <a:moveTo>
                  <a:pt x="0" y="266"/>
                </a:moveTo>
                <a:lnTo>
                  <a:pt x="0" y="0"/>
                </a:lnTo>
                <a:lnTo>
                  <a:pt x="9" y="0"/>
                </a:lnTo>
                <a:lnTo>
                  <a:pt x="9" y="266"/>
                </a:lnTo>
                <a:lnTo>
                  <a:pt x="0" y="26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3" name="Freeform 77"/>
          <p:cNvSpPr>
            <a:spLocks/>
          </p:cNvSpPr>
          <p:nvPr/>
        </p:nvSpPr>
        <p:spPr bwMode="auto">
          <a:xfrm>
            <a:off x="2319338" y="5459413"/>
            <a:ext cx="17462" cy="260350"/>
          </a:xfrm>
          <a:custGeom>
            <a:avLst/>
            <a:gdLst>
              <a:gd name="T0" fmla="*/ 0 w 10"/>
              <a:gd name="T1" fmla="*/ 0 h 152"/>
              <a:gd name="T2" fmla="*/ 0 w 10"/>
              <a:gd name="T3" fmla="*/ 260350 h 152"/>
              <a:gd name="T4" fmla="*/ 17462 w 10"/>
              <a:gd name="T5" fmla="*/ 260350 h 152"/>
              <a:gd name="T6" fmla="*/ 17462 w 10"/>
              <a:gd name="T7" fmla="*/ 0 h 152"/>
              <a:gd name="T8" fmla="*/ 0 w 10"/>
              <a:gd name="T9" fmla="*/ 0 h 152"/>
              <a:gd name="T10" fmla="*/ 0 w 10"/>
              <a:gd name="T11" fmla="*/ 0 h 152"/>
              <a:gd name="T12" fmla="*/ 0 w 10"/>
              <a:gd name="T13" fmla="*/ 0 h 152"/>
              <a:gd name="T14" fmla="*/ 0 60000 65536"/>
              <a:gd name="T15" fmla="*/ 0 60000 65536"/>
              <a:gd name="T16" fmla="*/ 0 60000 65536"/>
              <a:gd name="T17" fmla="*/ 0 60000 65536"/>
              <a:gd name="T18" fmla="*/ 0 60000 65536"/>
              <a:gd name="T19" fmla="*/ 0 60000 65536"/>
              <a:gd name="T20" fmla="*/ 0 60000 65536"/>
              <a:gd name="T21" fmla="*/ 0 w 10"/>
              <a:gd name="T22" fmla="*/ 0 h 152"/>
              <a:gd name="T23" fmla="*/ 10 w 1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52">
                <a:moveTo>
                  <a:pt x="0" y="0"/>
                </a:moveTo>
                <a:lnTo>
                  <a:pt x="0" y="152"/>
                </a:lnTo>
                <a:lnTo>
                  <a:pt x="10" y="152"/>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4" name="Freeform 78"/>
          <p:cNvSpPr>
            <a:spLocks/>
          </p:cNvSpPr>
          <p:nvPr/>
        </p:nvSpPr>
        <p:spPr bwMode="auto">
          <a:xfrm>
            <a:off x="2362200" y="5459413"/>
            <a:ext cx="17463" cy="31750"/>
          </a:xfrm>
          <a:custGeom>
            <a:avLst/>
            <a:gdLst>
              <a:gd name="T0" fmla="*/ 0 w 10"/>
              <a:gd name="T1" fmla="*/ 0 h 19"/>
              <a:gd name="T2" fmla="*/ 0 w 10"/>
              <a:gd name="T3" fmla="*/ 31750 h 19"/>
              <a:gd name="T4" fmla="*/ 17463 w 10"/>
              <a:gd name="T5" fmla="*/ 31750 h 19"/>
              <a:gd name="T6" fmla="*/ 17463 w 10"/>
              <a:gd name="T7" fmla="*/ 0 h 19"/>
              <a:gd name="T8" fmla="*/ 0 w 10"/>
              <a:gd name="T9" fmla="*/ 0 h 19"/>
              <a:gd name="T10" fmla="*/ 0 w 10"/>
              <a:gd name="T11" fmla="*/ 0 h 19"/>
              <a:gd name="T12" fmla="*/ 0 w 10"/>
              <a:gd name="T13" fmla="*/ 0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0"/>
                </a:moveTo>
                <a:lnTo>
                  <a:pt x="0" y="19"/>
                </a:lnTo>
                <a:lnTo>
                  <a:pt x="10" y="1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5" name="Freeform 79"/>
          <p:cNvSpPr>
            <a:spLocks/>
          </p:cNvSpPr>
          <p:nvPr/>
        </p:nvSpPr>
        <p:spPr bwMode="auto">
          <a:xfrm>
            <a:off x="2405063" y="5459413"/>
            <a:ext cx="17462" cy="325437"/>
          </a:xfrm>
          <a:custGeom>
            <a:avLst/>
            <a:gdLst>
              <a:gd name="T0" fmla="*/ 0 w 10"/>
              <a:gd name="T1" fmla="*/ 0 h 190"/>
              <a:gd name="T2" fmla="*/ 0 w 10"/>
              <a:gd name="T3" fmla="*/ 325437 h 190"/>
              <a:gd name="T4" fmla="*/ 17462 w 10"/>
              <a:gd name="T5" fmla="*/ 325437 h 190"/>
              <a:gd name="T6" fmla="*/ 17462 w 10"/>
              <a:gd name="T7" fmla="*/ 0 h 190"/>
              <a:gd name="T8" fmla="*/ 0 w 10"/>
              <a:gd name="T9" fmla="*/ 0 h 190"/>
              <a:gd name="T10" fmla="*/ 0 w 10"/>
              <a:gd name="T11" fmla="*/ 0 h 190"/>
              <a:gd name="T12" fmla="*/ 0 w 10"/>
              <a:gd name="T13" fmla="*/ 0 h 190"/>
              <a:gd name="T14" fmla="*/ 0 60000 65536"/>
              <a:gd name="T15" fmla="*/ 0 60000 65536"/>
              <a:gd name="T16" fmla="*/ 0 60000 65536"/>
              <a:gd name="T17" fmla="*/ 0 60000 65536"/>
              <a:gd name="T18" fmla="*/ 0 60000 65536"/>
              <a:gd name="T19" fmla="*/ 0 60000 65536"/>
              <a:gd name="T20" fmla="*/ 0 60000 65536"/>
              <a:gd name="T21" fmla="*/ 0 w 10"/>
              <a:gd name="T22" fmla="*/ 0 h 190"/>
              <a:gd name="T23" fmla="*/ 10 w 10"/>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0">
                <a:moveTo>
                  <a:pt x="0" y="0"/>
                </a:moveTo>
                <a:lnTo>
                  <a:pt x="0" y="190"/>
                </a:lnTo>
                <a:lnTo>
                  <a:pt x="10" y="190"/>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6" name="Freeform 80"/>
          <p:cNvSpPr>
            <a:spLocks/>
          </p:cNvSpPr>
          <p:nvPr/>
        </p:nvSpPr>
        <p:spPr bwMode="auto">
          <a:xfrm>
            <a:off x="2447925" y="5459413"/>
            <a:ext cx="15875" cy="423862"/>
          </a:xfrm>
          <a:custGeom>
            <a:avLst/>
            <a:gdLst>
              <a:gd name="T0" fmla="*/ 0 w 9"/>
              <a:gd name="T1" fmla="*/ 0 h 247"/>
              <a:gd name="T2" fmla="*/ 0 w 9"/>
              <a:gd name="T3" fmla="*/ 423862 h 247"/>
              <a:gd name="T4" fmla="*/ 15875 w 9"/>
              <a:gd name="T5" fmla="*/ 423862 h 247"/>
              <a:gd name="T6" fmla="*/ 15875 w 9"/>
              <a:gd name="T7" fmla="*/ 0 h 247"/>
              <a:gd name="T8" fmla="*/ 0 w 9"/>
              <a:gd name="T9" fmla="*/ 0 h 247"/>
              <a:gd name="T10" fmla="*/ 0 w 9"/>
              <a:gd name="T11" fmla="*/ 0 h 247"/>
              <a:gd name="T12" fmla="*/ 0 w 9"/>
              <a:gd name="T13" fmla="*/ 0 h 247"/>
              <a:gd name="T14" fmla="*/ 0 60000 65536"/>
              <a:gd name="T15" fmla="*/ 0 60000 65536"/>
              <a:gd name="T16" fmla="*/ 0 60000 65536"/>
              <a:gd name="T17" fmla="*/ 0 60000 65536"/>
              <a:gd name="T18" fmla="*/ 0 60000 65536"/>
              <a:gd name="T19" fmla="*/ 0 60000 65536"/>
              <a:gd name="T20" fmla="*/ 0 60000 65536"/>
              <a:gd name="T21" fmla="*/ 0 w 9"/>
              <a:gd name="T22" fmla="*/ 0 h 247"/>
              <a:gd name="T23" fmla="*/ 9 w 9"/>
              <a:gd name="T24" fmla="*/ 247 h 2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247">
                <a:moveTo>
                  <a:pt x="0" y="0"/>
                </a:moveTo>
                <a:lnTo>
                  <a:pt x="0" y="247"/>
                </a:lnTo>
                <a:lnTo>
                  <a:pt x="9" y="247"/>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7" name="Freeform 81"/>
          <p:cNvSpPr>
            <a:spLocks/>
          </p:cNvSpPr>
          <p:nvPr/>
        </p:nvSpPr>
        <p:spPr bwMode="auto">
          <a:xfrm>
            <a:off x="2489200" y="5459413"/>
            <a:ext cx="15875" cy="227012"/>
          </a:xfrm>
          <a:custGeom>
            <a:avLst/>
            <a:gdLst>
              <a:gd name="T0" fmla="*/ 0 w 10"/>
              <a:gd name="T1" fmla="*/ 0 h 133"/>
              <a:gd name="T2" fmla="*/ 0 w 10"/>
              <a:gd name="T3" fmla="*/ 227012 h 133"/>
              <a:gd name="T4" fmla="*/ 15875 w 10"/>
              <a:gd name="T5" fmla="*/ 227012 h 133"/>
              <a:gd name="T6" fmla="*/ 15875 w 10"/>
              <a:gd name="T7" fmla="*/ 0 h 133"/>
              <a:gd name="T8" fmla="*/ 0 w 10"/>
              <a:gd name="T9" fmla="*/ 0 h 133"/>
              <a:gd name="T10" fmla="*/ 0 w 10"/>
              <a:gd name="T11" fmla="*/ 0 h 133"/>
              <a:gd name="T12" fmla="*/ 0 w 10"/>
              <a:gd name="T13" fmla="*/ 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0"/>
                </a:moveTo>
                <a:lnTo>
                  <a:pt x="0" y="133"/>
                </a:lnTo>
                <a:lnTo>
                  <a:pt x="10" y="133"/>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8" name="Freeform 82"/>
          <p:cNvSpPr>
            <a:spLocks/>
          </p:cNvSpPr>
          <p:nvPr/>
        </p:nvSpPr>
        <p:spPr bwMode="auto">
          <a:xfrm>
            <a:off x="2530475" y="5459413"/>
            <a:ext cx="15875" cy="65087"/>
          </a:xfrm>
          <a:custGeom>
            <a:avLst/>
            <a:gdLst>
              <a:gd name="T0" fmla="*/ 0 w 10"/>
              <a:gd name="T1" fmla="*/ 0 h 38"/>
              <a:gd name="T2" fmla="*/ 0 w 10"/>
              <a:gd name="T3" fmla="*/ 65087 h 38"/>
              <a:gd name="T4" fmla="*/ 15875 w 10"/>
              <a:gd name="T5" fmla="*/ 65087 h 38"/>
              <a:gd name="T6" fmla="*/ 15875 w 10"/>
              <a:gd name="T7" fmla="*/ 0 h 38"/>
              <a:gd name="T8" fmla="*/ 0 w 10"/>
              <a:gd name="T9" fmla="*/ 0 h 38"/>
              <a:gd name="T10" fmla="*/ 0 w 10"/>
              <a:gd name="T11" fmla="*/ 0 h 38"/>
              <a:gd name="T12" fmla="*/ 0 w 10"/>
              <a:gd name="T13" fmla="*/ 0 h 38"/>
              <a:gd name="T14" fmla="*/ 0 60000 65536"/>
              <a:gd name="T15" fmla="*/ 0 60000 65536"/>
              <a:gd name="T16" fmla="*/ 0 60000 65536"/>
              <a:gd name="T17" fmla="*/ 0 60000 65536"/>
              <a:gd name="T18" fmla="*/ 0 60000 65536"/>
              <a:gd name="T19" fmla="*/ 0 60000 65536"/>
              <a:gd name="T20" fmla="*/ 0 60000 65536"/>
              <a:gd name="T21" fmla="*/ 0 w 10"/>
              <a:gd name="T22" fmla="*/ 0 h 38"/>
              <a:gd name="T23" fmla="*/ 10 w 10"/>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8">
                <a:moveTo>
                  <a:pt x="0" y="0"/>
                </a:moveTo>
                <a:lnTo>
                  <a:pt x="0" y="38"/>
                </a:lnTo>
                <a:lnTo>
                  <a:pt x="10" y="38"/>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39" name="Freeform 83"/>
          <p:cNvSpPr>
            <a:spLocks/>
          </p:cNvSpPr>
          <p:nvPr/>
        </p:nvSpPr>
        <p:spPr bwMode="auto">
          <a:xfrm>
            <a:off x="2571750" y="4903788"/>
            <a:ext cx="17463" cy="555625"/>
          </a:xfrm>
          <a:custGeom>
            <a:avLst/>
            <a:gdLst>
              <a:gd name="T0" fmla="*/ 0 w 10"/>
              <a:gd name="T1" fmla="*/ 555625 h 323"/>
              <a:gd name="T2" fmla="*/ 0 w 10"/>
              <a:gd name="T3" fmla="*/ 0 h 323"/>
              <a:gd name="T4" fmla="*/ 17463 w 10"/>
              <a:gd name="T5" fmla="*/ 0 h 323"/>
              <a:gd name="T6" fmla="*/ 17463 w 10"/>
              <a:gd name="T7" fmla="*/ 555625 h 323"/>
              <a:gd name="T8" fmla="*/ 0 w 10"/>
              <a:gd name="T9" fmla="*/ 555625 h 323"/>
              <a:gd name="T10" fmla="*/ 0 w 10"/>
              <a:gd name="T11" fmla="*/ 555625 h 323"/>
              <a:gd name="T12" fmla="*/ 0 w 10"/>
              <a:gd name="T13" fmla="*/ 555625 h 323"/>
              <a:gd name="T14" fmla="*/ 0 60000 65536"/>
              <a:gd name="T15" fmla="*/ 0 60000 65536"/>
              <a:gd name="T16" fmla="*/ 0 60000 65536"/>
              <a:gd name="T17" fmla="*/ 0 60000 65536"/>
              <a:gd name="T18" fmla="*/ 0 60000 65536"/>
              <a:gd name="T19" fmla="*/ 0 60000 65536"/>
              <a:gd name="T20" fmla="*/ 0 60000 65536"/>
              <a:gd name="T21" fmla="*/ 0 w 10"/>
              <a:gd name="T22" fmla="*/ 0 h 323"/>
              <a:gd name="T23" fmla="*/ 10 w 10"/>
              <a:gd name="T24" fmla="*/ 323 h 3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23">
                <a:moveTo>
                  <a:pt x="0" y="323"/>
                </a:moveTo>
                <a:lnTo>
                  <a:pt x="0" y="0"/>
                </a:lnTo>
                <a:lnTo>
                  <a:pt x="10" y="0"/>
                </a:lnTo>
                <a:lnTo>
                  <a:pt x="10" y="323"/>
                </a:lnTo>
                <a:lnTo>
                  <a:pt x="0" y="32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0" name="Freeform 84"/>
          <p:cNvSpPr>
            <a:spLocks/>
          </p:cNvSpPr>
          <p:nvPr/>
        </p:nvSpPr>
        <p:spPr bwMode="auto">
          <a:xfrm>
            <a:off x="2614613" y="4938713"/>
            <a:ext cx="17462" cy="520700"/>
          </a:xfrm>
          <a:custGeom>
            <a:avLst/>
            <a:gdLst>
              <a:gd name="T0" fmla="*/ 0 w 10"/>
              <a:gd name="T1" fmla="*/ 520700 h 303"/>
              <a:gd name="T2" fmla="*/ 0 w 10"/>
              <a:gd name="T3" fmla="*/ 0 h 303"/>
              <a:gd name="T4" fmla="*/ 17462 w 10"/>
              <a:gd name="T5" fmla="*/ 0 h 303"/>
              <a:gd name="T6" fmla="*/ 17462 w 10"/>
              <a:gd name="T7" fmla="*/ 520700 h 303"/>
              <a:gd name="T8" fmla="*/ 0 w 10"/>
              <a:gd name="T9" fmla="*/ 520700 h 303"/>
              <a:gd name="T10" fmla="*/ 0 w 10"/>
              <a:gd name="T11" fmla="*/ 520700 h 303"/>
              <a:gd name="T12" fmla="*/ 0 w 10"/>
              <a:gd name="T13" fmla="*/ 520700 h 303"/>
              <a:gd name="T14" fmla="*/ 0 60000 65536"/>
              <a:gd name="T15" fmla="*/ 0 60000 65536"/>
              <a:gd name="T16" fmla="*/ 0 60000 65536"/>
              <a:gd name="T17" fmla="*/ 0 60000 65536"/>
              <a:gd name="T18" fmla="*/ 0 60000 65536"/>
              <a:gd name="T19" fmla="*/ 0 60000 65536"/>
              <a:gd name="T20" fmla="*/ 0 60000 65536"/>
              <a:gd name="T21" fmla="*/ 0 w 10"/>
              <a:gd name="T22" fmla="*/ 0 h 303"/>
              <a:gd name="T23" fmla="*/ 10 w 10"/>
              <a:gd name="T24" fmla="*/ 303 h 3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03">
                <a:moveTo>
                  <a:pt x="0" y="303"/>
                </a:moveTo>
                <a:lnTo>
                  <a:pt x="0" y="0"/>
                </a:lnTo>
                <a:lnTo>
                  <a:pt x="10" y="0"/>
                </a:lnTo>
                <a:lnTo>
                  <a:pt x="10" y="303"/>
                </a:lnTo>
                <a:lnTo>
                  <a:pt x="0" y="30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1" name="Freeform 85"/>
          <p:cNvSpPr>
            <a:spLocks/>
          </p:cNvSpPr>
          <p:nvPr/>
        </p:nvSpPr>
        <p:spPr bwMode="auto">
          <a:xfrm>
            <a:off x="2657475" y="5459413"/>
            <a:ext cx="17463" cy="96837"/>
          </a:xfrm>
          <a:custGeom>
            <a:avLst/>
            <a:gdLst>
              <a:gd name="T0" fmla="*/ 0 w 10"/>
              <a:gd name="T1" fmla="*/ 0 h 57"/>
              <a:gd name="T2" fmla="*/ 0 w 10"/>
              <a:gd name="T3" fmla="*/ 96837 h 57"/>
              <a:gd name="T4" fmla="*/ 17463 w 10"/>
              <a:gd name="T5" fmla="*/ 96837 h 57"/>
              <a:gd name="T6" fmla="*/ 17463 w 10"/>
              <a:gd name="T7" fmla="*/ 0 h 57"/>
              <a:gd name="T8" fmla="*/ 0 w 10"/>
              <a:gd name="T9" fmla="*/ 0 h 57"/>
              <a:gd name="T10" fmla="*/ 0 w 10"/>
              <a:gd name="T11" fmla="*/ 0 h 57"/>
              <a:gd name="T12" fmla="*/ 0 w 10"/>
              <a:gd name="T13" fmla="*/ 0 h 57"/>
              <a:gd name="T14" fmla="*/ 0 60000 65536"/>
              <a:gd name="T15" fmla="*/ 0 60000 65536"/>
              <a:gd name="T16" fmla="*/ 0 60000 65536"/>
              <a:gd name="T17" fmla="*/ 0 60000 65536"/>
              <a:gd name="T18" fmla="*/ 0 60000 65536"/>
              <a:gd name="T19" fmla="*/ 0 60000 65536"/>
              <a:gd name="T20" fmla="*/ 0 60000 65536"/>
              <a:gd name="T21" fmla="*/ 0 w 10"/>
              <a:gd name="T22" fmla="*/ 0 h 57"/>
              <a:gd name="T23" fmla="*/ 10 w 1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7">
                <a:moveTo>
                  <a:pt x="0" y="0"/>
                </a:moveTo>
                <a:lnTo>
                  <a:pt x="0" y="57"/>
                </a:lnTo>
                <a:lnTo>
                  <a:pt x="10" y="57"/>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2" name="Freeform 86"/>
          <p:cNvSpPr>
            <a:spLocks/>
          </p:cNvSpPr>
          <p:nvPr/>
        </p:nvSpPr>
        <p:spPr bwMode="auto">
          <a:xfrm>
            <a:off x="2700338" y="5132388"/>
            <a:ext cx="15875" cy="327025"/>
          </a:xfrm>
          <a:custGeom>
            <a:avLst/>
            <a:gdLst>
              <a:gd name="T0" fmla="*/ 0 w 9"/>
              <a:gd name="T1" fmla="*/ 327025 h 190"/>
              <a:gd name="T2" fmla="*/ 0 w 9"/>
              <a:gd name="T3" fmla="*/ 0 h 190"/>
              <a:gd name="T4" fmla="*/ 15875 w 9"/>
              <a:gd name="T5" fmla="*/ 0 h 190"/>
              <a:gd name="T6" fmla="*/ 15875 w 9"/>
              <a:gd name="T7" fmla="*/ 327025 h 190"/>
              <a:gd name="T8" fmla="*/ 0 w 9"/>
              <a:gd name="T9" fmla="*/ 327025 h 190"/>
              <a:gd name="T10" fmla="*/ 0 w 9"/>
              <a:gd name="T11" fmla="*/ 327025 h 190"/>
              <a:gd name="T12" fmla="*/ 0 w 9"/>
              <a:gd name="T13" fmla="*/ 327025 h 190"/>
              <a:gd name="T14" fmla="*/ 0 60000 65536"/>
              <a:gd name="T15" fmla="*/ 0 60000 65536"/>
              <a:gd name="T16" fmla="*/ 0 60000 65536"/>
              <a:gd name="T17" fmla="*/ 0 60000 65536"/>
              <a:gd name="T18" fmla="*/ 0 60000 65536"/>
              <a:gd name="T19" fmla="*/ 0 60000 65536"/>
              <a:gd name="T20" fmla="*/ 0 60000 65536"/>
              <a:gd name="T21" fmla="*/ 0 w 9"/>
              <a:gd name="T22" fmla="*/ 0 h 190"/>
              <a:gd name="T23" fmla="*/ 9 w 9"/>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90">
                <a:moveTo>
                  <a:pt x="0" y="190"/>
                </a:moveTo>
                <a:lnTo>
                  <a:pt x="0" y="0"/>
                </a:lnTo>
                <a:lnTo>
                  <a:pt x="9" y="0"/>
                </a:lnTo>
                <a:lnTo>
                  <a:pt x="9" y="190"/>
                </a:lnTo>
                <a:lnTo>
                  <a:pt x="0" y="19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3" name="Freeform 87"/>
          <p:cNvSpPr>
            <a:spLocks/>
          </p:cNvSpPr>
          <p:nvPr/>
        </p:nvSpPr>
        <p:spPr bwMode="auto">
          <a:xfrm>
            <a:off x="2741613" y="4872038"/>
            <a:ext cx="17462" cy="587375"/>
          </a:xfrm>
          <a:custGeom>
            <a:avLst/>
            <a:gdLst>
              <a:gd name="T0" fmla="*/ 0 w 10"/>
              <a:gd name="T1" fmla="*/ 587375 h 342"/>
              <a:gd name="T2" fmla="*/ 0 w 10"/>
              <a:gd name="T3" fmla="*/ 0 h 342"/>
              <a:gd name="T4" fmla="*/ 17462 w 10"/>
              <a:gd name="T5" fmla="*/ 0 h 342"/>
              <a:gd name="T6" fmla="*/ 17462 w 10"/>
              <a:gd name="T7" fmla="*/ 587375 h 342"/>
              <a:gd name="T8" fmla="*/ 0 w 10"/>
              <a:gd name="T9" fmla="*/ 587375 h 342"/>
              <a:gd name="T10" fmla="*/ 0 w 10"/>
              <a:gd name="T11" fmla="*/ 587375 h 342"/>
              <a:gd name="T12" fmla="*/ 0 w 10"/>
              <a:gd name="T13" fmla="*/ 587375 h 342"/>
              <a:gd name="T14" fmla="*/ 0 60000 65536"/>
              <a:gd name="T15" fmla="*/ 0 60000 65536"/>
              <a:gd name="T16" fmla="*/ 0 60000 65536"/>
              <a:gd name="T17" fmla="*/ 0 60000 65536"/>
              <a:gd name="T18" fmla="*/ 0 60000 65536"/>
              <a:gd name="T19" fmla="*/ 0 60000 65536"/>
              <a:gd name="T20" fmla="*/ 0 60000 65536"/>
              <a:gd name="T21" fmla="*/ 0 w 10"/>
              <a:gd name="T22" fmla="*/ 0 h 342"/>
              <a:gd name="T23" fmla="*/ 10 w 10"/>
              <a:gd name="T24" fmla="*/ 342 h 3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42">
                <a:moveTo>
                  <a:pt x="0" y="342"/>
                </a:moveTo>
                <a:lnTo>
                  <a:pt x="0" y="0"/>
                </a:lnTo>
                <a:lnTo>
                  <a:pt x="10" y="0"/>
                </a:lnTo>
                <a:lnTo>
                  <a:pt x="10" y="342"/>
                </a:lnTo>
                <a:lnTo>
                  <a:pt x="0" y="34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4" name="Freeform 88"/>
          <p:cNvSpPr>
            <a:spLocks/>
          </p:cNvSpPr>
          <p:nvPr/>
        </p:nvSpPr>
        <p:spPr bwMode="auto">
          <a:xfrm>
            <a:off x="2784475" y="5230813"/>
            <a:ext cx="17463" cy="228600"/>
          </a:xfrm>
          <a:custGeom>
            <a:avLst/>
            <a:gdLst>
              <a:gd name="T0" fmla="*/ 0 w 10"/>
              <a:gd name="T1" fmla="*/ 228600 h 133"/>
              <a:gd name="T2" fmla="*/ 0 w 10"/>
              <a:gd name="T3" fmla="*/ 0 h 133"/>
              <a:gd name="T4" fmla="*/ 17463 w 10"/>
              <a:gd name="T5" fmla="*/ 0 h 133"/>
              <a:gd name="T6" fmla="*/ 17463 w 10"/>
              <a:gd name="T7" fmla="*/ 228600 h 133"/>
              <a:gd name="T8" fmla="*/ 0 w 10"/>
              <a:gd name="T9" fmla="*/ 228600 h 133"/>
              <a:gd name="T10" fmla="*/ 0 w 10"/>
              <a:gd name="T11" fmla="*/ 228600 h 133"/>
              <a:gd name="T12" fmla="*/ 0 w 10"/>
              <a:gd name="T13" fmla="*/ 22860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133"/>
                </a:moveTo>
                <a:lnTo>
                  <a:pt x="0" y="0"/>
                </a:lnTo>
                <a:lnTo>
                  <a:pt x="10" y="0"/>
                </a:lnTo>
                <a:lnTo>
                  <a:pt x="10" y="133"/>
                </a:lnTo>
                <a:lnTo>
                  <a:pt x="0" y="13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5" name="Freeform 89"/>
          <p:cNvSpPr>
            <a:spLocks/>
          </p:cNvSpPr>
          <p:nvPr/>
        </p:nvSpPr>
        <p:spPr bwMode="auto">
          <a:xfrm>
            <a:off x="2827338" y="5459413"/>
            <a:ext cx="14287" cy="130175"/>
          </a:xfrm>
          <a:custGeom>
            <a:avLst/>
            <a:gdLst>
              <a:gd name="T0" fmla="*/ 0 w 9"/>
              <a:gd name="T1" fmla="*/ 0 h 76"/>
              <a:gd name="T2" fmla="*/ 0 w 9"/>
              <a:gd name="T3" fmla="*/ 130175 h 76"/>
              <a:gd name="T4" fmla="*/ 14287 w 9"/>
              <a:gd name="T5" fmla="*/ 130175 h 76"/>
              <a:gd name="T6" fmla="*/ 14287 w 9"/>
              <a:gd name="T7" fmla="*/ 0 h 76"/>
              <a:gd name="T8" fmla="*/ 0 w 9"/>
              <a:gd name="T9" fmla="*/ 0 h 76"/>
              <a:gd name="T10" fmla="*/ 0 w 9"/>
              <a:gd name="T11" fmla="*/ 0 h 76"/>
              <a:gd name="T12" fmla="*/ 0 w 9"/>
              <a:gd name="T13" fmla="*/ 0 h 76"/>
              <a:gd name="T14" fmla="*/ 0 60000 65536"/>
              <a:gd name="T15" fmla="*/ 0 60000 65536"/>
              <a:gd name="T16" fmla="*/ 0 60000 65536"/>
              <a:gd name="T17" fmla="*/ 0 60000 65536"/>
              <a:gd name="T18" fmla="*/ 0 60000 65536"/>
              <a:gd name="T19" fmla="*/ 0 60000 65536"/>
              <a:gd name="T20" fmla="*/ 0 60000 65536"/>
              <a:gd name="T21" fmla="*/ 0 w 9"/>
              <a:gd name="T22" fmla="*/ 0 h 76"/>
              <a:gd name="T23" fmla="*/ 9 w 9"/>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6">
                <a:moveTo>
                  <a:pt x="0" y="0"/>
                </a:moveTo>
                <a:lnTo>
                  <a:pt x="0" y="76"/>
                </a:lnTo>
                <a:lnTo>
                  <a:pt x="9" y="76"/>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6" name="Freeform 90"/>
          <p:cNvSpPr>
            <a:spLocks/>
          </p:cNvSpPr>
          <p:nvPr/>
        </p:nvSpPr>
        <p:spPr bwMode="auto">
          <a:xfrm>
            <a:off x="2867025" y="5459413"/>
            <a:ext cx="17463" cy="423862"/>
          </a:xfrm>
          <a:custGeom>
            <a:avLst/>
            <a:gdLst>
              <a:gd name="T0" fmla="*/ 0 w 10"/>
              <a:gd name="T1" fmla="*/ 0 h 247"/>
              <a:gd name="T2" fmla="*/ 0 w 10"/>
              <a:gd name="T3" fmla="*/ 423862 h 247"/>
              <a:gd name="T4" fmla="*/ 17463 w 10"/>
              <a:gd name="T5" fmla="*/ 423862 h 247"/>
              <a:gd name="T6" fmla="*/ 17463 w 10"/>
              <a:gd name="T7" fmla="*/ 0 h 247"/>
              <a:gd name="T8" fmla="*/ 0 w 10"/>
              <a:gd name="T9" fmla="*/ 0 h 247"/>
              <a:gd name="T10" fmla="*/ 0 w 10"/>
              <a:gd name="T11" fmla="*/ 0 h 247"/>
              <a:gd name="T12" fmla="*/ 0 w 10"/>
              <a:gd name="T13" fmla="*/ 0 h 247"/>
              <a:gd name="T14" fmla="*/ 0 60000 65536"/>
              <a:gd name="T15" fmla="*/ 0 60000 65536"/>
              <a:gd name="T16" fmla="*/ 0 60000 65536"/>
              <a:gd name="T17" fmla="*/ 0 60000 65536"/>
              <a:gd name="T18" fmla="*/ 0 60000 65536"/>
              <a:gd name="T19" fmla="*/ 0 60000 65536"/>
              <a:gd name="T20" fmla="*/ 0 60000 65536"/>
              <a:gd name="T21" fmla="*/ 0 w 10"/>
              <a:gd name="T22" fmla="*/ 0 h 247"/>
              <a:gd name="T23" fmla="*/ 10 w 10"/>
              <a:gd name="T24" fmla="*/ 247 h 2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47">
                <a:moveTo>
                  <a:pt x="0" y="0"/>
                </a:moveTo>
                <a:lnTo>
                  <a:pt x="0" y="247"/>
                </a:lnTo>
                <a:lnTo>
                  <a:pt x="10" y="247"/>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7" name="Freeform 91"/>
          <p:cNvSpPr>
            <a:spLocks/>
          </p:cNvSpPr>
          <p:nvPr/>
        </p:nvSpPr>
        <p:spPr bwMode="auto">
          <a:xfrm>
            <a:off x="2909888" y="5459413"/>
            <a:ext cx="17462" cy="554037"/>
          </a:xfrm>
          <a:custGeom>
            <a:avLst/>
            <a:gdLst>
              <a:gd name="T0" fmla="*/ 0 w 10"/>
              <a:gd name="T1" fmla="*/ 0 h 323"/>
              <a:gd name="T2" fmla="*/ 0 w 10"/>
              <a:gd name="T3" fmla="*/ 554037 h 323"/>
              <a:gd name="T4" fmla="*/ 17462 w 10"/>
              <a:gd name="T5" fmla="*/ 554037 h 323"/>
              <a:gd name="T6" fmla="*/ 17462 w 10"/>
              <a:gd name="T7" fmla="*/ 0 h 323"/>
              <a:gd name="T8" fmla="*/ 0 w 10"/>
              <a:gd name="T9" fmla="*/ 0 h 323"/>
              <a:gd name="T10" fmla="*/ 0 w 10"/>
              <a:gd name="T11" fmla="*/ 0 h 323"/>
              <a:gd name="T12" fmla="*/ 0 w 10"/>
              <a:gd name="T13" fmla="*/ 0 h 323"/>
              <a:gd name="T14" fmla="*/ 0 60000 65536"/>
              <a:gd name="T15" fmla="*/ 0 60000 65536"/>
              <a:gd name="T16" fmla="*/ 0 60000 65536"/>
              <a:gd name="T17" fmla="*/ 0 60000 65536"/>
              <a:gd name="T18" fmla="*/ 0 60000 65536"/>
              <a:gd name="T19" fmla="*/ 0 60000 65536"/>
              <a:gd name="T20" fmla="*/ 0 60000 65536"/>
              <a:gd name="T21" fmla="*/ 0 w 10"/>
              <a:gd name="T22" fmla="*/ 0 h 323"/>
              <a:gd name="T23" fmla="*/ 10 w 10"/>
              <a:gd name="T24" fmla="*/ 323 h 3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23">
                <a:moveTo>
                  <a:pt x="0" y="0"/>
                </a:moveTo>
                <a:lnTo>
                  <a:pt x="0" y="323"/>
                </a:lnTo>
                <a:lnTo>
                  <a:pt x="10" y="323"/>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8" name="Freeform 92"/>
          <p:cNvSpPr>
            <a:spLocks/>
          </p:cNvSpPr>
          <p:nvPr/>
        </p:nvSpPr>
        <p:spPr bwMode="auto">
          <a:xfrm>
            <a:off x="2952750" y="5459413"/>
            <a:ext cx="17463" cy="96837"/>
          </a:xfrm>
          <a:custGeom>
            <a:avLst/>
            <a:gdLst>
              <a:gd name="T0" fmla="*/ 0 w 10"/>
              <a:gd name="T1" fmla="*/ 0 h 57"/>
              <a:gd name="T2" fmla="*/ 0 w 10"/>
              <a:gd name="T3" fmla="*/ 96837 h 57"/>
              <a:gd name="T4" fmla="*/ 17463 w 10"/>
              <a:gd name="T5" fmla="*/ 96837 h 57"/>
              <a:gd name="T6" fmla="*/ 17463 w 10"/>
              <a:gd name="T7" fmla="*/ 0 h 57"/>
              <a:gd name="T8" fmla="*/ 0 w 10"/>
              <a:gd name="T9" fmla="*/ 0 h 57"/>
              <a:gd name="T10" fmla="*/ 0 w 10"/>
              <a:gd name="T11" fmla="*/ 0 h 57"/>
              <a:gd name="T12" fmla="*/ 0 w 10"/>
              <a:gd name="T13" fmla="*/ 0 h 57"/>
              <a:gd name="T14" fmla="*/ 0 60000 65536"/>
              <a:gd name="T15" fmla="*/ 0 60000 65536"/>
              <a:gd name="T16" fmla="*/ 0 60000 65536"/>
              <a:gd name="T17" fmla="*/ 0 60000 65536"/>
              <a:gd name="T18" fmla="*/ 0 60000 65536"/>
              <a:gd name="T19" fmla="*/ 0 60000 65536"/>
              <a:gd name="T20" fmla="*/ 0 60000 65536"/>
              <a:gd name="T21" fmla="*/ 0 w 10"/>
              <a:gd name="T22" fmla="*/ 0 h 57"/>
              <a:gd name="T23" fmla="*/ 10 w 1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7">
                <a:moveTo>
                  <a:pt x="0" y="0"/>
                </a:moveTo>
                <a:lnTo>
                  <a:pt x="0" y="57"/>
                </a:lnTo>
                <a:lnTo>
                  <a:pt x="10" y="57"/>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49" name="Freeform 93"/>
          <p:cNvSpPr>
            <a:spLocks/>
          </p:cNvSpPr>
          <p:nvPr/>
        </p:nvSpPr>
        <p:spPr bwMode="auto">
          <a:xfrm>
            <a:off x="2994025" y="5426075"/>
            <a:ext cx="17463" cy="33338"/>
          </a:xfrm>
          <a:custGeom>
            <a:avLst/>
            <a:gdLst>
              <a:gd name="T0" fmla="*/ 0 w 10"/>
              <a:gd name="T1" fmla="*/ 33338 h 19"/>
              <a:gd name="T2" fmla="*/ 0 w 10"/>
              <a:gd name="T3" fmla="*/ 0 h 19"/>
              <a:gd name="T4" fmla="*/ 17463 w 10"/>
              <a:gd name="T5" fmla="*/ 0 h 19"/>
              <a:gd name="T6" fmla="*/ 17463 w 10"/>
              <a:gd name="T7" fmla="*/ 33338 h 19"/>
              <a:gd name="T8" fmla="*/ 0 w 10"/>
              <a:gd name="T9" fmla="*/ 33338 h 19"/>
              <a:gd name="T10" fmla="*/ 0 w 10"/>
              <a:gd name="T11" fmla="*/ 33338 h 19"/>
              <a:gd name="T12" fmla="*/ 0 w 10"/>
              <a:gd name="T13" fmla="*/ 33338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19"/>
                </a:moveTo>
                <a:lnTo>
                  <a:pt x="0" y="0"/>
                </a:lnTo>
                <a:lnTo>
                  <a:pt x="10" y="0"/>
                </a:lnTo>
                <a:lnTo>
                  <a:pt x="10" y="19"/>
                </a:lnTo>
                <a:lnTo>
                  <a:pt x="0" y="1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0" name="Freeform 94"/>
          <p:cNvSpPr>
            <a:spLocks/>
          </p:cNvSpPr>
          <p:nvPr/>
        </p:nvSpPr>
        <p:spPr bwMode="auto">
          <a:xfrm>
            <a:off x="3036888" y="5459413"/>
            <a:ext cx="17462" cy="554037"/>
          </a:xfrm>
          <a:custGeom>
            <a:avLst/>
            <a:gdLst>
              <a:gd name="T0" fmla="*/ 0 w 10"/>
              <a:gd name="T1" fmla="*/ 0 h 323"/>
              <a:gd name="T2" fmla="*/ 0 w 10"/>
              <a:gd name="T3" fmla="*/ 554037 h 323"/>
              <a:gd name="T4" fmla="*/ 17462 w 10"/>
              <a:gd name="T5" fmla="*/ 554037 h 323"/>
              <a:gd name="T6" fmla="*/ 17462 w 10"/>
              <a:gd name="T7" fmla="*/ 0 h 323"/>
              <a:gd name="T8" fmla="*/ 0 w 10"/>
              <a:gd name="T9" fmla="*/ 0 h 323"/>
              <a:gd name="T10" fmla="*/ 0 w 10"/>
              <a:gd name="T11" fmla="*/ 0 h 323"/>
              <a:gd name="T12" fmla="*/ 0 w 10"/>
              <a:gd name="T13" fmla="*/ 0 h 323"/>
              <a:gd name="T14" fmla="*/ 0 60000 65536"/>
              <a:gd name="T15" fmla="*/ 0 60000 65536"/>
              <a:gd name="T16" fmla="*/ 0 60000 65536"/>
              <a:gd name="T17" fmla="*/ 0 60000 65536"/>
              <a:gd name="T18" fmla="*/ 0 60000 65536"/>
              <a:gd name="T19" fmla="*/ 0 60000 65536"/>
              <a:gd name="T20" fmla="*/ 0 60000 65536"/>
              <a:gd name="T21" fmla="*/ 0 w 10"/>
              <a:gd name="T22" fmla="*/ 0 h 323"/>
              <a:gd name="T23" fmla="*/ 10 w 10"/>
              <a:gd name="T24" fmla="*/ 323 h 3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23">
                <a:moveTo>
                  <a:pt x="0" y="0"/>
                </a:moveTo>
                <a:lnTo>
                  <a:pt x="0" y="323"/>
                </a:lnTo>
                <a:lnTo>
                  <a:pt x="10" y="323"/>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1" name="Freeform 95"/>
          <p:cNvSpPr>
            <a:spLocks/>
          </p:cNvSpPr>
          <p:nvPr/>
        </p:nvSpPr>
        <p:spPr bwMode="auto">
          <a:xfrm>
            <a:off x="3079750" y="5459413"/>
            <a:ext cx="17463" cy="684212"/>
          </a:xfrm>
          <a:custGeom>
            <a:avLst/>
            <a:gdLst>
              <a:gd name="T0" fmla="*/ 0 w 10"/>
              <a:gd name="T1" fmla="*/ 0 h 399"/>
              <a:gd name="T2" fmla="*/ 0 w 10"/>
              <a:gd name="T3" fmla="*/ 684212 h 399"/>
              <a:gd name="T4" fmla="*/ 17463 w 10"/>
              <a:gd name="T5" fmla="*/ 684212 h 399"/>
              <a:gd name="T6" fmla="*/ 17463 w 10"/>
              <a:gd name="T7" fmla="*/ 0 h 399"/>
              <a:gd name="T8" fmla="*/ 0 w 10"/>
              <a:gd name="T9" fmla="*/ 0 h 399"/>
              <a:gd name="T10" fmla="*/ 0 w 10"/>
              <a:gd name="T11" fmla="*/ 0 h 399"/>
              <a:gd name="T12" fmla="*/ 0 w 10"/>
              <a:gd name="T13" fmla="*/ 0 h 399"/>
              <a:gd name="T14" fmla="*/ 0 60000 65536"/>
              <a:gd name="T15" fmla="*/ 0 60000 65536"/>
              <a:gd name="T16" fmla="*/ 0 60000 65536"/>
              <a:gd name="T17" fmla="*/ 0 60000 65536"/>
              <a:gd name="T18" fmla="*/ 0 60000 65536"/>
              <a:gd name="T19" fmla="*/ 0 60000 65536"/>
              <a:gd name="T20" fmla="*/ 0 60000 65536"/>
              <a:gd name="T21" fmla="*/ 0 w 10"/>
              <a:gd name="T22" fmla="*/ 0 h 399"/>
              <a:gd name="T23" fmla="*/ 10 w 10"/>
              <a:gd name="T24" fmla="*/ 399 h 3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99">
                <a:moveTo>
                  <a:pt x="0" y="0"/>
                </a:moveTo>
                <a:lnTo>
                  <a:pt x="0" y="399"/>
                </a:lnTo>
                <a:lnTo>
                  <a:pt x="10" y="39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2" name="Freeform 96"/>
          <p:cNvSpPr>
            <a:spLocks/>
          </p:cNvSpPr>
          <p:nvPr/>
        </p:nvSpPr>
        <p:spPr bwMode="auto">
          <a:xfrm>
            <a:off x="3121025" y="5459413"/>
            <a:ext cx="15875" cy="684212"/>
          </a:xfrm>
          <a:custGeom>
            <a:avLst/>
            <a:gdLst>
              <a:gd name="T0" fmla="*/ 0 w 10"/>
              <a:gd name="T1" fmla="*/ 0 h 399"/>
              <a:gd name="T2" fmla="*/ 0 w 10"/>
              <a:gd name="T3" fmla="*/ 684212 h 399"/>
              <a:gd name="T4" fmla="*/ 15875 w 10"/>
              <a:gd name="T5" fmla="*/ 684212 h 399"/>
              <a:gd name="T6" fmla="*/ 15875 w 10"/>
              <a:gd name="T7" fmla="*/ 0 h 399"/>
              <a:gd name="T8" fmla="*/ 0 w 10"/>
              <a:gd name="T9" fmla="*/ 0 h 399"/>
              <a:gd name="T10" fmla="*/ 0 w 10"/>
              <a:gd name="T11" fmla="*/ 0 h 399"/>
              <a:gd name="T12" fmla="*/ 0 w 10"/>
              <a:gd name="T13" fmla="*/ 0 h 399"/>
              <a:gd name="T14" fmla="*/ 0 60000 65536"/>
              <a:gd name="T15" fmla="*/ 0 60000 65536"/>
              <a:gd name="T16" fmla="*/ 0 60000 65536"/>
              <a:gd name="T17" fmla="*/ 0 60000 65536"/>
              <a:gd name="T18" fmla="*/ 0 60000 65536"/>
              <a:gd name="T19" fmla="*/ 0 60000 65536"/>
              <a:gd name="T20" fmla="*/ 0 60000 65536"/>
              <a:gd name="T21" fmla="*/ 0 w 10"/>
              <a:gd name="T22" fmla="*/ 0 h 399"/>
              <a:gd name="T23" fmla="*/ 10 w 10"/>
              <a:gd name="T24" fmla="*/ 399 h 3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99">
                <a:moveTo>
                  <a:pt x="0" y="0"/>
                </a:moveTo>
                <a:lnTo>
                  <a:pt x="0" y="399"/>
                </a:lnTo>
                <a:lnTo>
                  <a:pt x="10" y="39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3" name="Freeform 97"/>
          <p:cNvSpPr>
            <a:spLocks/>
          </p:cNvSpPr>
          <p:nvPr/>
        </p:nvSpPr>
        <p:spPr bwMode="auto">
          <a:xfrm>
            <a:off x="3163888" y="5459413"/>
            <a:ext cx="15875" cy="554037"/>
          </a:xfrm>
          <a:custGeom>
            <a:avLst/>
            <a:gdLst>
              <a:gd name="T0" fmla="*/ 0 w 10"/>
              <a:gd name="T1" fmla="*/ 0 h 323"/>
              <a:gd name="T2" fmla="*/ 0 w 10"/>
              <a:gd name="T3" fmla="*/ 554037 h 323"/>
              <a:gd name="T4" fmla="*/ 15875 w 10"/>
              <a:gd name="T5" fmla="*/ 554037 h 323"/>
              <a:gd name="T6" fmla="*/ 15875 w 10"/>
              <a:gd name="T7" fmla="*/ 0 h 323"/>
              <a:gd name="T8" fmla="*/ 0 w 10"/>
              <a:gd name="T9" fmla="*/ 0 h 323"/>
              <a:gd name="T10" fmla="*/ 0 w 10"/>
              <a:gd name="T11" fmla="*/ 0 h 323"/>
              <a:gd name="T12" fmla="*/ 0 w 10"/>
              <a:gd name="T13" fmla="*/ 0 h 323"/>
              <a:gd name="T14" fmla="*/ 0 60000 65536"/>
              <a:gd name="T15" fmla="*/ 0 60000 65536"/>
              <a:gd name="T16" fmla="*/ 0 60000 65536"/>
              <a:gd name="T17" fmla="*/ 0 60000 65536"/>
              <a:gd name="T18" fmla="*/ 0 60000 65536"/>
              <a:gd name="T19" fmla="*/ 0 60000 65536"/>
              <a:gd name="T20" fmla="*/ 0 60000 65536"/>
              <a:gd name="T21" fmla="*/ 0 w 10"/>
              <a:gd name="T22" fmla="*/ 0 h 323"/>
              <a:gd name="T23" fmla="*/ 10 w 10"/>
              <a:gd name="T24" fmla="*/ 323 h 3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23">
                <a:moveTo>
                  <a:pt x="0" y="0"/>
                </a:moveTo>
                <a:lnTo>
                  <a:pt x="0" y="323"/>
                </a:lnTo>
                <a:lnTo>
                  <a:pt x="10" y="323"/>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4" name="Freeform 98"/>
          <p:cNvSpPr>
            <a:spLocks/>
          </p:cNvSpPr>
          <p:nvPr/>
        </p:nvSpPr>
        <p:spPr bwMode="auto">
          <a:xfrm>
            <a:off x="3205163" y="5459413"/>
            <a:ext cx="17462" cy="585787"/>
          </a:xfrm>
          <a:custGeom>
            <a:avLst/>
            <a:gdLst>
              <a:gd name="T0" fmla="*/ 0 w 10"/>
              <a:gd name="T1" fmla="*/ 0 h 342"/>
              <a:gd name="T2" fmla="*/ 0 w 10"/>
              <a:gd name="T3" fmla="*/ 585787 h 342"/>
              <a:gd name="T4" fmla="*/ 17462 w 10"/>
              <a:gd name="T5" fmla="*/ 585787 h 342"/>
              <a:gd name="T6" fmla="*/ 17462 w 10"/>
              <a:gd name="T7" fmla="*/ 0 h 342"/>
              <a:gd name="T8" fmla="*/ 0 w 10"/>
              <a:gd name="T9" fmla="*/ 0 h 342"/>
              <a:gd name="T10" fmla="*/ 0 w 10"/>
              <a:gd name="T11" fmla="*/ 0 h 342"/>
              <a:gd name="T12" fmla="*/ 0 w 10"/>
              <a:gd name="T13" fmla="*/ 0 h 342"/>
              <a:gd name="T14" fmla="*/ 0 60000 65536"/>
              <a:gd name="T15" fmla="*/ 0 60000 65536"/>
              <a:gd name="T16" fmla="*/ 0 60000 65536"/>
              <a:gd name="T17" fmla="*/ 0 60000 65536"/>
              <a:gd name="T18" fmla="*/ 0 60000 65536"/>
              <a:gd name="T19" fmla="*/ 0 60000 65536"/>
              <a:gd name="T20" fmla="*/ 0 60000 65536"/>
              <a:gd name="T21" fmla="*/ 0 w 10"/>
              <a:gd name="T22" fmla="*/ 0 h 342"/>
              <a:gd name="T23" fmla="*/ 10 w 10"/>
              <a:gd name="T24" fmla="*/ 342 h 3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42">
                <a:moveTo>
                  <a:pt x="0" y="0"/>
                </a:moveTo>
                <a:lnTo>
                  <a:pt x="0" y="342"/>
                </a:lnTo>
                <a:lnTo>
                  <a:pt x="10" y="342"/>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5" name="Freeform 99"/>
          <p:cNvSpPr>
            <a:spLocks/>
          </p:cNvSpPr>
          <p:nvPr/>
        </p:nvSpPr>
        <p:spPr bwMode="auto">
          <a:xfrm>
            <a:off x="3248025" y="5459413"/>
            <a:ext cx="15875" cy="325437"/>
          </a:xfrm>
          <a:custGeom>
            <a:avLst/>
            <a:gdLst>
              <a:gd name="T0" fmla="*/ 0 w 9"/>
              <a:gd name="T1" fmla="*/ 0 h 190"/>
              <a:gd name="T2" fmla="*/ 0 w 9"/>
              <a:gd name="T3" fmla="*/ 325437 h 190"/>
              <a:gd name="T4" fmla="*/ 15875 w 9"/>
              <a:gd name="T5" fmla="*/ 325437 h 190"/>
              <a:gd name="T6" fmla="*/ 15875 w 9"/>
              <a:gd name="T7" fmla="*/ 0 h 190"/>
              <a:gd name="T8" fmla="*/ 0 w 9"/>
              <a:gd name="T9" fmla="*/ 0 h 190"/>
              <a:gd name="T10" fmla="*/ 0 w 9"/>
              <a:gd name="T11" fmla="*/ 0 h 190"/>
              <a:gd name="T12" fmla="*/ 0 w 9"/>
              <a:gd name="T13" fmla="*/ 0 h 190"/>
              <a:gd name="T14" fmla="*/ 0 60000 65536"/>
              <a:gd name="T15" fmla="*/ 0 60000 65536"/>
              <a:gd name="T16" fmla="*/ 0 60000 65536"/>
              <a:gd name="T17" fmla="*/ 0 60000 65536"/>
              <a:gd name="T18" fmla="*/ 0 60000 65536"/>
              <a:gd name="T19" fmla="*/ 0 60000 65536"/>
              <a:gd name="T20" fmla="*/ 0 60000 65536"/>
              <a:gd name="T21" fmla="*/ 0 w 9"/>
              <a:gd name="T22" fmla="*/ 0 h 190"/>
              <a:gd name="T23" fmla="*/ 9 w 9"/>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90">
                <a:moveTo>
                  <a:pt x="0" y="0"/>
                </a:moveTo>
                <a:lnTo>
                  <a:pt x="0" y="190"/>
                </a:lnTo>
                <a:lnTo>
                  <a:pt x="9" y="190"/>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6" name="Freeform 100"/>
          <p:cNvSpPr>
            <a:spLocks/>
          </p:cNvSpPr>
          <p:nvPr/>
        </p:nvSpPr>
        <p:spPr bwMode="auto">
          <a:xfrm>
            <a:off x="3289300" y="5459413"/>
            <a:ext cx="17463" cy="390525"/>
          </a:xfrm>
          <a:custGeom>
            <a:avLst/>
            <a:gdLst>
              <a:gd name="T0" fmla="*/ 0 w 10"/>
              <a:gd name="T1" fmla="*/ 0 h 228"/>
              <a:gd name="T2" fmla="*/ 0 w 10"/>
              <a:gd name="T3" fmla="*/ 390525 h 228"/>
              <a:gd name="T4" fmla="*/ 17463 w 10"/>
              <a:gd name="T5" fmla="*/ 390525 h 228"/>
              <a:gd name="T6" fmla="*/ 17463 w 10"/>
              <a:gd name="T7" fmla="*/ 0 h 228"/>
              <a:gd name="T8" fmla="*/ 0 w 10"/>
              <a:gd name="T9" fmla="*/ 0 h 228"/>
              <a:gd name="T10" fmla="*/ 0 w 10"/>
              <a:gd name="T11" fmla="*/ 0 h 228"/>
              <a:gd name="T12" fmla="*/ 0 w 10"/>
              <a:gd name="T13" fmla="*/ 0 h 228"/>
              <a:gd name="T14" fmla="*/ 0 60000 65536"/>
              <a:gd name="T15" fmla="*/ 0 60000 65536"/>
              <a:gd name="T16" fmla="*/ 0 60000 65536"/>
              <a:gd name="T17" fmla="*/ 0 60000 65536"/>
              <a:gd name="T18" fmla="*/ 0 60000 65536"/>
              <a:gd name="T19" fmla="*/ 0 60000 65536"/>
              <a:gd name="T20" fmla="*/ 0 60000 65536"/>
              <a:gd name="T21" fmla="*/ 0 w 10"/>
              <a:gd name="T22" fmla="*/ 0 h 228"/>
              <a:gd name="T23" fmla="*/ 10 w 10"/>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28">
                <a:moveTo>
                  <a:pt x="0" y="0"/>
                </a:moveTo>
                <a:lnTo>
                  <a:pt x="0" y="228"/>
                </a:lnTo>
                <a:lnTo>
                  <a:pt x="10" y="228"/>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7" name="Freeform 101"/>
          <p:cNvSpPr>
            <a:spLocks/>
          </p:cNvSpPr>
          <p:nvPr/>
        </p:nvSpPr>
        <p:spPr bwMode="auto">
          <a:xfrm>
            <a:off x="3332163" y="5230813"/>
            <a:ext cx="17462" cy="228600"/>
          </a:xfrm>
          <a:custGeom>
            <a:avLst/>
            <a:gdLst>
              <a:gd name="T0" fmla="*/ 0 w 10"/>
              <a:gd name="T1" fmla="*/ 228600 h 133"/>
              <a:gd name="T2" fmla="*/ 0 w 10"/>
              <a:gd name="T3" fmla="*/ 0 h 133"/>
              <a:gd name="T4" fmla="*/ 17462 w 10"/>
              <a:gd name="T5" fmla="*/ 0 h 133"/>
              <a:gd name="T6" fmla="*/ 17462 w 10"/>
              <a:gd name="T7" fmla="*/ 228600 h 133"/>
              <a:gd name="T8" fmla="*/ 0 w 10"/>
              <a:gd name="T9" fmla="*/ 228600 h 133"/>
              <a:gd name="T10" fmla="*/ 0 w 10"/>
              <a:gd name="T11" fmla="*/ 228600 h 133"/>
              <a:gd name="T12" fmla="*/ 0 w 10"/>
              <a:gd name="T13" fmla="*/ 22860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133"/>
                </a:moveTo>
                <a:lnTo>
                  <a:pt x="0" y="0"/>
                </a:lnTo>
                <a:lnTo>
                  <a:pt x="10" y="0"/>
                </a:lnTo>
                <a:lnTo>
                  <a:pt x="10" y="133"/>
                </a:lnTo>
                <a:lnTo>
                  <a:pt x="0" y="13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8" name="Freeform 102"/>
          <p:cNvSpPr>
            <a:spLocks/>
          </p:cNvSpPr>
          <p:nvPr/>
        </p:nvSpPr>
        <p:spPr bwMode="auto">
          <a:xfrm>
            <a:off x="3375025" y="4968875"/>
            <a:ext cx="17463" cy="490538"/>
          </a:xfrm>
          <a:custGeom>
            <a:avLst/>
            <a:gdLst>
              <a:gd name="T0" fmla="*/ 0 w 10"/>
              <a:gd name="T1" fmla="*/ 490538 h 285"/>
              <a:gd name="T2" fmla="*/ 0 w 10"/>
              <a:gd name="T3" fmla="*/ 0 h 285"/>
              <a:gd name="T4" fmla="*/ 17463 w 10"/>
              <a:gd name="T5" fmla="*/ 0 h 285"/>
              <a:gd name="T6" fmla="*/ 17463 w 10"/>
              <a:gd name="T7" fmla="*/ 490538 h 285"/>
              <a:gd name="T8" fmla="*/ 0 w 10"/>
              <a:gd name="T9" fmla="*/ 490538 h 285"/>
              <a:gd name="T10" fmla="*/ 0 w 10"/>
              <a:gd name="T11" fmla="*/ 490538 h 285"/>
              <a:gd name="T12" fmla="*/ 0 w 10"/>
              <a:gd name="T13" fmla="*/ 490538 h 285"/>
              <a:gd name="T14" fmla="*/ 0 60000 65536"/>
              <a:gd name="T15" fmla="*/ 0 60000 65536"/>
              <a:gd name="T16" fmla="*/ 0 60000 65536"/>
              <a:gd name="T17" fmla="*/ 0 60000 65536"/>
              <a:gd name="T18" fmla="*/ 0 60000 65536"/>
              <a:gd name="T19" fmla="*/ 0 60000 65536"/>
              <a:gd name="T20" fmla="*/ 0 60000 65536"/>
              <a:gd name="T21" fmla="*/ 0 w 10"/>
              <a:gd name="T22" fmla="*/ 0 h 285"/>
              <a:gd name="T23" fmla="*/ 10 w 10"/>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85">
                <a:moveTo>
                  <a:pt x="0" y="285"/>
                </a:moveTo>
                <a:lnTo>
                  <a:pt x="0" y="0"/>
                </a:lnTo>
                <a:lnTo>
                  <a:pt x="10" y="0"/>
                </a:lnTo>
                <a:lnTo>
                  <a:pt x="10" y="285"/>
                </a:lnTo>
                <a:lnTo>
                  <a:pt x="0" y="28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59" name="Freeform 103"/>
          <p:cNvSpPr>
            <a:spLocks/>
          </p:cNvSpPr>
          <p:nvPr/>
        </p:nvSpPr>
        <p:spPr bwMode="auto">
          <a:xfrm>
            <a:off x="3416300" y="5459413"/>
            <a:ext cx="15875" cy="260350"/>
          </a:xfrm>
          <a:custGeom>
            <a:avLst/>
            <a:gdLst>
              <a:gd name="T0" fmla="*/ 0 w 10"/>
              <a:gd name="T1" fmla="*/ 0 h 152"/>
              <a:gd name="T2" fmla="*/ 0 w 10"/>
              <a:gd name="T3" fmla="*/ 260350 h 152"/>
              <a:gd name="T4" fmla="*/ 15875 w 10"/>
              <a:gd name="T5" fmla="*/ 260350 h 152"/>
              <a:gd name="T6" fmla="*/ 15875 w 10"/>
              <a:gd name="T7" fmla="*/ 0 h 152"/>
              <a:gd name="T8" fmla="*/ 0 w 10"/>
              <a:gd name="T9" fmla="*/ 0 h 152"/>
              <a:gd name="T10" fmla="*/ 0 w 10"/>
              <a:gd name="T11" fmla="*/ 0 h 152"/>
              <a:gd name="T12" fmla="*/ 0 w 10"/>
              <a:gd name="T13" fmla="*/ 0 h 152"/>
              <a:gd name="T14" fmla="*/ 0 60000 65536"/>
              <a:gd name="T15" fmla="*/ 0 60000 65536"/>
              <a:gd name="T16" fmla="*/ 0 60000 65536"/>
              <a:gd name="T17" fmla="*/ 0 60000 65536"/>
              <a:gd name="T18" fmla="*/ 0 60000 65536"/>
              <a:gd name="T19" fmla="*/ 0 60000 65536"/>
              <a:gd name="T20" fmla="*/ 0 60000 65536"/>
              <a:gd name="T21" fmla="*/ 0 w 10"/>
              <a:gd name="T22" fmla="*/ 0 h 152"/>
              <a:gd name="T23" fmla="*/ 10 w 1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52">
                <a:moveTo>
                  <a:pt x="0" y="0"/>
                </a:moveTo>
                <a:lnTo>
                  <a:pt x="0" y="152"/>
                </a:lnTo>
                <a:lnTo>
                  <a:pt x="10" y="152"/>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0" name="Freeform 104"/>
          <p:cNvSpPr>
            <a:spLocks/>
          </p:cNvSpPr>
          <p:nvPr/>
        </p:nvSpPr>
        <p:spPr bwMode="auto">
          <a:xfrm>
            <a:off x="3459163" y="5459413"/>
            <a:ext cx="15875" cy="585787"/>
          </a:xfrm>
          <a:custGeom>
            <a:avLst/>
            <a:gdLst>
              <a:gd name="T0" fmla="*/ 0 w 10"/>
              <a:gd name="T1" fmla="*/ 0 h 342"/>
              <a:gd name="T2" fmla="*/ 0 w 10"/>
              <a:gd name="T3" fmla="*/ 585787 h 342"/>
              <a:gd name="T4" fmla="*/ 15875 w 10"/>
              <a:gd name="T5" fmla="*/ 585787 h 342"/>
              <a:gd name="T6" fmla="*/ 15875 w 10"/>
              <a:gd name="T7" fmla="*/ 0 h 342"/>
              <a:gd name="T8" fmla="*/ 0 w 10"/>
              <a:gd name="T9" fmla="*/ 0 h 342"/>
              <a:gd name="T10" fmla="*/ 0 w 10"/>
              <a:gd name="T11" fmla="*/ 0 h 342"/>
              <a:gd name="T12" fmla="*/ 0 w 10"/>
              <a:gd name="T13" fmla="*/ 0 h 342"/>
              <a:gd name="T14" fmla="*/ 0 60000 65536"/>
              <a:gd name="T15" fmla="*/ 0 60000 65536"/>
              <a:gd name="T16" fmla="*/ 0 60000 65536"/>
              <a:gd name="T17" fmla="*/ 0 60000 65536"/>
              <a:gd name="T18" fmla="*/ 0 60000 65536"/>
              <a:gd name="T19" fmla="*/ 0 60000 65536"/>
              <a:gd name="T20" fmla="*/ 0 60000 65536"/>
              <a:gd name="T21" fmla="*/ 0 w 10"/>
              <a:gd name="T22" fmla="*/ 0 h 342"/>
              <a:gd name="T23" fmla="*/ 10 w 10"/>
              <a:gd name="T24" fmla="*/ 342 h 3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42">
                <a:moveTo>
                  <a:pt x="0" y="0"/>
                </a:moveTo>
                <a:lnTo>
                  <a:pt x="0" y="342"/>
                </a:lnTo>
                <a:lnTo>
                  <a:pt x="10" y="342"/>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1" name="Freeform 105"/>
          <p:cNvSpPr>
            <a:spLocks/>
          </p:cNvSpPr>
          <p:nvPr/>
        </p:nvSpPr>
        <p:spPr bwMode="auto">
          <a:xfrm>
            <a:off x="3500438" y="5459413"/>
            <a:ext cx="17462" cy="227012"/>
          </a:xfrm>
          <a:custGeom>
            <a:avLst/>
            <a:gdLst>
              <a:gd name="T0" fmla="*/ 0 w 10"/>
              <a:gd name="T1" fmla="*/ 0 h 133"/>
              <a:gd name="T2" fmla="*/ 0 w 10"/>
              <a:gd name="T3" fmla="*/ 227012 h 133"/>
              <a:gd name="T4" fmla="*/ 17462 w 10"/>
              <a:gd name="T5" fmla="*/ 227012 h 133"/>
              <a:gd name="T6" fmla="*/ 17462 w 10"/>
              <a:gd name="T7" fmla="*/ 0 h 133"/>
              <a:gd name="T8" fmla="*/ 0 w 10"/>
              <a:gd name="T9" fmla="*/ 0 h 133"/>
              <a:gd name="T10" fmla="*/ 0 w 10"/>
              <a:gd name="T11" fmla="*/ 0 h 133"/>
              <a:gd name="T12" fmla="*/ 0 w 10"/>
              <a:gd name="T13" fmla="*/ 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0"/>
                </a:moveTo>
                <a:lnTo>
                  <a:pt x="0" y="133"/>
                </a:lnTo>
                <a:lnTo>
                  <a:pt x="10" y="133"/>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2" name="Freeform 106"/>
          <p:cNvSpPr>
            <a:spLocks/>
          </p:cNvSpPr>
          <p:nvPr/>
        </p:nvSpPr>
        <p:spPr bwMode="auto">
          <a:xfrm>
            <a:off x="3543300" y="5459413"/>
            <a:ext cx="15875" cy="65087"/>
          </a:xfrm>
          <a:custGeom>
            <a:avLst/>
            <a:gdLst>
              <a:gd name="T0" fmla="*/ 0 w 9"/>
              <a:gd name="T1" fmla="*/ 0 h 38"/>
              <a:gd name="T2" fmla="*/ 0 w 9"/>
              <a:gd name="T3" fmla="*/ 65087 h 38"/>
              <a:gd name="T4" fmla="*/ 15875 w 9"/>
              <a:gd name="T5" fmla="*/ 65087 h 38"/>
              <a:gd name="T6" fmla="*/ 15875 w 9"/>
              <a:gd name="T7" fmla="*/ 0 h 38"/>
              <a:gd name="T8" fmla="*/ 0 w 9"/>
              <a:gd name="T9" fmla="*/ 0 h 38"/>
              <a:gd name="T10" fmla="*/ 0 w 9"/>
              <a:gd name="T11" fmla="*/ 0 h 38"/>
              <a:gd name="T12" fmla="*/ 0 w 9"/>
              <a:gd name="T13" fmla="*/ 0 h 38"/>
              <a:gd name="T14" fmla="*/ 0 60000 65536"/>
              <a:gd name="T15" fmla="*/ 0 60000 65536"/>
              <a:gd name="T16" fmla="*/ 0 60000 65536"/>
              <a:gd name="T17" fmla="*/ 0 60000 65536"/>
              <a:gd name="T18" fmla="*/ 0 60000 65536"/>
              <a:gd name="T19" fmla="*/ 0 60000 65536"/>
              <a:gd name="T20" fmla="*/ 0 60000 65536"/>
              <a:gd name="T21" fmla="*/ 0 w 9"/>
              <a:gd name="T22" fmla="*/ 0 h 38"/>
              <a:gd name="T23" fmla="*/ 9 w 9"/>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38">
                <a:moveTo>
                  <a:pt x="0" y="0"/>
                </a:moveTo>
                <a:lnTo>
                  <a:pt x="0" y="38"/>
                </a:lnTo>
                <a:lnTo>
                  <a:pt x="9" y="38"/>
                </a:lnTo>
                <a:lnTo>
                  <a:pt x="9"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3" name="Freeform 107"/>
          <p:cNvSpPr>
            <a:spLocks/>
          </p:cNvSpPr>
          <p:nvPr/>
        </p:nvSpPr>
        <p:spPr bwMode="auto">
          <a:xfrm>
            <a:off x="3584575" y="5197475"/>
            <a:ext cx="17463" cy="261938"/>
          </a:xfrm>
          <a:custGeom>
            <a:avLst/>
            <a:gdLst>
              <a:gd name="T0" fmla="*/ 0 w 10"/>
              <a:gd name="T1" fmla="*/ 261938 h 152"/>
              <a:gd name="T2" fmla="*/ 0 w 10"/>
              <a:gd name="T3" fmla="*/ 0 h 152"/>
              <a:gd name="T4" fmla="*/ 17463 w 10"/>
              <a:gd name="T5" fmla="*/ 0 h 152"/>
              <a:gd name="T6" fmla="*/ 17463 w 10"/>
              <a:gd name="T7" fmla="*/ 261938 h 152"/>
              <a:gd name="T8" fmla="*/ 0 w 10"/>
              <a:gd name="T9" fmla="*/ 261938 h 152"/>
              <a:gd name="T10" fmla="*/ 0 w 10"/>
              <a:gd name="T11" fmla="*/ 261938 h 152"/>
              <a:gd name="T12" fmla="*/ 0 w 10"/>
              <a:gd name="T13" fmla="*/ 261938 h 152"/>
              <a:gd name="T14" fmla="*/ 0 60000 65536"/>
              <a:gd name="T15" fmla="*/ 0 60000 65536"/>
              <a:gd name="T16" fmla="*/ 0 60000 65536"/>
              <a:gd name="T17" fmla="*/ 0 60000 65536"/>
              <a:gd name="T18" fmla="*/ 0 60000 65536"/>
              <a:gd name="T19" fmla="*/ 0 60000 65536"/>
              <a:gd name="T20" fmla="*/ 0 60000 65536"/>
              <a:gd name="T21" fmla="*/ 0 w 10"/>
              <a:gd name="T22" fmla="*/ 0 h 152"/>
              <a:gd name="T23" fmla="*/ 10 w 1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52">
                <a:moveTo>
                  <a:pt x="0" y="152"/>
                </a:moveTo>
                <a:lnTo>
                  <a:pt x="0" y="0"/>
                </a:lnTo>
                <a:lnTo>
                  <a:pt x="10" y="0"/>
                </a:lnTo>
                <a:lnTo>
                  <a:pt x="10" y="152"/>
                </a:lnTo>
                <a:lnTo>
                  <a:pt x="0" y="15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4" name="Freeform 108"/>
          <p:cNvSpPr>
            <a:spLocks/>
          </p:cNvSpPr>
          <p:nvPr/>
        </p:nvSpPr>
        <p:spPr bwMode="auto">
          <a:xfrm>
            <a:off x="3625850" y="5197475"/>
            <a:ext cx="17463" cy="261938"/>
          </a:xfrm>
          <a:custGeom>
            <a:avLst/>
            <a:gdLst>
              <a:gd name="T0" fmla="*/ 0 w 10"/>
              <a:gd name="T1" fmla="*/ 261938 h 152"/>
              <a:gd name="T2" fmla="*/ 0 w 10"/>
              <a:gd name="T3" fmla="*/ 0 h 152"/>
              <a:gd name="T4" fmla="*/ 17463 w 10"/>
              <a:gd name="T5" fmla="*/ 0 h 152"/>
              <a:gd name="T6" fmla="*/ 17463 w 10"/>
              <a:gd name="T7" fmla="*/ 261938 h 152"/>
              <a:gd name="T8" fmla="*/ 0 w 10"/>
              <a:gd name="T9" fmla="*/ 261938 h 152"/>
              <a:gd name="T10" fmla="*/ 0 w 10"/>
              <a:gd name="T11" fmla="*/ 261938 h 152"/>
              <a:gd name="T12" fmla="*/ 0 w 10"/>
              <a:gd name="T13" fmla="*/ 261938 h 152"/>
              <a:gd name="T14" fmla="*/ 0 60000 65536"/>
              <a:gd name="T15" fmla="*/ 0 60000 65536"/>
              <a:gd name="T16" fmla="*/ 0 60000 65536"/>
              <a:gd name="T17" fmla="*/ 0 60000 65536"/>
              <a:gd name="T18" fmla="*/ 0 60000 65536"/>
              <a:gd name="T19" fmla="*/ 0 60000 65536"/>
              <a:gd name="T20" fmla="*/ 0 60000 65536"/>
              <a:gd name="T21" fmla="*/ 0 w 10"/>
              <a:gd name="T22" fmla="*/ 0 h 152"/>
              <a:gd name="T23" fmla="*/ 10 w 1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52">
                <a:moveTo>
                  <a:pt x="0" y="152"/>
                </a:moveTo>
                <a:lnTo>
                  <a:pt x="0" y="0"/>
                </a:lnTo>
                <a:lnTo>
                  <a:pt x="10" y="0"/>
                </a:lnTo>
                <a:lnTo>
                  <a:pt x="10" y="152"/>
                </a:lnTo>
                <a:lnTo>
                  <a:pt x="0" y="15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5" name="Freeform 109"/>
          <p:cNvSpPr>
            <a:spLocks/>
          </p:cNvSpPr>
          <p:nvPr/>
        </p:nvSpPr>
        <p:spPr bwMode="auto">
          <a:xfrm>
            <a:off x="3668713" y="5459413"/>
            <a:ext cx="17462" cy="31750"/>
          </a:xfrm>
          <a:custGeom>
            <a:avLst/>
            <a:gdLst>
              <a:gd name="T0" fmla="*/ 0 w 10"/>
              <a:gd name="T1" fmla="*/ 0 h 19"/>
              <a:gd name="T2" fmla="*/ 0 w 10"/>
              <a:gd name="T3" fmla="*/ 31750 h 19"/>
              <a:gd name="T4" fmla="*/ 17462 w 10"/>
              <a:gd name="T5" fmla="*/ 31750 h 19"/>
              <a:gd name="T6" fmla="*/ 17462 w 10"/>
              <a:gd name="T7" fmla="*/ 0 h 19"/>
              <a:gd name="T8" fmla="*/ 0 w 10"/>
              <a:gd name="T9" fmla="*/ 0 h 19"/>
              <a:gd name="T10" fmla="*/ 0 w 10"/>
              <a:gd name="T11" fmla="*/ 0 h 19"/>
              <a:gd name="T12" fmla="*/ 0 w 10"/>
              <a:gd name="T13" fmla="*/ 0 h 19"/>
              <a:gd name="T14" fmla="*/ 0 60000 65536"/>
              <a:gd name="T15" fmla="*/ 0 60000 65536"/>
              <a:gd name="T16" fmla="*/ 0 60000 65536"/>
              <a:gd name="T17" fmla="*/ 0 60000 65536"/>
              <a:gd name="T18" fmla="*/ 0 60000 65536"/>
              <a:gd name="T19" fmla="*/ 0 60000 65536"/>
              <a:gd name="T20" fmla="*/ 0 60000 65536"/>
              <a:gd name="T21" fmla="*/ 0 w 10"/>
              <a:gd name="T22" fmla="*/ 0 h 19"/>
              <a:gd name="T23" fmla="*/ 10 w 1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9">
                <a:moveTo>
                  <a:pt x="0" y="0"/>
                </a:moveTo>
                <a:lnTo>
                  <a:pt x="0" y="19"/>
                </a:lnTo>
                <a:lnTo>
                  <a:pt x="10" y="19"/>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6" name="Freeform 110"/>
          <p:cNvSpPr>
            <a:spLocks/>
          </p:cNvSpPr>
          <p:nvPr/>
        </p:nvSpPr>
        <p:spPr bwMode="auto">
          <a:xfrm>
            <a:off x="3711575" y="5392738"/>
            <a:ext cx="14288" cy="66675"/>
          </a:xfrm>
          <a:custGeom>
            <a:avLst/>
            <a:gdLst>
              <a:gd name="T0" fmla="*/ 0 w 9"/>
              <a:gd name="T1" fmla="*/ 66675 h 38"/>
              <a:gd name="T2" fmla="*/ 0 w 9"/>
              <a:gd name="T3" fmla="*/ 0 h 38"/>
              <a:gd name="T4" fmla="*/ 14288 w 9"/>
              <a:gd name="T5" fmla="*/ 0 h 38"/>
              <a:gd name="T6" fmla="*/ 14288 w 9"/>
              <a:gd name="T7" fmla="*/ 66675 h 38"/>
              <a:gd name="T8" fmla="*/ 0 w 9"/>
              <a:gd name="T9" fmla="*/ 66675 h 38"/>
              <a:gd name="T10" fmla="*/ 0 w 9"/>
              <a:gd name="T11" fmla="*/ 66675 h 38"/>
              <a:gd name="T12" fmla="*/ 0 w 9"/>
              <a:gd name="T13" fmla="*/ 66675 h 38"/>
              <a:gd name="T14" fmla="*/ 0 60000 65536"/>
              <a:gd name="T15" fmla="*/ 0 60000 65536"/>
              <a:gd name="T16" fmla="*/ 0 60000 65536"/>
              <a:gd name="T17" fmla="*/ 0 60000 65536"/>
              <a:gd name="T18" fmla="*/ 0 60000 65536"/>
              <a:gd name="T19" fmla="*/ 0 60000 65536"/>
              <a:gd name="T20" fmla="*/ 0 60000 65536"/>
              <a:gd name="T21" fmla="*/ 0 w 9"/>
              <a:gd name="T22" fmla="*/ 0 h 38"/>
              <a:gd name="T23" fmla="*/ 9 w 9"/>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38">
                <a:moveTo>
                  <a:pt x="0" y="38"/>
                </a:moveTo>
                <a:lnTo>
                  <a:pt x="0" y="0"/>
                </a:lnTo>
                <a:lnTo>
                  <a:pt x="9" y="0"/>
                </a:lnTo>
                <a:lnTo>
                  <a:pt x="9" y="38"/>
                </a:lnTo>
                <a:lnTo>
                  <a:pt x="0" y="3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7" name="Freeform 111"/>
          <p:cNvSpPr>
            <a:spLocks/>
          </p:cNvSpPr>
          <p:nvPr/>
        </p:nvSpPr>
        <p:spPr bwMode="auto">
          <a:xfrm>
            <a:off x="3752850" y="5459413"/>
            <a:ext cx="17463" cy="130175"/>
          </a:xfrm>
          <a:custGeom>
            <a:avLst/>
            <a:gdLst>
              <a:gd name="T0" fmla="*/ 0 w 11"/>
              <a:gd name="T1" fmla="*/ 0 h 76"/>
              <a:gd name="T2" fmla="*/ 0 w 11"/>
              <a:gd name="T3" fmla="*/ 130175 h 76"/>
              <a:gd name="T4" fmla="*/ 17463 w 11"/>
              <a:gd name="T5" fmla="*/ 130175 h 76"/>
              <a:gd name="T6" fmla="*/ 17463 w 11"/>
              <a:gd name="T7" fmla="*/ 0 h 76"/>
              <a:gd name="T8" fmla="*/ 0 w 11"/>
              <a:gd name="T9" fmla="*/ 0 h 76"/>
              <a:gd name="T10" fmla="*/ 0 w 11"/>
              <a:gd name="T11" fmla="*/ 0 h 76"/>
              <a:gd name="T12" fmla="*/ 0 w 11"/>
              <a:gd name="T13" fmla="*/ 0 h 76"/>
              <a:gd name="T14" fmla="*/ 0 60000 65536"/>
              <a:gd name="T15" fmla="*/ 0 60000 65536"/>
              <a:gd name="T16" fmla="*/ 0 60000 65536"/>
              <a:gd name="T17" fmla="*/ 0 60000 65536"/>
              <a:gd name="T18" fmla="*/ 0 60000 65536"/>
              <a:gd name="T19" fmla="*/ 0 60000 65536"/>
              <a:gd name="T20" fmla="*/ 0 60000 65536"/>
              <a:gd name="T21" fmla="*/ 0 w 11"/>
              <a:gd name="T22" fmla="*/ 0 h 76"/>
              <a:gd name="T23" fmla="*/ 11 w 11"/>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76">
                <a:moveTo>
                  <a:pt x="0" y="0"/>
                </a:moveTo>
                <a:lnTo>
                  <a:pt x="0" y="76"/>
                </a:lnTo>
                <a:lnTo>
                  <a:pt x="11" y="76"/>
                </a:lnTo>
                <a:lnTo>
                  <a:pt x="11"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8" name="Freeform 112"/>
          <p:cNvSpPr>
            <a:spLocks/>
          </p:cNvSpPr>
          <p:nvPr/>
        </p:nvSpPr>
        <p:spPr bwMode="auto">
          <a:xfrm>
            <a:off x="3794125" y="5230813"/>
            <a:ext cx="17463" cy="228600"/>
          </a:xfrm>
          <a:custGeom>
            <a:avLst/>
            <a:gdLst>
              <a:gd name="T0" fmla="*/ 0 w 10"/>
              <a:gd name="T1" fmla="*/ 228600 h 133"/>
              <a:gd name="T2" fmla="*/ 0 w 10"/>
              <a:gd name="T3" fmla="*/ 0 h 133"/>
              <a:gd name="T4" fmla="*/ 17463 w 10"/>
              <a:gd name="T5" fmla="*/ 0 h 133"/>
              <a:gd name="T6" fmla="*/ 17463 w 10"/>
              <a:gd name="T7" fmla="*/ 228600 h 133"/>
              <a:gd name="T8" fmla="*/ 0 w 10"/>
              <a:gd name="T9" fmla="*/ 228600 h 133"/>
              <a:gd name="T10" fmla="*/ 0 w 10"/>
              <a:gd name="T11" fmla="*/ 228600 h 133"/>
              <a:gd name="T12" fmla="*/ 0 w 10"/>
              <a:gd name="T13" fmla="*/ 22860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133"/>
                </a:moveTo>
                <a:lnTo>
                  <a:pt x="0" y="0"/>
                </a:lnTo>
                <a:lnTo>
                  <a:pt x="10" y="0"/>
                </a:lnTo>
                <a:lnTo>
                  <a:pt x="10" y="133"/>
                </a:lnTo>
                <a:lnTo>
                  <a:pt x="0" y="13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69" name="Freeform 113"/>
          <p:cNvSpPr>
            <a:spLocks/>
          </p:cNvSpPr>
          <p:nvPr/>
        </p:nvSpPr>
        <p:spPr bwMode="auto">
          <a:xfrm>
            <a:off x="3836988" y="4773613"/>
            <a:ext cx="17462" cy="685800"/>
          </a:xfrm>
          <a:custGeom>
            <a:avLst/>
            <a:gdLst>
              <a:gd name="T0" fmla="*/ 0 w 10"/>
              <a:gd name="T1" fmla="*/ 685800 h 399"/>
              <a:gd name="T2" fmla="*/ 0 w 10"/>
              <a:gd name="T3" fmla="*/ 0 h 399"/>
              <a:gd name="T4" fmla="*/ 17462 w 10"/>
              <a:gd name="T5" fmla="*/ 0 h 399"/>
              <a:gd name="T6" fmla="*/ 17462 w 10"/>
              <a:gd name="T7" fmla="*/ 685800 h 399"/>
              <a:gd name="T8" fmla="*/ 0 w 10"/>
              <a:gd name="T9" fmla="*/ 685800 h 399"/>
              <a:gd name="T10" fmla="*/ 0 w 10"/>
              <a:gd name="T11" fmla="*/ 685800 h 399"/>
              <a:gd name="T12" fmla="*/ 0 w 10"/>
              <a:gd name="T13" fmla="*/ 685800 h 399"/>
              <a:gd name="T14" fmla="*/ 0 60000 65536"/>
              <a:gd name="T15" fmla="*/ 0 60000 65536"/>
              <a:gd name="T16" fmla="*/ 0 60000 65536"/>
              <a:gd name="T17" fmla="*/ 0 60000 65536"/>
              <a:gd name="T18" fmla="*/ 0 60000 65536"/>
              <a:gd name="T19" fmla="*/ 0 60000 65536"/>
              <a:gd name="T20" fmla="*/ 0 60000 65536"/>
              <a:gd name="T21" fmla="*/ 0 w 10"/>
              <a:gd name="T22" fmla="*/ 0 h 399"/>
              <a:gd name="T23" fmla="*/ 10 w 10"/>
              <a:gd name="T24" fmla="*/ 399 h 3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99">
                <a:moveTo>
                  <a:pt x="0" y="399"/>
                </a:moveTo>
                <a:lnTo>
                  <a:pt x="0" y="0"/>
                </a:lnTo>
                <a:lnTo>
                  <a:pt x="10" y="0"/>
                </a:lnTo>
                <a:lnTo>
                  <a:pt x="10" y="399"/>
                </a:lnTo>
                <a:lnTo>
                  <a:pt x="0" y="39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0" name="Freeform 114"/>
          <p:cNvSpPr>
            <a:spLocks/>
          </p:cNvSpPr>
          <p:nvPr/>
        </p:nvSpPr>
        <p:spPr bwMode="auto">
          <a:xfrm>
            <a:off x="3879850" y="5067300"/>
            <a:ext cx="17463" cy="392113"/>
          </a:xfrm>
          <a:custGeom>
            <a:avLst/>
            <a:gdLst>
              <a:gd name="T0" fmla="*/ 0 w 10"/>
              <a:gd name="T1" fmla="*/ 392113 h 228"/>
              <a:gd name="T2" fmla="*/ 0 w 10"/>
              <a:gd name="T3" fmla="*/ 0 h 228"/>
              <a:gd name="T4" fmla="*/ 17463 w 10"/>
              <a:gd name="T5" fmla="*/ 0 h 228"/>
              <a:gd name="T6" fmla="*/ 17463 w 10"/>
              <a:gd name="T7" fmla="*/ 392113 h 228"/>
              <a:gd name="T8" fmla="*/ 0 w 10"/>
              <a:gd name="T9" fmla="*/ 392113 h 228"/>
              <a:gd name="T10" fmla="*/ 0 w 10"/>
              <a:gd name="T11" fmla="*/ 392113 h 228"/>
              <a:gd name="T12" fmla="*/ 0 w 10"/>
              <a:gd name="T13" fmla="*/ 392113 h 228"/>
              <a:gd name="T14" fmla="*/ 0 60000 65536"/>
              <a:gd name="T15" fmla="*/ 0 60000 65536"/>
              <a:gd name="T16" fmla="*/ 0 60000 65536"/>
              <a:gd name="T17" fmla="*/ 0 60000 65536"/>
              <a:gd name="T18" fmla="*/ 0 60000 65536"/>
              <a:gd name="T19" fmla="*/ 0 60000 65536"/>
              <a:gd name="T20" fmla="*/ 0 60000 65536"/>
              <a:gd name="T21" fmla="*/ 0 w 10"/>
              <a:gd name="T22" fmla="*/ 0 h 228"/>
              <a:gd name="T23" fmla="*/ 10 w 10"/>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28">
                <a:moveTo>
                  <a:pt x="0" y="228"/>
                </a:moveTo>
                <a:lnTo>
                  <a:pt x="0" y="0"/>
                </a:lnTo>
                <a:lnTo>
                  <a:pt x="10" y="0"/>
                </a:lnTo>
                <a:lnTo>
                  <a:pt x="10" y="228"/>
                </a:lnTo>
                <a:lnTo>
                  <a:pt x="0" y="22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1" name="Freeform 115"/>
          <p:cNvSpPr>
            <a:spLocks/>
          </p:cNvSpPr>
          <p:nvPr/>
        </p:nvSpPr>
        <p:spPr bwMode="auto">
          <a:xfrm>
            <a:off x="3921125" y="5230813"/>
            <a:ext cx="17463" cy="228600"/>
          </a:xfrm>
          <a:custGeom>
            <a:avLst/>
            <a:gdLst>
              <a:gd name="T0" fmla="*/ 0 w 10"/>
              <a:gd name="T1" fmla="*/ 228600 h 133"/>
              <a:gd name="T2" fmla="*/ 0 w 10"/>
              <a:gd name="T3" fmla="*/ 0 h 133"/>
              <a:gd name="T4" fmla="*/ 17463 w 10"/>
              <a:gd name="T5" fmla="*/ 0 h 133"/>
              <a:gd name="T6" fmla="*/ 17463 w 10"/>
              <a:gd name="T7" fmla="*/ 228600 h 133"/>
              <a:gd name="T8" fmla="*/ 0 w 10"/>
              <a:gd name="T9" fmla="*/ 228600 h 133"/>
              <a:gd name="T10" fmla="*/ 0 w 10"/>
              <a:gd name="T11" fmla="*/ 228600 h 133"/>
              <a:gd name="T12" fmla="*/ 0 w 10"/>
              <a:gd name="T13" fmla="*/ 22860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133"/>
                </a:moveTo>
                <a:lnTo>
                  <a:pt x="0" y="0"/>
                </a:lnTo>
                <a:lnTo>
                  <a:pt x="10" y="0"/>
                </a:lnTo>
                <a:lnTo>
                  <a:pt x="10" y="133"/>
                </a:lnTo>
                <a:lnTo>
                  <a:pt x="0" y="13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2" name="Freeform 116"/>
          <p:cNvSpPr>
            <a:spLocks/>
          </p:cNvSpPr>
          <p:nvPr/>
        </p:nvSpPr>
        <p:spPr bwMode="auto">
          <a:xfrm>
            <a:off x="3963988" y="5459413"/>
            <a:ext cx="17462" cy="195262"/>
          </a:xfrm>
          <a:custGeom>
            <a:avLst/>
            <a:gdLst>
              <a:gd name="T0" fmla="*/ 0 w 10"/>
              <a:gd name="T1" fmla="*/ 0 h 114"/>
              <a:gd name="T2" fmla="*/ 0 w 10"/>
              <a:gd name="T3" fmla="*/ 195262 h 114"/>
              <a:gd name="T4" fmla="*/ 17462 w 10"/>
              <a:gd name="T5" fmla="*/ 195262 h 114"/>
              <a:gd name="T6" fmla="*/ 17462 w 10"/>
              <a:gd name="T7" fmla="*/ 0 h 114"/>
              <a:gd name="T8" fmla="*/ 0 w 10"/>
              <a:gd name="T9" fmla="*/ 0 h 114"/>
              <a:gd name="T10" fmla="*/ 0 w 10"/>
              <a:gd name="T11" fmla="*/ 0 h 114"/>
              <a:gd name="T12" fmla="*/ 0 w 10"/>
              <a:gd name="T13" fmla="*/ 0 h 114"/>
              <a:gd name="T14" fmla="*/ 0 60000 65536"/>
              <a:gd name="T15" fmla="*/ 0 60000 65536"/>
              <a:gd name="T16" fmla="*/ 0 60000 65536"/>
              <a:gd name="T17" fmla="*/ 0 60000 65536"/>
              <a:gd name="T18" fmla="*/ 0 60000 65536"/>
              <a:gd name="T19" fmla="*/ 0 60000 65536"/>
              <a:gd name="T20" fmla="*/ 0 60000 65536"/>
              <a:gd name="T21" fmla="*/ 0 w 10"/>
              <a:gd name="T22" fmla="*/ 0 h 114"/>
              <a:gd name="T23" fmla="*/ 10 w 10"/>
              <a:gd name="T24" fmla="*/ 114 h 1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14">
                <a:moveTo>
                  <a:pt x="0" y="0"/>
                </a:moveTo>
                <a:lnTo>
                  <a:pt x="0" y="114"/>
                </a:lnTo>
                <a:lnTo>
                  <a:pt x="10" y="114"/>
                </a:lnTo>
                <a:lnTo>
                  <a:pt x="10" y="0"/>
                </a:lnTo>
                <a:lnTo>
                  <a:pt x="0" y="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3" name="Freeform 117"/>
          <p:cNvSpPr>
            <a:spLocks/>
          </p:cNvSpPr>
          <p:nvPr/>
        </p:nvSpPr>
        <p:spPr bwMode="auto">
          <a:xfrm>
            <a:off x="4006850" y="4938713"/>
            <a:ext cx="17463" cy="520700"/>
          </a:xfrm>
          <a:custGeom>
            <a:avLst/>
            <a:gdLst>
              <a:gd name="T0" fmla="*/ 0 w 10"/>
              <a:gd name="T1" fmla="*/ 520700 h 303"/>
              <a:gd name="T2" fmla="*/ 0 w 10"/>
              <a:gd name="T3" fmla="*/ 0 h 303"/>
              <a:gd name="T4" fmla="*/ 17463 w 10"/>
              <a:gd name="T5" fmla="*/ 0 h 303"/>
              <a:gd name="T6" fmla="*/ 17463 w 10"/>
              <a:gd name="T7" fmla="*/ 520700 h 303"/>
              <a:gd name="T8" fmla="*/ 0 w 10"/>
              <a:gd name="T9" fmla="*/ 520700 h 303"/>
              <a:gd name="T10" fmla="*/ 0 w 10"/>
              <a:gd name="T11" fmla="*/ 520700 h 303"/>
              <a:gd name="T12" fmla="*/ 0 w 10"/>
              <a:gd name="T13" fmla="*/ 520700 h 303"/>
              <a:gd name="T14" fmla="*/ 0 60000 65536"/>
              <a:gd name="T15" fmla="*/ 0 60000 65536"/>
              <a:gd name="T16" fmla="*/ 0 60000 65536"/>
              <a:gd name="T17" fmla="*/ 0 60000 65536"/>
              <a:gd name="T18" fmla="*/ 0 60000 65536"/>
              <a:gd name="T19" fmla="*/ 0 60000 65536"/>
              <a:gd name="T20" fmla="*/ 0 60000 65536"/>
              <a:gd name="T21" fmla="*/ 0 w 10"/>
              <a:gd name="T22" fmla="*/ 0 h 303"/>
              <a:gd name="T23" fmla="*/ 10 w 10"/>
              <a:gd name="T24" fmla="*/ 303 h 3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03">
                <a:moveTo>
                  <a:pt x="0" y="303"/>
                </a:moveTo>
                <a:lnTo>
                  <a:pt x="0" y="0"/>
                </a:lnTo>
                <a:lnTo>
                  <a:pt x="10" y="0"/>
                </a:lnTo>
                <a:lnTo>
                  <a:pt x="10" y="303"/>
                </a:lnTo>
                <a:lnTo>
                  <a:pt x="0" y="30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4" name="Freeform 118"/>
          <p:cNvSpPr>
            <a:spLocks/>
          </p:cNvSpPr>
          <p:nvPr/>
        </p:nvSpPr>
        <p:spPr bwMode="auto">
          <a:xfrm>
            <a:off x="4048125" y="4710113"/>
            <a:ext cx="15875" cy="749300"/>
          </a:xfrm>
          <a:custGeom>
            <a:avLst/>
            <a:gdLst>
              <a:gd name="T0" fmla="*/ 0 w 10"/>
              <a:gd name="T1" fmla="*/ 749300 h 436"/>
              <a:gd name="T2" fmla="*/ 0 w 10"/>
              <a:gd name="T3" fmla="*/ 0 h 436"/>
              <a:gd name="T4" fmla="*/ 15875 w 10"/>
              <a:gd name="T5" fmla="*/ 0 h 436"/>
              <a:gd name="T6" fmla="*/ 15875 w 10"/>
              <a:gd name="T7" fmla="*/ 749300 h 436"/>
              <a:gd name="T8" fmla="*/ 0 w 10"/>
              <a:gd name="T9" fmla="*/ 749300 h 436"/>
              <a:gd name="T10" fmla="*/ 0 w 10"/>
              <a:gd name="T11" fmla="*/ 749300 h 436"/>
              <a:gd name="T12" fmla="*/ 0 w 10"/>
              <a:gd name="T13" fmla="*/ 749300 h 436"/>
              <a:gd name="T14" fmla="*/ 0 60000 65536"/>
              <a:gd name="T15" fmla="*/ 0 60000 65536"/>
              <a:gd name="T16" fmla="*/ 0 60000 65536"/>
              <a:gd name="T17" fmla="*/ 0 60000 65536"/>
              <a:gd name="T18" fmla="*/ 0 60000 65536"/>
              <a:gd name="T19" fmla="*/ 0 60000 65536"/>
              <a:gd name="T20" fmla="*/ 0 60000 65536"/>
              <a:gd name="T21" fmla="*/ 0 w 10"/>
              <a:gd name="T22" fmla="*/ 0 h 436"/>
              <a:gd name="T23" fmla="*/ 10 w 10"/>
              <a:gd name="T24" fmla="*/ 436 h 4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36">
                <a:moveTo>
                  <a:pt x="0" y="436"/>
                </a:moveTo>
                <a:lnTo>
                  <a:pt x="0" y="0"/>
                </a:lnTo>
                <a:lnTo>
                  <a:pt x="10" y="0"/>
                </a:lnTo>
                <a:lnTo>
                  <a:pt x="10" y="436"/>
                </a:lnTo>
                <a:lnTo>
                  <a:pt x="0" y="43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5" name="Freeform 119"/>
          <p:cNvSpPr>
            <a:spLocks/>
          </p:cNvSpPr>
          <p:nvPr/>
        </p:nvSpPr>
        <p:spPr bwMode="auto">
          <a:xfrm>
            <a:off x="4090988" y="4903788"/>
            <a:ext cx="15875" cy="555625"/>
          </a:xfrm>
          <a:custGeom>
            <a:avLst/>
            <a:gdLst>
              <a:gd name="T0" fmla="*/ 0 w 10"/>
              <a:gd name="T1" fmla="*/ 555625 h 323"/>
              <a:gd name="T2" fmla="*/ 0 w 10"/>
              <a:gd name="T3" fmla="*/ 0 h 323"/>
              <a:gd name="T4" fmla="*/ 15875 w 10"/>
              <a:gd name="T5" fmla="*/ 0 h 323"/>
              <a:gd name="T6" fmla="*/ 15875 w 10"/>
              <a:gd name="T7" fmla="*/ 555625 h 323"/>
              <a:gd name="T8" fmla="*/ 0 w 10"/>
              <a:gd name="T9" fmla="*/ 555625 h 323"/>
              <a:gd name="T10" fmla="*/ 0 w 10"/>
              <a:gd name="T11" fmla="*/ 555625 h 323"/>
              <a:gd name="T12" fmla="*/ 0 w 10"/>
              <a:gd name="T13" fmla="*/ 555625 h 323"/>
              <a:gd name="T14" fmla="*/ 0 60000 65536"/>
              <a:gd name="T15" fmla="*/ 0 60000 65536"/>
              <a:gd name="T16" fmla="*/ 0 60000 65536"/>
              <a:gd name="T17" fmla="*/ 0 60000 65536"/>
              <a:gd name="T18" fmla="*/ 0 60000 65536"/>
              <a:gd name="T19" fmla="*/ 0 60000 65536"/>
              <a:gd name="T20" fmla="*/ 0 60000 65536"/>
              <a:gd name="T21" fmla="*/ 0 w 10"/>
              <a:gd name="T22" fmla="*/ 0 h 323"/>
              <a:gd name="T23" fmla="*/ 10 w 10"/>
              <a:gd name="T24" fmla="*/ 323 h 3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23">
                <a:moveTo>
                  <a:pt x="0" y="323"/>
                </a:moveTo>
                <a:lnTo>
                  <a:pt x="0" y="0"/>
                </a:lnTo>
                <a:lnTo>
                  <a:pt x="10" y="0"/>
                </a:lnTo>
                <a:lnTo>
                  <a:pt x="10" y="323"/>
                </a:lnTo>
                <a:lnTo>
                  <a:pt x="0" y="32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6" name="Freeform 120"/>
          <p:cNvSpPr>
            <a:spLocks/>
          </p:cNvSpPr>
          <p:nvPr/>
        </p:nvSpPr>
        <p:spPr bwMode="auto">
          <a:xfrm>
            <a:off x="4132263" y="5327650"/>
            <a:ext cx="15875" cy="131763"/>
          </a:xfrm>
          <a:custGeom>
            <a:avLst/>
            <a:gdLst>
              <a:gd name="T0" fmla="*/ 0 w 9"/>
              <a:gd name="T1" fmla="*/ 131763 h 76"/>
              <a:gd name="T2" fmla="*/ 0 w 9"/>
              <a:gd name="T3" fmla="*/ 0 h 76"/>
              <a:gd name="T4" fmla="*/ 15875 w 9"/>
              <a:gd name="T5" fmla="*/ 0 h 76"/>
              <a:gd name="T6" fmla="*/ 15875 w 9"/>
              <a:gd name="T7" fmla="*/ 131763 h 76"/>
              <a:gd name="T8" fmla="*/ 0 w 9"/>
              <a:gd name="T9" fmla="*/ 131763 h 76"/>
              <a:gd name="T10" fmla="*/ 0 w 9"/>
              <a:gd name="T11" fmla="*/ 131763 h 76"/>
              <a:gd name="T12" fmla="*/ 0 w 9"/>
              <a:gd name="T13" fmla="*/ 131763 h 76"/>
              <a:gd name="T14" fmla="*/ 0 60000 65536"/>
              <a:gd name="T15" fmla="*/ 0 60000 65536"/>
              <a:gd name="T16" fmla="*/ 0 60000 65536"/>
              <a:gd name="T17" fmla="*/ 0 60000 65536"/>
              <a:gd name="T18" fmla="*/ 0 60000 65536"/>
              <a:gd name="T19" fmla="*/ 0 60000 65536"/>
              <a:gd name="T20" fmla="*/ 0 60000 65536"/>
              <a:gd name="T21" fmla="*/ 0 w 9"/>
              <a:gd name="T22" fmla="*/ 0 h 76"/>
              <a:gd name="T23" fmla="*/ 9 w 9"/>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6">
                <a:moveTo>
                  <a:pt x="0" y="76"/>
                </a:moveTo>
                <a:lnTo>
                  <a:pt x="0" y="0"/>
                </a:lnTo>
                <a:lnTo>
                  <a:pt x="9" y="0"/>
                </a:lnTo>
                <a:lnTo>
                  <a:pt x="9" y="76"/>
                </a:lnTo>
                <a:lnTo>
                  <a:pt x="0" y="7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7" name="Freeform 121"/>
          <p:cNvSpPr>
            <a:spLocks/>
          </p:cNvSpPr>
          <p:nvPr/>
        </p:nvSpPr>
        <p:spPr bwMode="auto">
          <a:xfrm>
            <a:off x="4173538" y="4903788"/>
            <a:ext cx="19050" cy="555625"/>
          </a:xfrm>
          <a:custGeom>
            <a:avLst/>
            <a:gdLst>
              <a:gd name="T0" fmla="*/ 0 w 11"/>
              <a:gd name="T1" fmla="*/ 555625 h 323"/>
              <a:gd name="T2" fmla="*/ 0 w 11"/>
              <a:gd name="T3" fmla="*/ 0 h 323"/>
              <a:gd name="T4" fmla="*/ 19050 w 11"/>
              <a:gd name="T5" fmla="*/ 0 h 323"/>
              <a:gd name="T6" fmla="*/ 19050 w 11"/>
              <a:gd name="T7" fmla="*/ 555625 h 323"/>
              <a:gd name="T8" fmla="*/ 0 w 11"/>
              <a:gd name="T9" fmla="*/ 555625 h 323"/>
              <a:gd name="T10" fmla="*/ 0 w 11"/>
              <a:gd name="T11" fmla="*/ 555625 h 323"/>
              <a:gd name="T12" fmla="*/ 0 w 11"/>
              <a:gd name="T13" fmla="*/ 555625 h 323"/>
              <a:gd name="T14" fmla="*/ 0 60000 65536"/>
              <a:gd name="T15" fmla="*/ 0 60000 65536"/>
              <a:gd name="T16" fmla="*/ 0 60000 65536"/>
              <a:gd name="T17" fmla="*/ 0 60000 65536"/>
              <a:gd name="T18" fmla="*/ 0 60000 65536"/>
              <a:gd name="T19" fmla="*/ 0 60000 65536"/>
              <a:gd name="T20" fmla="*/ 0 60000 65536"/>
              <a:gd name="T21" fmla="*/ 0 w 11"/>
              <a:gd name="T22" fmla="*/ 0 h 323"/>
              <a:gd name="T23" fmla="*/ 11 w 11"/>
              <a:gd name="T24" fmla="*/ 323 h 3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323">
                <a:moveTo>
                  <a:pt x="0" y="323"/>
                </a:moveTo>
                <a:lnTo>
                  <a:pt x="0" y="0"/>
                </a:lnTo>
                <a:lnTo>
                  <a:pt x="11" y="0"/>
                </a:lnTo>
                <a:lnTo>
                  <a:pt x="11" y="323"/>
                </a:lnTo>
                <a:lnTo>
                  <a:pt x="0" y="32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8" name="Freeform 122"/>
          <p:cNvSpPr>
            <a:spLocks/>
          </p:cNvSpPr>
          <p:nvPr/>
        </p:nvSpPr>
        <p:spPr bwMode="auto">
          <a:xfrm>
            <a:off x="4217988" y="4968875"/>
            <a:ext cx="15875" cy="490538"/>
          </a:xfrm>
          <a:custGeom>
            <a:avLst/>
            <a:gdLst>
              <a:gd name="T0" fmla="*/ 0 w 9"/>
              <a:gd name="T1" fmla="*/ 490538 h 285"/>
              <a:gd name="T2" fmla="*/ 0 w 9"/>
              <a:gd name="T3" fmla="*/ 0 h 285"/>
              <a:gd name="T4" fmla="*/ 15875 w 9"/>
              <a:gd name="T5" fmla="*/ 0 h 285"/>
              <a:gd name="T6" fmla="*/ 15875 w 9"/>
              <a:gd name="T7" fmla="*/ 490538 h 285"/>
              <a:gd name="T8" fmla="*/ 0 w 9"/>
              <a:gd name="T9" fmla="*/ 490538 h 285"/>
              <a:gd name="T10" fmla="*/ 0 w 9"/>
              <a:gd name="T11" fmla="*/ 490538 h 285"/>
              <a:gd name="T12" fmla="*/ 0 w 9"/>
              <a:gd name="T13" fmla="*/ 490538 h 285"/>
              <a:gd name="T14" fmla="*/ 0 60000 65536"/>
              <a:gd name="T15" fmla="*/ 0 60000 65536"/>
              <a:gd name="T16" fmla="*/ 0 60000 65536"/>
              <a:gd name="T17" fmla="*/ 0 60000 65536"/>
              <a:gd name="T18" fmla="*/ 0 60000 65536"/>
              <a:gd name="T19" fmla="*/ 0 60000 65536"/>
              <a:gd name="T20" fmla="*/ 0 60000 65536"/>
              <a:gd name="T21" fmla="*/ 0 w 9"/>
              <a:gd name="T22" fmla="*/ 0 h 285"/>
              <a:gd name="T23" fmla="*/ 9 w 9"/>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285">
                <a:moveTo>
                  <a:pt x="0" y="285"/>
                </a:moveTo>
                <a:lnTo>
                  <a:pt x="0" y="0"/>
                </a:lnTo>
                <a:lnTo>
                  <a:pt x="9" y="0"/>
                </a:lnTo>
                <a:lnTo>
                  <a:pt x="9" y="285"/>
                </a:lnTo>
                <a:lnTo>
                  <a:pt x="0" y="28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79" name="Freeform 123"/>
          <p:cNvSpPr>
            <a:spLocks/>
          </p:cNvSpPr>
          <p:nvPr/>
        </p:nvSpPr>
        <p:spPr bwMode="auto">
          <a:xfrm>
            <a:off x="4259263" y="4806950"/>
            <a:ext cx="15875" cy="652463"/>
          </a:xfrm>
          <a:custGeom>
            <a:avLst/>
            <a:gdLst>
              <a:gd name="T0" fmla="*/ 0 w 9"/>
              <a:gd name="T1" fmla="*/ 652463 h 380"/>
              <a:gd name="T2" fmla="*/ 0 w 9"/>
              <a:gd name="T3" fmla="*/ 0 h 380"/>
              <a:gd name="T4" fmla="*/ 15875 w 9"/>
              <a:gd name="T5" fmla="*/ 0 h 380"/>
              <a:gd name="T6" fmla="*/ 15875 w 9"/>
              <a:gd name="T7" fmla="*/ 652463 h 380"/>
              <a:gd name="T8" fmla="*/ 0 w 9"/>
              <a:gd name="T9" fmla="*/ 652463 h 380"/>
              <a:gd name="T10" fmla="*/ 0 w 9"/>
              <a:gd name="T11" fmla="*/ 652463 h 380"/>
              <a:gd name="T12" fmla="*/ 0 w 9"/>
              <a:gd name="T13" fmla="*/ 652463 h 380"/>
              <a:gd name="T14" fmla="*/ 0 60000 65536"/>
              <a:gd name="T15" fmla="*/ 0 60000 65536"/>
              <a:gd name="T16" fmla="*/ 0 60000 65536"/>
              <a:gd name="T17" fmla="*/ 0 60000 65536"/>
              <a:gd name="T18" fmla="*/ 0 60000 65536"/>
              <a:gd name="T19" fmla="*/ 0 60000 65536"/>
              <a:gd name="T20" fmla="*/ 0 60000 65536"/>
              <a:gd name="T21" fmla="*/ 0 w 9"/>
              <a:gd name="T22" fmla="*/ 0 h 380"/>
              <a:gd name="T23" fmla="*/ 9 w 9"/>
              <a:gd name="T24" fmla="*/ 380 h 3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380">
                <a:moveTo>
                  <a:pt x="0" y="380"/>
                </a:moveTo>
                <a:lnTo>
                  <a:pt x="0" y="0"/>
                </a:lnTo>
                <a:lnTo>
                  <a:pt x="9" y="0"/>
                </a:lnTo>
                <a:lnTo>
                  <a:pt x="9" y="380"/>
                </a:lnTo>
                <a:lnTo>
                  <a:pt x="0" y="38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0" name="Freeform 124"/>
          <p:cNvSpPr>
            <a:spLocks/>
          </p:cNvSpPr>
          <p:nvPr/>
        </p:nvSpPr>
        <p:spPr bwMode="auto">
          <a:xfrm>
            <a:off x="4300538" y="4545013"/>
            <a:ext cx="17462" cy="914400"/>
          </a:xfrm>
          <a:custGeom>
            <a:avLst/>
            <a:gdLst>
              <a:gd name="T0" fmla="*/ 0 w 10"/>
              <a:gd name="T1" fmla="*/ 914400 h 532"/>
              <a:gd name="T2" fmla="*/ 0 w 10"/>
              <a:gd name="T3" fmla="*/ 0 h 532"/>
              <a:gd name="T4" fmla="*/ 17462 w 10"/>
              <a:gd name="T5" fmla="*/ 0 h 532"/>
              <a:gd name="T6" fmla="*/ 17462 w 10"/>
              <a:gd name="T7" fmla="*/ 914400 h 532"/>
              <a:gd name="T8" fmla="*/ 0 w 10"/>
              <a:gd name="T9" fmla="*/ 914400 h 532"/>
              <a:gd name="T10" fmla="*/ 0 w 10"/>
              <a:gd name="T11" fmla="*/ 914400 h 532"/>
              <a:gd name="T12" fmla="*/ 0 w 10"/>
              <a:gd name="T13" fmla="*/ 914400 h 532"/>
              <a:gd name="T14" fmla="*/ 0 60000 65536"/>
              <a:gd name="T15" fmla="*/ 0 60000 65536"/>
              <a:gd name="T16" fmla="*/ 0 60000 65536"/>
              <a:gd name="T17" fmla="*/ 0 60000 65536"/>
              <a:gd name="T18" fmla="*/ 0 60000 65536"/>
              <a:gd name="T19" fmla="*/ 0 60000 65536"/>
              <a:gd name="T20" fmla="*/ 0 60000 65536"/>
              <a:gd name="T21" fmla="*/ 0 w 10"/>
              <a:gd name="T22" fmla="*/ 0 h 532"/>
              <a:gd name="T23" fmla="*/ 10 w 10"/>
              <a:gd name="T24" fmla="*/ 532 h 5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32">
                <a:moveTo>
                  <a:pt x="0" y="532"/>
                </a:moveTo>
                <a:lnTo>
                  <a:pt x="0" y="0"/>
                </a:lnTo>
                <a:lnTo>
                  <a:pt x="10" y="0"/>
                </a:lnTo>
                <a:lnTo>
                  <a:pt x="10" y="532"/>
                </a:lnTo>
                <a:lnTo>
                  <a:pt x="0" y="53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1" name="Freeform 125"/>
          <p:cNvSpPr>
            <a:spLocks/>
          </p:cNvSpPr>
          <p:nvPr/>
        </p:nvSpPr>
        <p:spPr bwMode="auto">
          <a:xfrm>
            <a:off x="4343400" y="4286250"/>
            <a:ext cx="15875" cy="1173163"/>
          </a:xfrm>
          <a:custGeom>
            <a:avLst/>
            <a:gdLst>
              <a:gd name="T0" fmla="*/ 0 w 10"/>
              <a:gd name="T1" fmla="*/ 1173163 h 683"/>
              <a:gd name="T2" fmla="*/ 0 w 10"/>
              <a:gd name="T3" fmla="*/ 0 h 683"/>
              <a:gd name="T4" fmla="*/ 15875 w 10"/>
              <a:gd name="T5" fmla="*/ 0 h 683"/>
              <a:gd name="T6" fmla="*/ 15875 w 10"/>
              <a:gd name="T7" fmla="*/ 1173163 h 683"/>
              <a:gd name="T8" fmla="*/ 0 w 10"/>
              <a:gd name="T9" fmla="*/ 1173163 h 683"/>
              <a:gd name="T10" fmla="*/ 0 w 10"/>
              <a:gd name="T11" fmla="*/ 1173163 h 683"/>
              <a:gd name="T12" fmla="*/ 0 w 10"/>
              <a:gd name="T13" fmla="*/ 1173163 h 683"/>
              <a:gd name="T14" fmla="*/ 0 60000 65536"/>
              <a:gd name="T15" fmla="*/ 0 60000 65536"/>
              <a:gd name="T16" fmla="*/ 0 60000 65536"/>
              <a:gd name="T17" fmla="*/ 0 60000 65536"/>
              <a:gd name="T18" fmla="*/ 0 60000 65536"/>
              <a:gd name="T19" fmla="*/ 0 60000 65536"/>
              <a:gd name="T20" fmla="*/ 0 60000 65536"/>
              <a:gd name="T21" fmla="*/ 0 w 10"/>
              <a:gd name="T22" fmla="*/ 0 h 683"/>
              <a:gd name="T23" fmla="*/ 10 w 10"/>
              <a:gd name="T24" fmla="*/ 683 h 6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83">
                <a:moveTo>
                  <a:pt x="0" y="683"/>
                </a:moveTo>
                <a:lnTo>
                  <a:pt x="0" y="0"/>
                </a:lnTo>
                <a:lnTo>
                  <a:pt x="10" y="0"/>
                </a:lnTo>
                <a:lnTo>
                  <a:pt x="10" y="683"/>
                </a:lnTo>
                <a:lnTo>
                  <a:pt x="0" y="68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2" name="Freeform 126"/>
          <p:cNvSpPr>
            <a:spLocks/>
          </p:cNvSpPr>
          <p:nvPr/>
        </p:nvSpPr>
        <p:spPr bwMode="auto">
          <a:xfrm>
            <a:off x="4386263" y="4481513"/>
            <a:ext cx="14287" cy="977900"/>
          </a:xfrm>
          <a:custGeom>
            <a:avLst/>
            <a:gdLst>
              <a:gd name="T0" fmla="*/ 0 w 9"/>
              <a:gd name="T1" fmla="*/ 977900 h 569"/>
              <a:gd name="T2" fmla="*/ 0 w 9"/>
              <a:gd name="T3" fmla="*/ 0 h 569"/>
              <a:gd name="T4" fmla="*/ 14287 w 9"/>
              <a:gd name="T5" fmla="*/ 0 h 569"/>
              <a:gd name="T6" fmla="*/ 14287 w 9"/>
              <a:gd name="T7" fmla="*/ 977900 h 569"/>
              <a:gd name="T8" fmla="*/ 0 w 9"/>
              <a:gd name="T9" fmla="*/ 977900 h 569"/>
              <a:gd name="T10" fmla="*/ 0 w 9"/>
              <a:gd name="T11" fmla="*/ 977900 h 569"/>
              <a:gd name="T12" fmla="*/ 0 w 9"/>
              <a:gd name="T13" fmla="*/ 977900 h 569"/>
              <a:gd name="T14" fmla="*/ 0 60000 65536"/>
              <a:gd name="T15" fmla="*/ 0 60000 65536"/>
              <a:gd name="T16" fmla="*/ 0 60000 65536"/>
              <a:gd name="T17" fmla="*/ 0 60000 65536"/>
              <a:gd name="T18" fmla="*/ 0 60000 65536"/>
              <a:gd name="T19" fmla="*/ 0 60000 65536"/>
              <a:gd name="T20" fmla="*/ 0 60000 65536"/>
              <a:gd name="T21" fmla="*/ 0 w 9"/>
              <a:gd name="T22" fmla="*/ 0 h 569"/>
              <a:gd name="T23" fmla="*/ 9 w 9"/>
              <a:gd name="T24" fmla="*/ 569 h 5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569">
                <a:moveTo>
                  <a:pt x="0" y="569"/>
                </a:moveTo>
                <a:lnTo>
                  <a:pt x="0" y="0"/>
                </a:lnTo>
                <a:lnTo>
                  <a:pt x="9" y="0"/>
                </a:lnTo>
                <a:lnTo>
                  <a:pt x="9" y="569"/>
                </a:lnTo>
                <a:lnTo>
                  <a:pt x="0" y="56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3" name="Freeform 127"/>
          <p:cNvSpPr>
            <a:spLocks/>
          </p:cNvSpPr>
          <p:nvPr/>
        </p:nvSpPr>
        <p:spPr bwMode="auto">
          <a:xfrm>
            <a:off x="4427538" y="4513263"/>
            <a:ext cx="15875" cy="946150"/>
          </a:xfrm>
          <a:custGeom>
            <a:avLst/>
            <a:gdLst>
              <a:gd name="T0" fmla="*/ 0 w 9"/>
              <a:gd name="T1" fmla="*/ 946150 h 551"/>
              <a:gd name="T2" fmla="*/ 0 w 9"/>
              <a:gd name="T3" fmla="*/ 0 h 551"/>
              <a:gd name="T4" fmla="*/ 15875 w 9"/>
              <a:gd name="T5" fmla="*/ 0 h 551"/>
              <a:gd name="T6" fmla="*/ 15875 w 9"/>
              <a:gd name="T7" fmla="*/ 946150 h 551"/>
              <a:gd name="T8" fmla="*/ 0 w 9"/>
              <a:gd name="T9" fmla="*/ 946150 h 551"/>
              <a:gd name="T10" fmla="*/ 0 w 9"/>
              <a:gd name="T11" fmla="*/ 946150 h 551"/>
              <a:gd name="T12" fmla="*/ 0 w 9"/>
              <a:gd name="T13" fmla="*/ 946150 h 551"/>
              <a:gd name="T14" fmla="*/ 0 60000 65536"/>
              <a:gd name="T15" fmla="*/ 0 60000 65536"/>
              <a:gd name="T16" fmla="*/ 0 60000 65536"/>
              <a:gd name="T17" fmla="*/ 0 60000 65536"/>
              <a:gd name="T18" fmla="*/ 0 60000 65536"/>
              <a:gd name="T19" fmla="*/ 0 60000 65536"/>
              <a:gd name="T20" fmla="*/ 0 60000 65536"/>
              <a:gd name="T21" fmla="*/ 0 w 9"/>
              <a:gd name="T22" fmla="*/ 0 h 551"/>
              <a:gd name="T23" fmla="*/ 9 w 9"/>
              <a:gd name="T24" fmla="*/ 551 h 5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551">
                <a:moveTo>
                  <a:pt x="0" y="551"/>
                </a:moveTo>
                <a:lnTo>
                  <a:pt x="0" y="0"/>
                </a:lnTo>
                <a:lnTo>
                  <a:pt x="9" y="0"/>
                </a:lnTo>
                <a:lnTo>
                  <a:pt x="9" y="551"/>
                </a:lnTo>
                <a:lnTo>
                  <a:pt x="0" y="55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4" name="Freeform 128"/>
          <p:cNvSpPr>
            <a:spLocks/>
          </p:cNvSpPr>
          <p:nvPr/>
        </p:nvSpPr>
        <p:spPr bwMode="auto">
          <a:xfrm>
            <a:off x="4468813" y="4154488"/>
            <a:ext cx="17462" cy="1304925"/>
          </a:xfrm>
          <a:custGeom>
            <a:avLst/>
            <a:gdLst>
              <a:gd name="T0" fmla="*/ 0 w 10"/>
              <a:gd name="T1" fmla="*/ 1304925 h 760"/>
              <a:gd name="T2" fmla="*/ 0 w 10"/>
              <a:gd name="T3" fmla="*/ 0 h 760"/>
              <a:gd name="T4" fmla="*/ 17462 w 10"/>
              <a:gd name="T5" fmla="*/ 0 h 760"/>
              <a:gd name="T6" fmla="*/ 17462 w 10"/>
              <a:gd name="T7" fmla="*/ 1304925 h 760"/>
              <a:gd name="T8" fmla="*/ 0 w 10"/>
              <a:gd name="T9" fmla="*/ 1304925 h 760"/>
              <a:gd name="T10" fmla="*/ 0 w 10"/>
              <a:gd name="T11" fmla="*/ 1304925 h 760"/>
              <a:gd name="T12" fmla="*/ 0 w 10"/>
              <a:gd name="T13" fmla="*/ 1304925 h 760"/>
              <a:gd name="T14" fmla="*/ 0 60000 65536"/>
              <a:gd name="T15" fmla="*/ 0 60000 65536"/>
              <a:gd name="T16" fmla="*/ 0 60000 65536"/>
              <a:gd name="T17" fmla="*/ 0 60000 65536"/>
              <a:gd name="T18" fmla="*/ 0 60000 65536"/>
              <a:gd name="T19" fmla="*/ 0 60000 65536"/>
              <a:gd name="T20" fmla="*/ 0 60000 65536"/>
              <a:gd name="T21" fmla="*/ 0 w 10"/>
              <a:gd name="T22" fmla="*/ 0 h 760"/>
              <a:gd name="T23" fmla="*/ 10 w 10"/>
              <a:gd name="T24" fmla="*/ 760 h 7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760">
                <a:moveTo>
                  <a:pt x="0" y="760"/>
                </a:moveTo>
                <a:lnTo>
                  <a:pt x="0" y="0"/>
                </a:lnTo>
                <a:lnTo>
                  <a:pt x="10" y="0"/>
                </a:lnTo>
                <a:lnTo>
                  <a:pt x="10" y="760"/>
                </a:lnTo>
                <a:lnTo>
                  <a:pt x="0" y="76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5" name="Freeform 129"/>
          <p:cNvSpPr>
            <a:spLocks/>
          </p:cNvSpPr>
          <p:nvPr/>
        </p:nvSpPr>
        <p:spPr bwMode="auto">
          <a:xfrm>
            <a:off x="4511675" y="4318000"/>
            <a:ext cx="17463" cy="1141413"/>
          </a:xfrm>
          <a:custGeom>
            <a:avLst/>
            <a:gdLst>
              <a:gd name="T0" fmla="*/ 0 w 10"/>
              <a:gd name="T1" fmla="*/ 1141413 h 664"/>
              <a:gd name="T2" fmla="*/ 0 w 10"/>
              <a:gd name="T3" fmla="*/ 0 h 664"/>
              <a:gd name="T4" fmla="*/ 17463 w 10"/>
              <a:gd name="T5" fmla="*/ 0 h 664"/>
              <a:gd name="T6" fmla="*/ 17463 w 10"/>
              <a:gd name="T7" fmla="*/ 1141413 h 664"/>
              <a:gd name="T8" fmla="*/ 0 w 10"/>
              <a:gd name="T9" fmla="*/ 1141413 h 664"/>
              <a:gd name="T10" fmla="*/ 0 w 10"/>
              <a:gd name="T11" fmla="*/ 1141413 h 664"/>
              <a:gd name="T12" fmla="*/ 0 w 10"/>
              <a:gd name="T13" fmla="*/ 1141413 h 664"/>
              <a:gd name="T14" fmla="*/ 0 60000 65536"/>
              <a:gd name="T15" fmla="*/ 0 60000 65536"/>
              <a:gd name="T16" fmla="*/ 0 60000 65536"/>
              <a:gd name="T17" fmla="*/ 0 60000 65536"/>
              <a:gd name="T18" fmla="*/ 0 60000 65536"/>
              <a:gd name="T19" fmla="*/ 0 60000 65536"/>
              <a:gd name="T20" fmla="*/ 0 60000 65536"/>
              <a:gd name="T21" fmla="*/ 0 w 10"/>
              <a:gd name="T22" fmla="*/ 0 h 664"/>
              <a:gd name="T23" fmla="*/ 10 w 10"/>
              <a:gd name="T24" fmla="*/ 664 h 6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64">
                <a:moveTo>
                  <a:pt x="0" y="664"/>
                </a:moveTo>
                <a:lnTo>
                  <a:pt x="0" y="0"/>
                </a:lnTo>
                <a:lnTo>
                  <a:pt x="10" y="0"/>
                </a:lnTo>
                <a:lnTo>
                  <a:pt x="10" y="664"/>
                </a:lnTo>
                <a:lnTo>
                  <a:pt x="0" y="66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6" name="Freeform 130"/>
          <p:cNvSpPr>
            <a:spLocks/>
          </p:cNvSpPr>
          <p:nvPr/>
        </p:nvSpPr>
        <p:spPr bwMode="auto">
          <a:xfrm>
            <a:off x="4554538" y="4318000"/>
            <a:ext cx="15875" cy="1141413"/>
          </a:xfrm>
          <a:custGeom>
            <a:avLst/>
            <a:gdLst>
              <a:gd name="T0" fmla="*/ 0 w 9"/>
              <a:gd name="T1" fmla="*/ 1141413 h 664"/>
              <a:gd name="T2" fmla="*/ 0 w 9"/>
              <a:gd name="T3" fmla="*/ 0 h 664"/>
              <a:gd name="T4" fmla="*/ 15875 w 9"/>
              <a:gd name="T5" fmla="*/ 0 h 664"/>
              <a:gd name="T6" fmla="*/ 15875 w 9"/>
              <a:gd name="T7" fmla="*/ 1141413 h 664"/>
              <a:gd name="T8" fmla="*/ 0 w 9"/>
              <a:gd name="T9" fmla="*/ 1141413 h 664"/>
              <a:gd name="T10" fmla="*/ 0 w 9"/>
              <a:gd name="T11" fmla="*/ 1141413 h 664"/>
              <a:gd name="T12" fmla="*/ 0 w 9"/>
              <a:gd name="T13" fmla="*/ 1141413 h 664"/>
              <a:gd name="T14" fmla="*/ 0 60000 65536"/>
              <a:gd name="T15" fmla="*/ 0 60000 65536"/>
              <a:gd name="T16" fmla="*/ 0 60000 65536"/>
              <a:gd name="T17" fmla="*/ 0 60000 65536"/>
              <a:gd name="T18" fmla="*/ 0 60000 65536"/>
              <a:gd name="T19" fmla="*/ 0 60000 65536"/>
              <a:gd name="T20" fmla="*/ 0 60000 65536"/>
              <a:gd name="T21" fmla="*/ 0 w 9"/>
              <a:gd name="T22" fmla="*/ 0 h 664"/>
              <a:gd name="T23" fmla="*/ 9 w 9"/>
              <a:gd name="T24" fmla="*/ 664 h 6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664">
                <a:moveTo>
                  <a:pt x="0" y="664"/>
                </a:moveTo>
                <a:lnTo>
                  <a:pt x="0" y="0"/>
                </a:lnTo>
                <a:lnTo>
                  <a:pt x="9" y="0"/>
                </a:lnTo>
                <a:lnTo>
                  <a:pt x="9" y="664"/>
                </a:lnTo>
                <a:lnTo>
                  <a:pt x="0" y="66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7" name="Freeform 131"/>
          <p:cNvSpPr>
            <a:spLocks/>
          </p:cNvSpPr>
          <p:nvPr/>
        </p:nvSpPr>
        <p:spPr bwMode="auto">
          <a:xfrm>
            <a:off x="4595813" y="3797300"/>
            <a:ext cx="17462" cy="1662113"/>
          </a:xfrm>
          <a:custGeom>
            <a:avLst/>
            <a:gdLst>
              <a:gd name="T0" fmla="*/ 0 w 10"/>
              <a:gd name="T1" fmla="*/ 1662113 h 968"/>
              <a:gd name="T2" fmla="*/ 0 w 10"/>
              <a:gd name="T3" fmla="*/ 0 h 968"/>
              <a:gd name="T4" fmla="*/ 17462 w 10"/>
              <a:gd name="T5" fmla="*/ 0 h 968"/>
              <a:gd name="T6" fmla="*/ 17462 w 10"/>
              <a:gd name="T7" fmla="*/ 1662113 h 968"/>
              <a:gd name="T8" fmla="*/ 0 w 10"/>
              <a:gd name="T9" fmla="*/ 1662113 h 968"/>
              <a:gd name="T10" fmla="*/ 0 w 10"/>
              <a:gd name="T11" fmla="*/ 1662113 h 968"/>
              <a:gd name="T12" fmla="*/ 0 w 10"/>
              <a:gd name="T13" fmla="*/ 1662113 h 968"/>
              <a:gd name="T14" fmla="*/ 0 60000 65536"/>
              <a:gd name="T15" fmla="*/ 0 60000 65536"/>
              <a:gd name="T16" fmla="*/ 0 60000 65536"/>
              <a:gd name="T17" fmla="*/ 0 60000 65536"/>
              <a:gd name="T18" fmla="*/ 0 60000 65536"/>
              <a:gd name="T19" fmla="*/ 0 60000 65536"/>
              <a:gd name="T20" fmla="*/ 0 60000 65536"/>
              <a:gd name="T21" fmla="*/ 0 w 10"/>
              <a:gd name="T22" fmla="*/ 0 h 968"/>
              <a:gd name="T23" fmla="*/ 10 w 10"/>
              <a:gd name="T24" fmla="*/ 968 h 9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968">
                <a:moveTo>
                  <a:pt x="0" y="968"/>
                </a:moveTo>
                <a:lnTo>
                  <a:pt x="0" y="0"/>
                </a:lnTo>
                <a:lnTo>
                  <a:pt x="10" y="0"/>
                </a:lnTo>
                <a:lnTo>
                  <a:pt x="10" y="968"/>
                </a:lnTo>
                <a:lnTo>
                  <a:pt x="0" y="96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8" name="Freeform 132"/>
          <p:cNvSpPr>
            <a:spLocks/>
          </p:cNvSpPr>
          <p:nvPr/>
        </p:nvSpPr>
        <p:spPr bwMode="auto">
          <a:xfrm>
            <a:off x="4638675" y="4252913"/>
            <a:ext cx="15875" cy="1206500"/>
          </a:xfrm>
          <a:custGeom>
            <a:avLst/>
            <a:gdLst>
              <a:gd name="T0" fmla="*/ 0 w 10"/>
              <a:gd name="T1" fmla="*/ 1206500 h 702"/>
              <a:gd name="T2" fmla="*/ 0 w 10"/>
              <a:gd name="T3" fmla="*/ 0 h 702"/>
              <a:gd name="T4" fmla="*/ 15875 w 10"/>
              <a:gd name="T5" fmla="*/ 0 h 702"/>
              <a:gd name="T6" fmla="*/ 15875 w 10"/>
              <a:gd name="T7" fmla="*/ 1206500 h 702"/>
              <a:gd name="T8" fmla="*/ 0 w 10"/>
              <a:gd name="T9" fmla="*/ 1206500 h 702"/>
              <a:gd name="T10" fmla="*/ 0 w 10"/>
              <a:gd name="T11" fmla="*/ 1206500 h 702"/>
              <a:gd name="T12" fmla="*/ 0 w 10"/>
              <a:gd name="T13" fmla="*/ 1206500 h 702"/>
              <a:gd name="T14" fmla="*/ 0 60000 65536"/>
              <a:gd name="T15" fmla="*/ 0 60000 65536"/>
              <a:gd name="T16" fmla="*/ 0 60000 65536"/>
              <a:gd name="T17" fmla="*/ 0 60000 65536"/>
              <a:gd name="T18" fmla="*/ 0 60000 65536"/>
              <a:gd name="T19" fmla="*/ 0 60000 65536"/>
              <a:gd name="T20" fmla="*/ 0 60000 65536"/>
              <a:gd name="T21" fmla="*/ 0 w 10"/>
              <a:gd name="T22" fmla="*/ 0 h 702"/>
              <a:gd name="T23" fmla="*/ 10 w 10"/>
              <a:gd name="T24" fmla="*/ 702 h 7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702">
                <a:moveTo>
                  <a:pt x="0" y="702"/>
                </a:moveTo>
                <a:lnTo>
                  <a:pt x="0" y="0"/>
                </a:lnTo>
                <a:lnTo>
                  <a:pt x="10" y="0"/>
                </a:lnTo>
                <a:lnTo>
                  <a:pt x="10" y="702"/>
                </a:lnTo>
                <a:lnTo>
                  <a:pt x="0" y="70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89" name="Freeform 133"/>
          <p:cNvSpPr>
            <a:spLocks/>
          </p:cNvSpPr>
          <p:nvPr/>
        </p:nvSpPr>
        <p:spPr bwMode="auto">
          <a:xfrm>
            <a:off x="4681538" y="4838700"/>
            <a:ext cx="15875" cy="620713"/>
          </a:xfrm>
          <a:custGeom>
            <a:avLst/>
            <a:gdLst>
              <a:gd name="T0" fmla="*/ 0 w 10"/>
              <a:gd name="T1" fmla="*/ 620713 h 361"/>
              <a:gd name="T2" fmla="*/ 0 w 10"/>
              <a:gd name="T3" fmla="*/ 0 h 361"/>
              <a:gd name="T4" fmla="*/ 15875 w 10"/>
              <a:gd name="T5" fmla="*/ 0 h 361"/>
              <a:gd name="T6" fmla="*/ 15875 w 10"/>
              <a:gd name="T7" fmla="*/ 620713 h 361"/>
              <a:gd name="T8" fmla="*/ 0 w 10"/>
              <a:gd name="T9" fmla="*/ 620713 h 361"/>
              <a:gd name="T10" fmla="*/ 0 w 10"/>
              <a:gd name="T11" fmla="*/ 620713 h 361"/>
              <a:gd name="T12" fmla="*/ 0 w 10"/>
              <a:gd name="T13" fmla="*/ 620713 h 361"/>
              <a:gd name="T14" fmla="*/ 0 60000 65536"/>
              <a:gd name="T15" fmla="*/ 0 60000 65536"/>
              <a:gd name="T16" fmla="*/ 0 60000 65536"/>
              <a:gd name="T17" fmla="*/ 0 60000 65536"/>
              <a:gd name="T18" fmla="*/ 0 60000 65536"/>
              <a:gd name="T19" fmla="*/ 0 60000 65536"/>
              <a:gd name="T20" fmla="*/ 0 60000 65536"/>
              <a:gd name="T21" fmla="*/ 0 w 10"/>
              <a:gd name="T22" fmla="*/ 0 h 361"/>
              <a:gd name="T23" fmla="*/ 10 w 10"/>
              <a:gd name="T24" fmla="*/ 361 h 3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61">
                <a:moveTo>
                  <a:pt x="0" y="361"/>
                </a:moveTo>
                <a:lnTo>
                  <a:pt x="0" y="0"/>
                </a:lnTo>
                <a:lnTo>
                  <a:pt x="10" y="0"/>
                </a:lnTo>
                <a:lnTo>
                  <a:pt x="10" y="361"/>
                </a:lnTo>
                <a:lnTo>
                  <a:pt x="0" y="36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0" name="Freeform 134"/>
          <p:cNvSpPr>
            <a:spLocks/>
          </p:cNvSpPr>
          <p:nvPr/>
        </p:nvSpPr>
        <p:spPr bwMode="auto">
          <a:xfrm>
            <a:off x="4721225" y="4806950"/>
            <a:ext cx="19050" cy="652463"/>
          </a:xfrm>
          <a:custGeom>
            <a:avLst/>
            <a:gdLst>
              <a:gd name="T0" fmla="*/ 0 w 11"/>
              <a:gd name="T1" fmla="*/ 652463 h 380"/>
              <a:gd name="T2" fmla="*/ 0 w 11"/>
              <a:gd name="T3" fmla="*/ 0 h 380"/>
              <a:gd name="T4" fmla="*/ 19050 w 11"/>
              <a:gd name="T5" fmla="*/ 0 h 380"/>
              <a:gd name="T6" fmla="*/ 19050 w 11"/>
              <a:gd name="T7" fmla="*/ 652463 h 380"/>
              <a:gd name="T8" fmla="*/ 0 w 11"/>
              <a:gd name="T9" fmla="*/ 652463 h 380"/>
              <a:gd name="T10" fmla="*/ 0 w 11"/>
              <a:gd name="T11" fmla="*/ 652463 h 380"/>
              <a:gd name="T12" fmla="*/ 0 w 11"/>
              <a:gd name="T13" fmla="*/ 652463 h 380"/>
              <a:gd name="T14" fmla="*/ 0 60000 65536"/>
              <a:gd name="T15" fmla="*/ 0 60000 65536"/>
              <a:gd name="T16" fmla="*/ 0 60000 65536"/>
              <a:gd name="T17" fmla="*/ 0 60000 65536"/>
              <a:gd name="T18" fmla="*/ 0 60000 65536"/>
              <a:gd name="T19" fmla="*/ 0 60000 65536"/>
              <a:gd name="T20" fmla="*/ 0 60000 65536"/>
              <a:gd name="T21" fmla="*/ 0 w 11"/>
              <a:gd name="T22" fmla="*/ 0 h 380"/>
              <a:gd name="T23" fmla="*/ 11 w 11"/>
              <a:gd name="T24" fmla="*/ 380 h 3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380">
                <a:moveTo>
                  <a:pt x="0" y="380"/>
                </a:moveTo>
                <a:lnTo>
                  <a:pt x="0" y="0"/>
                </a:lnTo>
                <a:lnTo>
                  <a:pt x="11" y="0"/>
                </a:lnTo>
                <a:lnTo>
                  <a:pt x="11" y="380"/>
                </a:lnTo>
                <a:lnTo>
                  <a:pt x="0" y="38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1" name="Freeform 135"/>
          <p:cNvSpPr>
            <a:spLocks/>
          </p:cNvSpPr>
          <p:nvPr/>
        </p:nvSpPr>
        <p:spPr bwMode="auto">
          <a:xfrm>
            <a:off x="4764088" y="4806950"/>
            <a:ext cx="17462" cy="652463"/>
          </a:xfrm>
          <a:custGeom>
            <a:avLst/>
            <a:gdLst>
              <a:gd name="T0" fmla="*/ 0 w 10"/>
              <a:gd name="T1" fmla="*/ 652463 h 380"/>
              <a:gd name="T2" fmla="*/ 0 w 10"/>
              <a:gd name="T3" fmla="*/ 0 h 380"/>
              <a:gd name="T4" fmla="*/ 17462 w 10"/>
              <a:gd name="T5" fmla="*/ 0 h 380"/>
              <a:gd name="T6" fmla="*/ 17462 w 10"/>
              <a:gd name="T7" fmla="*/ 652463 h 380"/>
              <a:gd name="T8" fmla="*/ 0 w 10"/>
              <a:gd name="T9" fmla="*/ 652463 h 380"/>
              <a:gd name="T10" fmla="*/ 0 w 10"/>
              <a:gd name="T11" fmla="*/ 652463 h 380"/>
              <a:gd name="T12" fmla="*/ 0 w 10"/>
              <a:gd name="T13" fmla="*/ 652463 h 380"/>
              <a:gd name="T14" fmla="*/ 0 60000 65536"/>
              <a:gd name="T15" fmla="*/ 0 60000 65536"/>
              <a:gd name="T16" fmla="*/ 0 60000 65536"/>
              <a:gd name="T17" fmla="*/ 0 60000 65536"/>
              <a:gd name="T18" fmla="*/ 0 60000 65536"/>
              <a:gd name="T19" fmla="*/ 0 60000 65536"/>
              <a:gd name="T20" fmla="*/ 0 60000 65536"/>
              <a:gd name="T21" fmla="*/ 0 w 10"/>
              <a:gd name="T22" fmla="*/ 0 h 380"/>
              <a:gd name="T23" fmla="*/ 10 w 10"/>
              <a:gd name="T24" fmla="*/ 380 h 3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80">
                <a:moveTo>
                  <a:pt x="0" y="380"/>
                </a:moveTo>
                <a:lnTo>
                  <a:pt x="0" y="0"/>
                </a:lnTo>
                <a:lnTo>
                  <a:pt x="10" y="0"/>
                </a:lnTo>
                <a:lnTo>
                  <a:pt x="10" y="380"/>
                </a:lnTo>
                <a:lnTo>
                  <a:pt x="0" y="38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2" name="Freeform 136"/>
          <p:cNvSpPr>
            <a:spLocks/>
          </p:cNvSpPr>
          <p:nvPr/>
        </p:nvSpPr>
        <p:spPr bwMode="auto">
          <a:xfrm>
            <a:off x="4806950" y="4838700"/>
            <a:ext cx="17463" cy="620713"/>
          </a:xfrm>
          <a:custGeom>
            <a:avLst/>
            <a:gdLst>
              <a:gd name="T0" fmla="*/ 0 w 10"/>
              <a:gd name="T1" fmla="*/ 620713 h 361"/>
              <a:gd name="T2" fmla="*/ 0 w 10"/>
              <a:gd name="T3" fmla="*/ 0 h 361"/>
              <a:gd name="T4" fmla="*/ 17463 w 10"/>
              <a:gd name="T5" fmla="*/ 0 h 361"/>
              <a:gd name="T6" fmla="*/ 17463 w 10"/>
              <a:gd name="T7" fmla="*/ 620713 h 361"/>
              <a:gd name="T8" fmla="*/ 0 w 10"/>
              <a:gd name="T9" fmla="*/ 620713 h 361"/>
              <a:gd name="T10" fmla="*/ 0 w 10"/>
              <a:gd name="T11" fmla="*/ 620713 h 361"/>
              <a:gd name="T12" fmla="*/ 0 w 10"/>
              <a:gd name="T13" fmla="*/ 620713 h 361"/>
              <a:gd name="T14" fmla="*/ 0 60000 65536"/>
              <a:gd name="T15" fmla="*/ 0 60000 65536"/>
              <a:gd name="T16" fmla="*/ 0 60000 65536"/>
              <a:gd name="T17" fmla="*/ 0 60000 65536"/>
              <a:gd name="T18" fmla="*/ 0 60000 65536"/>
              <a:gd name="T19" fmla="*/ 0 60000 65536"/>
              <a:gd name="T20" fmla="*/ 0 60000 65536"/>
              <a:gd name="T21" fmla="*/ 0 w 10"/>
              <a:gd name="T22" fmla="*/ 0 h 361"/>
              <a:gd name="T23" fmla="*/ 10 w 10"/>
              <a:gd name="T24" fmla="*/ 361 h 3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61">
                <a:moveTo>
                  <a:pt x="0" y="361"/>
                </a:moveTo>
                <a:lnTo>
                  <a:pt x="0" y="0"/>
                </a:lnTo>
                <a:lnTo>
                  <a:pt x="10" y="0"/>
                </a:lnTo>
                <a:lnTo>
                  <a:pt x="10" y="361"/>
                </a:lnTo>
                <a:lnTo>
                  <a:pt x="0" y="36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3" name="Freeform 137"/>
          <p:cNvSpPr>
            <a:spLocks/>
          </p:cNvSpPr>
          <p:nvPr/>
        </p:nvSpPr>
        <p:spPr bwMode="auto">
          <a:xfrm>
            <a:off x="4849813" y="5132388"/>
            <a:ext cx="15875" cy="327025"/>
          </a:xfrm>
          <a:custGeom>
            <a:avLst/>
            <a:gdLst>
              <a:gd name="T0" fmla="*/ 0 w 9"/>
              <a:gd name="T1" fmla="*/ 327025 h 190"/>
              <a:gd name="T2" fmla="*/ 0 w 9"/>
              <a:gd name="T3" fmla="*/ 0 h 190"/>
              <a:gd name="T4" fmla="*/ 15875 w 9"/>
              <a:gd name="T5" fmla="*/ 0 h 190"/>
              <a:gd name="T6" fmla="*/ 15875 w 9"/>
              <a:gd name="T7" fmla="*/ 327025 h 190"/>
              <a:gd name="T8" fmla="*/ 0 w 9"/>
              <a:gd name="T9" fmla="*/ 327025 h 190"/>
              <a:gd name="T10" fmla="*/ 0 w 9"/>
              <a:gd name="T11" fmla="*/ 327025 h 190"/>
              <a:gd name="T12" fmla="*/ 0 w 9"/>
              <a:gd name="T13" fmla="*/ 327025 h 190"/>
              <a:gd name="T14" fmla="*/ 0 60000 65536"/>
              <a:gd name="T15" fmla="*/ 0 60000 65536"/>
              <a:gd name="T16" fmla="*/ 0 60000 65536"/>
              <a:gd name="T17" fmla="*/ 0 60000 65536"/>
              <a:gd name="T18" fmla="*/ 0 60000 65536"/>
              <a:gd name="T19" fmla="*/ 0 60000 65536"/>
              <a:gd name="T20" fmla="*/ 0 60000 65536"/>
              <a:gd name="T21" fmla="*/ 0 w 9"/>
              <a:gd name="T22" fmla="*/ 0 h 190"/>
              <a:gd name="T23" fmla="*/ 9 w 9"/>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90">
                <a:moveTo>
                  <a:pt x="0" y="190"/>
                </a:moveTo>
                <a:lnTo>
                  <a:pt x="0" y="0"/>
                </a:lnTo>
                <a:lnTo>
                  <a:pt x="9" y="0"/>
                </a:lnTo>
                <a:lnTo>
                  <a:pt x="9" y="190"/>
                </a:lnTo>
                <a:lnTo>
                  <a:pt x="0" y="19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4" name="Freeform 138"/>
          <p:cNvSpPr>
            <a:spLocks/>
          </p:cNvSpPr>
          <p:nvPr/>
        </p:nvSpPr>
        <p:spPr bwMode="auto">
          <a:xfrm>
            <a:off x="4891088" y="4643438"/>
            <a:ext cx="17462" cy="815975"/>
          </a:xfrm>
          <a:custGeom>
            <a:avLst/>
            <a:gdLst>
              <a:gd name="T0" fmla="*/ 0 w 10"/>
              <a:gd name="T1" fmla="*/ 815975 h 475"/>
              <a:gd name="T2" fmla="*/ 0 w 10"/>
              <a:gd name="T3" fmla="*/ 0 h 475"/>
              <a:gd name="T4" fmla="*/ 17462 w 10"/>
              <a:gd name="T5" fmla="*/ 0 h 475"/>
              <a:gd name="T6" fmla="*/ 17462 w 10"/>
              <a:gd name="T7" fmla="*/ 815975 h 475"/>
              <a:gd name="T8" fmla="*/ 0 w 10"/>
              <a:gd name="T9" fmla="*/ 815975 h 475"/>
              <a:gd name="T10" fmla="*/ 0 w 10"/>
              <a:gd name="T11" fmla="*/ 815975 h 475"/>
              <a:gd name="T12" fmla="*/ 0 w 10"/>
              <a:gd name="T13" fmla="*/ 815975 h 475"/>
              <a:gd name="T14" fmla="*/ 0 60000 65536"/>
              <a:gd name="T15" fmla="*/ 0 60000 65536"/>
              <a:gd name="T16" fmla="*/ 0 60000 65536"/>
              <a:gd name="T17" fmla="*/ 0 60000 65536"/>
              <a:gd name="T18" fmla="*/ 0 60000 65536"/>
              <a:gd name="T19" fmla="*/ 0 60000 65536"/>
              <a:gd name="T20" fmla="*/ 0 60000 65536"/>
              <a:gd name="T21" fmla="*/ 0 w 10"/>
              <a:gd name="T22" fmla="*/ 0 h 475"/>
              <a:gd name="T23" fmla="*/ 10 w 10"/>
              <a:gd name="T24" fmla="*/ 475 h 4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75">
                <a:moveTo>
                  <a:pt x="0" y="475"/>
                </a:moveTo>
                <a:lnTo>
                  <a:pt x="0" y="0"/>
                </a:lnTo>
                <a:lnTo>
                  <a:pt x="10" y="0"/>
                </a:lnTo>
                <a:lnTo>
                  <a:pt x="10" y="475"/>
                </a:lnTo>
                <a:lnTo>
                  <a:pt x="0" y="47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5" name="Freeform 139"/>
          <p:cNvSpPr>
            <a:spLocks/>
          </p:cNvSpPr>
          <p:nvPr/>
        </p:nvSpPr>
        <p:spPr bwMode="auto">
          <a:xfrm>
            <a:off x="4933950" y="4416425"/>
            <a:ext cx="17463" cy="1042988"/>
          </a:xfrm>
          <a:custGeom>
            <a:avLst/>
            <a:gdLst>
              <a:gd name="T0" fmla="*/ 0 w 10"/>
              <a:gd name="T1" fmla="*/ 1042988 h 607"/>
              <a:gd name="T2" fmla="*/ 0 w 10"/>
              <a:gd name="T3" fmla="*/ 0 h 607"/>
              <a:gd name="T4" fmla="*/ 17463 w 10"/>
              <a:gd name="T5" fmla="*/ 0 h 607"/>
              <a:gd name="T6" fmla="*/ 17463 w 10"/>
              <a:gd name="T7" fmla="*/ 1042988 h 607"/>
              <a:gd name="T8" fmla="*/ 0 w 10"/>
              <a:gd name="T9" fmla="*/ 1042988 h 607"/>
              <a:gd name="T10" fmla="*/ 0 w 10"/>
              <a:gd name="T11" fmla="*/ 1042988 h 607"/>
              <a:gd name="T12" fmla="*/ 0 w 10"/>
              <a:gd name="T13" fmla="*/ 1042988 h 607"/>
              <a:gd name="T14" fmla="*/ 0 60000 65536"/>
              <a:gd name="T15" fmla="*/ 0 60000 65536"/>
              <a:gd name="T16" fmla="*/ 0 60000 65536"/>
              <a:gd name="T17" fmla="*/ 0 60000 65536"/>
              <a:gd name="T18" fmla="*/ 0 60000 65536"/>
              <a:gd name="T19" fmla="*/ 0 60000 65536"/>
              <a:gd name="T20" fmla="*/ 0 60000 65536"/>
              <a:gd name="T21" fmla="*/ 0 w 10"/>
              <a:gd name="T22" fmla="*/ 0 h 607"/>
              <a:gd name="T23" fmla="*/ 10 w 10"/>
              <a:gd name="T24" fmla="*/ 607 h 6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07">
                <a:moveTo>
                  <a:pt x="0" y="607"/>
                </a:moveTo>
                <a:lnTo>
                  <a:pt x="0" y="0"/>
                </a:lnTo>
                <a:lnTo>
                  <a:pt x="10" y="0"/>
                </a:lnTo>
                <a:lnTo>
                  <a:pt x="10" y="607"/>
                </a:lnTo>
                <a:lnTo>
                  <a:pt x="0" y="60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6" name="Freeform 140"/>
          <p:cNvSpPr>
            <a:spLocks/>
          </p:cNvSpPr>
          <p:nvPr/>
        </p:nvSpPr>
        <p:spPr bwMode="auto">
          <a:xfrm>
            <a:off x="4976813" y="4187825"/>
            <a:ext cx="14287" cy="1271588"/>
          </a:xfrm>
          <a:custGeom>
            <a:avLst/>
            <a:gdLst>
              <a:gd name="T0" fmla="*/ 0 w 9"/>
              <a:gd name="T1" fmla="*/ 1271588 h 740"/>
              <a:gd name="T2" fmla="*/ 0 w 9"/>
              <a:gd name="T3" fmla="*/ 0 h 740"/>
              <a:gd name="T4" fmla="*/ 14287 w 9"/>
              <a:gd name="T5" fmla="*/ 0 h 740"/>
              <a:gd name="T6" fmla="*/ 14287 w 9"/>
              <a:gd name="T7" fmla="*/ 1271588 h 740"/>
              <a:gd name="T8" fmla="*/ 0 w 9"/>
              <a:gd name="T9" fmla="*/ 1271588 h 740"/>
              <a:gd name="T10" fmla="*/ 0 w 9"/>
              <a:gd name="T11" fmla="*/ 1271588 h 740"/>
              <a:gd name="T12" fmla="*/ 0 w 9"/>
              <a:gd name="T13" fmla="*/ 1271588 h 740"/>
              <a:gd name="T14" fmla="*/ 0 60000 65536"/>
              <a:gd name="T15" fmla="*/ 0 60000 65536"/>
              <a:gd name="T16" fmla="*/ 0 60000 65536"/>
              <a:gd name="T17" fmla="*/ 0 60000 65536"/>
              <a:gd name="T18" fmla="*/ 0 60000 65536"/>
              <a:gd name="T19" fmla="*/ 0 60000 65536"/>
              <a:gd name="T20" fmla="*/ 0 60000 65536"/>
              <a:gd name="T21" fmla="*/ 0 w 9"/>
              <a:gd name="T22" fmla="*/ 0 h 740"/>
              <a:gd name="T23" fmla="*/ 9 w 9"/>
              <a:gd name="T24" fmla="*/ 740 h 7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40">
                <a:moveTo>
                  <a:pt x="0" y="740"/>
                </a:moveTo>
                <a:lnTo>
                  <a:pt x="0" y="0"/>
                </a:lnTo>
                <a:lnTo>
                  <a:pt x="9" y="0"/>
                </a:lnTo>
                <a:lnTo>
                  <a:pt x="9" y="740"/>
                </a:lnTo>
                <a:lnTo>
                  <a:pt x="0" y="74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7" name="Freeform 141"/>
          <p:cNvSpPr>
            <a:spLocks/>
          </p:cNvSpPr>
          <p:nvPr/>
        </p:nvSpPr>
        <p:spPr bwMode="auto">
          <a:xfrm>
            <a:off x="5016500" y="4968875"/>
            <a:ext cx="17463" cy="490538"/>
          </a:xfrm>
          <a:custGeom>
            <a:avLst/>
            <a:gdLst>
              <a:gd name="T0" fmla="*/ 0 w 10"/>
              <a:gd name="T1" fmla="*/ 490538 h 285"/>
              <a:gd name="T2" fmla="*/ 0 w 10"/>
              <a:gd name="T3" fmla="*/ 0 h 285"/>
              <a:gd name="T4" fmla="*/ 17463 w 10"/>
              <a:gd name="T5" fmla="*/ 0 h 285"/>
              <a:gd name="T6" fmla="*/ 17463 w 10"/>
              <a:gd name="T7" fmla="*/ 490538 h 285"/>
              <a:gd name="T8" fmla="*/ 0 w 10"/>
              <a:gd name="T9" fmla="*/ 490538 h 285"/>
              <a:gd name="T10" fmla="*/ 0 w 10"/>
              <a:gd name="T11" fmla="*/ 490538 h 285"/>
              <a:gd name="T12" fmla="*/ 0 w 10"/>
              <a:gd name="T13" fmla="*/ 490538 h 285"/>
              <a:gd name="T14" fmla="*/ 0 60000 65536"/>
              <a:gd name="T15" fmla="*/ 0 60000 65536"/>
              <a:gd name="T16" fmla="*/ 0 60000 65536"/>
              <a:gd name="T17" fmla="*/ 0 60000 65536"/>
              <a:gd name="T18" fmla="*/ 0 60000 65536"/>
              <a:gd name="T19" fmla="*/ 0 60000 65536"/>
              <a:gd name="T20" fmla="*/ 0 60000 65536"/>
              <a:gd name="T21" fmla="*/ 0 w 10"/>
              <a:gd name="T22" fmla="*/ 0 h 285"/>
              <a:gd name="T23" fmla="*/ 10 w 10"/>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85">
                <a:moveTo>
                  <a:pt x="0" y="285"/>
                </a:moveTo>
                <a:lnTo>
                  <a:pt x="0" y="0"/>
                </a:lnTo>
                <a:lnTo>
                  <a:pt x="10" y="0"/>
                </a:lnTo>
                <a:lnTo>
                  <a:pt x="10" y="285"/>
                </a:lnTo>
                <a:lnTo>
                  <a:pt x="0" y="28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8" name="Freeform 142"/>
          <p:cNvSpPr>
            <a:spLocks/>
          </p:cNvSpPr>
          <p:nvPr/>
        </p:nvSpPr>
        <p:spPr bwMode="auto">
          <a:xfrm>
            <a:off x="5059363" y="5033963"/>
            <a:ext cx="17462" cy="425450"/>
          </a:xfrm>
          <a:custGeom>
            <a:avLst/>
            <a:gdLst>
              <a:gd name="T0" fmla="*/ 0 w 10"/>
              <a:gd name="T1" fmla="*/ 425450 h 247"/>
              <a:gd name="T2" fmla="*/ 0 w 10"/>
              <a:gd name="T3" fmla="*/ 0 h 247"/>
              <a:gd name="T4" fmla="*/ 17462 w 10"/>
              <a:gd name="T5" fmla="*/ 0 h 247"/>
              <a:gd name="T6" fmla="*/ 17462 w 10"/>
              <a:gd name="T7" fmla="*/ 425450 h 247"/>
              <a:gd name="T8" fmla="*/ 0 w 10"/>
              <a:gd name="T9" fmla="*/ 425450 h 247"/>
              <a:gd name="T10" fmla="*/ 0 w 10"/>
              <a:gd name="T11" fmla="*/ 425450 h 247"/>
              <a:gd name="T12" fmla="*/ 0 w 10"/>
              <a:gd name="T13" fmla="*/ 425450 h 247"/>
              <a:gd name="T14" fmla="*/ 0 60000 65536"/>
              <a:gd name="T15" fmla="*/ 0 60000 65536"/>
              <a:gd name="T16" fmla="*/ 0 60000 65536"/>
              <a:gd name="T17" fmla="*/ 0 60000 65536"/>
              <a:gd name="T18" fmla="*/ 0 60000 65536"/>
              <a:gd name="T19" fmla="*/ 0 60000 65536"/>
              <a:gd name="T20" fmla="*/ 0 60000 65536"/>
              <a:gd name="T21" fmla="*/ 0 w 10"/>
              <a:gd name="T22" fmla="*/ 0 h 247"/>
              <a:gd name="T23" fmla="*/ 10 w 10"/>
              <a:gd name="T24" fmla="*/ 247 h 2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47">
                <a:moveTo>
                  <a:pt x="0" y="247"/>
                </a:moveTo>
                <a:lnTo>
                  <a:pt x="0" y="0"/>
                </a:lnTo>
                <a:lnTo>
                  <a:pt x="10" y="0"/>
                </a:lnTo>
                <a:lnTo>
                  <a:pt x="10" y="247"/>
                </a:lnTo>
                <a:lnTo>
                  <a:pt x="0" y="24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99" name="Freeform 143"/>
          <p:cNvSpPr>
            <a:spLocks/>
          </p:cNvSpPr>
          <p:nvPr/>
        </p:nvSpPr>
        <p:spPr bwMode="auto">
          <a:xfrm>
            <a:off x="5102225" y="5295900"/>
            <a:ext cx="17463" cy="163513"/>
          </a:xfrm>
          <a:custGeom>
            <a:avLst/>
            <a:gdLst>
              <a:gd name="T0" fmla="*/ 0 w 10"/>
              <a:gd name="T1" fmla="*/ 163513 h 95"/>
              <a:gd name="T2" fmla="*/ 0 w 10"/>
              <a:gd name="T3" fmla="*/ 0 h 95"/>
              <a:gd name="T4" fmla="*/ 17463 w 10"/>
              <a:gd name="T5" fmla="*/ 0 h 95"/>
              <a:gd name="T6" fmla="*/ 17463 w 10"/>
              <a:gd name="T7" fmla="*/ 163513 h 95"/>
              <a:gd name="T8" fmla="*/ 0 w 10"/>
              <a:gd name="T9" fmla="*/ 163513 h 95"/>
              <a:gd name="T10" fmla="*/ 0 w 10"/>
              <a:gd name="T11" fmla="*/ 163513 h 95"/>
              <a:gd name="T12" fmla="*/ 0 w 10"/>
              <a:gd name="T13" fmla="*/ 163513 h 95"/>
              <a:gd name="T14" fmla="*/ 0 60000 65536"/>
              <a:gd name="T15" fmla="*/ 0 60000 65536"/>
              <a:gd name="T16" fmla="*/ 0 60000 65536"/>
              <a:gd name="T17" fmla="*/ 0 60000 65536"/>
              <a:gd name="T18" fmla="*/ 0 60000 65536"/>
              <a:gd name="T19" fmla="*/ 0 60000 65536"/>
              <a:gd name="T20" fmla="*/ 0 60000 65536"/>
              <a:gd name="T21" fmla="*/ 0 w 10"/>
              <a:gd name="T22" fmla="*/ 0 h 95"/>
              <a:gd name="T23" fmla="*/ 10 w 10"/>
              <a:gd name="T24" fmla="*/ 95 h 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95">
                <a:moveTo>
                  <a:pt x="0" y="95"/>
                </a:moveTo>
                <a:lnTo>
                  <a:pt x="0" y="0"/>
                </a:lnTo>
                <a:lnTo>
                  <a:pt x="10" y="0"/>
                </a:lnTo>
                <a:lnTo>
                  <a:pt x="10" y="95"/>
                </a:lnTo>
                <a:lnTo>
                  <a:pt x="0" y="9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0" name="Freeform 144"/>
          <p:cNvSpPr>
            <a:spLocks/>
          </p:cNvSpPr>
          <p:nvPr/>
        </p:nvSpPr>
        <p:spPr bwMode="auto">
          <a:xfrm>
            <a:off x="5143500" y="4318000"/>
            <a:ext cx="19050" cy="1141413"/>
          </a:xfrm>
          <a:custGeom>
            <a:avLst/>
            <a:gdLst>
              <a:gd name="T0" fmla="*/ 0 w 11"/>
              <a:gd name="T1" fmla="*/ 1141413 h 664"/>
              <a:gd name="T2" fmla="*/ 0 w 11"/>
              <a:gd name="T3" fmla="*/ 0 h 664"/>
              <a:gd name="T4" fmla="*/ 19050 w 11"/>
              <a:gd name="T5" fmla="*/ 0 h 664"/>
              <a:gd name="T6" fmla="*/ 19050 w 11"/>
              <a:gd name="T7" fmla="*/ 1141413 h 664"/>
              <a:gd name="T8" fmla="*/ 0 w 11"/>
              <a:gd name="T9" fmla="*/ 1141413 h 664"/>
              <a:gd name="T10" fmla="*/ 0 w 11"/>
              <a:gd name="T11" fmla="*/ 1141413 h 664"/>
              <a:gd name="T12" fmla="*/ 0 w 11"/>
              <a:gd name="T13" fmla="*/ 1141413 h 664"/>
              <a:gd name="T14" fmla="*/ 0 60000 65536"/>
              <a:gd name="T15" fmla="*/ 0 60000 65536"/>
              <a:gd name="T16" fmla="*/ 0 60000 65536"/>
              <a:gd name="T17" fmla="*/ 0 60000 65536"/>
              <a:gd name="T18" fmla="*/ 0 60000 65536"/>
              <a:gd name="T19" fmla="*/ 0 60000 65536"/>
              <a:gd name="T20" fmla="*/ 0 60000 65536"/>
              <a:gd name="T21" fmla="*/ 0 w 11"/>
              <a:gd name="T22" fmla="*/ 0 h 664"/>
              <a:gd name="T23" fmla="*/ 11 w 11"/>
              <a:gd name="T24" fmla="*/ 664 h 6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664">
                <a:moveTo>
                  <a:pt x="0" y="664"/>
                </a:moveTo>
                <a:lnTo>
                  <a:pt x="0" y="0"/>
                </a:lnTo>
                <a:lnTo>
                  <a:pt x="11" y="0"/>
                </a:lnTo>
                <a:lnTo>
                  <a:pt x="11" y="664"/>
                </a:lnTo>
                <a:lnTo>
                  <a:pt x="0" y="66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1" name="Freeform 145"/>
          <p:cNvSpPr>
            <a:spLocks/>
          </p:cNvSpPr>
          <p:nvPr/>
        </p:nvSpPr>
        <p:spPr bwMode="auto">
          <a:xfrm>
            <a:off x="5186363" y="4122738"/>
            <a:ext cx="17462" cy="1336675"/>
          </a:xfrm>
          <a:custGeom>
            <a:avLst/>
            <a:gdLst>
              <a:gd name="T0" fmla="*/ 0 w 10"/>
              <a:gd name="T1" fmla="*/ 1336675 h 778"/>
              <a:gd name="T2" fmla="*/ 0 w 10"/>
              <a:gd name="T3" fmla="*/ 0 h 778"/>
              <a:gd name="T4" fmla="*/ 17462 w 10"/>
              <a:gd name="T5" fmla="*/ 0 h 778"/>
              <a:gd name="T6" fmla="*/ 17462 w 10"/>
              <a:gd name="T7" fmla="*/ 1336675 h 778"/>
              <a:gd name="T8" fmla="*/ 0 w 10"/>
              <a:gd name="T9" fmla="*/ 1336675 h 778"/>
              <a:gd name="T10" fmla="*/ 0 w 10"/>
              <a:gd name="T11" fmla="*/ 1336675 h 778"/>
              <a:gd name="T12" fmla="*/ 0 w 10"/>
              <a:gd name="T13" fmla="*/ 1336675 h 778"/>
              <a:gd name="T14" fmla="*/ 0 60000 65536"/>
              <a:gd name="T15" fmla="*/ 0 60000 65536"/>
              <a:gd name="T16" fmla="*/ 0 60000 65536"/>
              <a:gd name="T17" fmla="*/ 0 60000 65536"/>
              <a:gd name="T18" fmla="*/ 0 60000 65536"/>
              <a:gd name="T19" fmla="*/ 0 60000 65536"/>
              <a:gd name="T20" fmla="*/ 0 60000 65536"/>
              <a:gd name="T21" fmla="*/ 0 w 10"/>
              <a:gd name="T22" fmla="*/ 0 h 778"/>
              <a:gd name="T23" fmla="*/ 10 w 10"/>
              <a:gd name="T24" fmla="*/ 778 h 7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778">
                <a:moveTo>
                  <a:pt x="0" y="778"/>
                </a:moveTo>
                <a:lnTo>
                  <a:pt x="0" y="0"/>
                </a:lnTo>
                <a:lnTo>
                  <a:pt x="10" y="0"/>
                </a:lnTo>
                <a:lnTo>
                  <a:pt x="10" y="778"/>
                </a:lnTo>
                <a:lnTo>
                  <a:pt x="0" y="77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2" name="Freeform 146"/>
          <p:cNvSpPr>
            <a:spLocks/>
          </p:cNvSpPr>
          <p:nvPr/>
        </p:nvSpPr>
        <p:spPr bwMode="auto">
          <a:xfrm>
            <a:off x="5229225" y="4381500"/>
            <a:ext cx="15875" cy="1077913"/>
          </a:xfrm>
          <a:custGeom>
            <a:avLst/>
            <a:gdLst>
              <a:gd name="T0" fmla="*/ 0 w 9"/>
              <a:gd name="T1" fmla="*/ 1077913 h 627"/>
              <a:gd name="T2" fmla="*/ 0 w 9"/>
              <a:gd name="T3" fmla="*/ 0 h 627"/>
              <a:gd name="T4" fmla="*/ 15875 w 9"/>
              <a:gd name="T5" fmla="*/ 0 h 627"/>
              <a:gd name="T6" fmla="*/ 15875 w 9"/>
              <a:gd name="T7" fmla="*/ 1077913 h 627"/>
              <a:gd name="T8" fmla="*/ 0 w 9"/>
              <a:gd name="T9" fmla="*/ 1077913 h 627"/>
              <a:gd name="T10" fmla="*/ 0 w 9"/>
              <a:gd name="T11" fmla="*/ 1077913 h 627"/>
              <a:gd name="T12" fmla="*/ 0 w 9"/>
              <a:gd name="T13" fmla="*/ 1077913 h 627"/>
              <a:gd name="T14" fmla="*/ 0 60000 65536"/>
              <a:gd name="T15" fmla="*/ 0 60000 65536"/>
              <a:gd name="T16" fmla="*/ 0 60000 65536"/>
              <a:gd name="T17" fmla="*/ 0 60000 65536"/>
              <a:gd name="T18" fmla="*/ 0 60000 65536"/>
              <a:gd name="T19" fmla="*/ 0 60000 65536"/>
              <a:gd name="T20" fmla="*/ 0 60000 65536"/>
              <a:gd name="T21" fmla="*/ 0 w 9"/>
              <a:gd name="T22" fmla="*/ 0 h 627"/>
              <a:gd name="T23" fmla="*/ 9 w 9"/>
              <a:gd name="T24" fmla="*/ 627 h 6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627">
                <a:moveTo>
                  <a:pt x="0" y="627"/>
                </a:moveTo>
                <a:lnTo>
                  <a:pt x="0" y="0"/>
                </a:lnTo>
                <a:lnTo>
                  <a:pt x="9" y="0"/>
                </a:lnTo>
                <a:lnTo>
                  <a:pt x="9" y="627"/>
                </a:lnTo>
                <a:lnTo>
                  <a:pt x="0" y="62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3" name="Freeform 147"/>
          <p:cNvSpPr>
            <a:spLocks/>
          </p:cNvSpPr>
          <p:nvPr/>
        </p:nvSpPr>
        <p:spPr bwMode="auto">
          <a:xfrm>
            <a:off x="5272088" y="4481513"/>
            <a:ext cx="15875" cy="977900"/>
          </a:xfrm>
          <a:custGeom>
            <a:avLst/>
            <a:gdLst>
              <a:gd name="T0" fmla="*/ 0 w 10"/>
              <a:gd name="T1" fmla="*/ 977900 h 569"/>
              <a:gd name="T2" fmla="*/ 0 w 10"/>
              <a:gd name="T3" fmla="*/ 0 h 569"/>
              <a:gd name="T4" fmla="*/ 15875 w 10"/>
              <a:gd name="T5" fmla="*/ 0 h 569"/>
              <a:gd name="T6" fmla="*/ 15875 w 10"/>
              <a:gd name="T7" fmla="*/ 977900 h 569"/>
              <a:gd name="T8" fmla="*/ 0 w 10"/>
              <a:gd name="T9" fmla="*/ 977900 h 569"/>
              <a:gd name="T10" fmla="*/ 0 w 10"/>
              <a:gd name="T11" fmla="*/ 977900 h 569"/>
              <a:gd name="T12" fmla="*/ 0 w 10"/>
              <a:gd name="T13" fmla="*/ 977900 h 569"/>
              <a:gd name="T14" fmla="*/ 0 60000 65536"/>
              <a:gd name="T15" fmla="*/ 0 60000 65536"/>
              <a:gd name="T16" fmla="*/ 0 60000 65536"/>
              <a:gd name="T17" fmla="*/ 0 60000 65536"/>
              <a:gd name="T18" fmla="*/ 0 60000 65536"/>
              <a:gd name="T19" fmla="*/ 0 60000 65536"/>
              <a:gd name="T20" fmla="*/ 0 60000 65536"/>
              <a:gd name="T21" fmla="*/ 0 w 10"/>
              <a:gd name="T22" fmla="*/ 0 h 569"/>
              <a:gd name="T23" fmla="*/ 10 w 10"/>
              <a:gd name="T24" fmla="*/ 569 h 5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69">
                <a:moveTo>
                  <a:pt x="0" y="569"/>
                </a:moveTo>
                <a:lnTo>
                  <a:pt x="0" y="0"/>
                </a:lnTo>
                <a:lnTo>
                  <a:pt x="10" y="0"/>
                </a:lnTo>
                <a:lnTo>
                  <a:pt x="10" y="569"/>
                </a:lnTo>
                <a:lnTo>
                  <a:pt x="0" y="56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4" name="Freeform 148"/>
          <p:cNvSpPr>
            <a:spLocks/>
          </p:cNvSpPr>
          <p:nvPr/>
        </p:nvSpPr>
        <p:spPr bwMode="auto">
          <a:xfrm>
            <a:off x="5313363" y="4381500"/>
            <a:ext cx="15875" cy="1077913"/>
          </a:xfrm>
          <a:custGeom>
            <a:avLst/>
            <a:gdLst>
              <a:gd name="T0" fmla="*/ 0 w 10"/>
              <a:gd name="T1" fmla="*/ 1077913 h 627"/>
              <a:gd name="T2" fmla="*/ 0 w 10"/>
              <a:gd name="T3" fmla="*/ 0 h 627"/>
              <a:gd name="T4" fmla="*/ 15875 w 10"/>
              <a:gd name="T5" fmla="*/ 0 h 627"/>
              <a:gd name="T6" fmla="*/ 15875 w 10"/>
              <a:gd name="T7" fmla="*/ 1077913 h 627"/>
              <a:gd name="T8" fmla="*/ 0 w 10"/>
              <a:gd name="T9" fmla="*/ 1077913 h 627"/>
              <a:gd name="T10" fmla="*/ 0 w 10"/>
              <a:gd name="T11" fmla="*/ 1077913 h 627"/>
              <a:gd name="T12" fmla="*/ 0 w 10"/>
              <a:gd name="T13" fmla="*/ 1077913 h 627"/>
              <a:gd name="T14" fmla="*/ 0 60000 65536"/>
              <a:gd name="T15" fmla="*/ 0 60000 65536"/>
              <a:gd name="T16" fmla="*/ 0 60000 65536"/>
              <a:gd name="T17" fmla="*/ 0 60000 65536"/>
              <a:gd name="T18" fmla="*/ 0 60000 65536"/>
              <a:gd name="T19" fmla="*/ 0 60000 65536"/>
              <a:gd name="T20" fmla="*/ 0 60000 65536"/>
              <a:gd name="T21" fmla="*/ 0 w 10"/>
              <a:gd name="T22" fmla="*/ 0 h 627"/>
              <a:gd name="T23" fmla="*/ 10 w 10"/>
              <a:gd name="T24" fmla="*/ 627 h 6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27">
                <a:moveTo>
                  <a:pt x="0" y="627"/>
                </a:moveTo>
                <a:lnTo>
                  <a:pt x="0" y="0"/>
                </a:lnTo>
                <a:lnTo>
                  <a:pt x="10" y="0"/>
                </a:lnTo>
                <a:lnTo>
                  <a:pt x="10" y="627"/>
                </a:lnTo>
                <a:lnTo>
                  <a:pt x="0" y="62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5" name="Freeform 149"/>
          <p:cNvSpPr>
            <a:spLocks/>
          </p:cNvSpPr>
          <p:nvPr/>
        </p:nvSpPr>
        <p:spPr bwMode="auto">
          <a:xfrm>
            <a:off x="5354638" y="4381500"/>
            <a:ext cx="17462" cy="1077913"/>
          </a:xfrm>
          <a:custGeom>
            <a:avLst/>
            <a:gdLst>
              <a:gd name="T0" fmla="*/ 0 w 10"/>
              <a:gd name="T1" fmla="*/ 1077913 h 627"/>
              <a:gd name="T2" fmla="*/ 0 w 10"/>
              <a:gd name="T3" fmla="*/ 0 h 627"/>
              <a:gd name="T4" fmla="*/ 17462 w 10"/>
              <a:gd name="T5" fmla="*/ 0 h 627"/>
              <a:gd name="T6" fmla="*/ 17462 w 10"/>
              <a:gd name="T7" fmla="*/ 1077913 h 627"/>
              <a:gd name="T8" fmla="*/ 0 w 10"/>
              <a:gd name="T9" fmla="*/ 1077913 h 627"/>
              <a:gd name="T10" fmla="*/ 0 w 10"/>
              <a:gd name="T11" fmla="*/ 1077913 h 627"/>
              <a:gd name="T12" fmla="*/ 0 w 10"/>
              <a:gd name="T13" fmla="*/ 1077913 h 627"/>
              <a:gd name="T14" fmla="*/ 0 60000 65536"/>
              <a:gd name="T15" fmla="*/ 0 60000 65536"/>
              <a:gd name="T16" fmla="*/ 0 60000 65536"/>
              <a:gd name="T17" fmla="*/ 0 60000 65536"/>
              <a:gd name="T18" fmla="*/ 0 60000 65536"/>
              <a:gd name="T19" fmla="*/ 0 60000 65536"/>
              <a:gd name="T20" fmla="*/ 0 60000 65536"/>
              <a:gd name="T21" fmla="*/ 0 w 10"/>
              <a:gd name="T22" fmla="*/ 0 h 627"/>
              <a:gd name="T23" fmla="*/ 10 w 10"/>
              <a:gd name="T24" fmla="*/ 627 h 6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27">
                <a:moveTo>
                  <a:pt x="0" y="627"/>
                </a:moveTo>
                <a:lnTo>
                  <a:pt x="0" y="0"/>
                </a:lnTo>
                <a:lnTo>
                  <a:pt x="10" y="0"/>
                </a:lnTo>
                <a:lnTo>
                  <a:pt x="10" y="627"/>
                </a:lnTo>
                <a:lnTo>
                  <a:pt x="0" y="62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6" name="Freeform 150"/>
          <p:cNvSpPr>
            <a:spLocks/>
          </p:cNvSpPr>
          <p:nvPr/>
        </p:nvSpPr>
        <p:spPr bwMode="auto">
          <a:xfrm>
            <a:off x="5397500" y="4318000"/>
            <a:ext cx="15875" cy="1141413"/>
          </a:xfrm>
          <a:custGeom>
            <a:avLst/>
            <a:gdLst>
              <a:gd name="T0" fmla="*/ 0 w 9"/>
              <a:gd name="T1" fmla="*/ 1141413 h 664"/>
              <a:gd name="T2" fmla="*/ 0 w 9"/>
              <a:gd name="T3" fmla="*/ 0 h 664"/>
              <a:gd name="T4" fmla="*/ 15875 w 9"/>
              <a:gd name="T5" fmla="*/ 0 h 664"/>
              <a:gd name="T6" fmla="*/ 15875 w 9"/>
              <a:gd name="T7" fmla="*/ 1141413 h 664"/>
              <a:gd name="T8" fmla="*/ 0 w 9"/>
              <a:gd name="T9" fmla="*/ 1141413 h 664"/>
              <a:gd name="T10" fmla="*/ 0 w 9"/>
              <a:gd name="T11" fmla="*/ 1141413 h 664"/>
              <a:gd name="T12" fmla="*/ 0 w 9"/>
              <a:gd name="T13" fmla="*/ 1141413 h 664"/>
              <a:gd name="T14" fmla="*/ 0 60000 65536"/>
              <a:gd name="T15" fmla="*/ 0 60000 65536"/>
              <a:gd name="T16" fmla="*/ 0 60000 65536"/>
              <a:gd name="T17" fmla="*/ 0 60000 65536"/>
              <a:gd name="T18" fmla="*/ 0 60000 65536"/>
              <a:gd name="T19" fmla="*/ 0 60000 65536"/>
              <a:gd name="T20" fmla="*/ 0 60000 65536"/>
              <a:gd name="T21" fmla="*/ 0 w 9"/>
              <a:gd name="T22" fmla="*/ 0 h 664"/>
              <a:gd name="T23" fmla="*/ 9 w 9"/>
              <a:gd name="T24" fmla="*/ 664 h 6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664">
                <a:moveTo>
                  <a:pt x="0" y="664"/>
                </a:moveTo>
                <a:lnTo>
                  <a:pt x="0" y="0"/>
                </a:lnTo>
                <a:lnTo>
                  <a:pt x="9" y="0"/>
                </a:lnTo>
                <a:lnTo>
                  <a:pt x="9" y="664"/>
                </a:lnTo>
                <a:lnTo>
                  <a:pt x="0" y="66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7" name="Freeform 151"/>
          <p:cNvSpPr>
            <a:spLocks/>
          </p:cNvSpPr>
          <p:nvPr/>
        </p:nvSpPr>
        <p:spPr bwMode="auto">
          <a:xfrm>
            <a:off x="5438775" y="5230813"/>
            <a:ext cx="17463" cy="228600"/>
          </a:xfrm>
          <a:custGeom>
            <a:avLst/>
            <a:gdLst>
              <a:gd name="T0" fmla="*/ 0 w 10"/>
              <a:gd name="T1" fmla="*/ 228600 h 133"/>
              <a:gd name="T2" fmla="*/ 0 w 10"/>
              <a:gd name="T3" fmla="*/ 0 h 133"/>
              <a:gd name="T4" fmla="*/ 17463 w 10"/>
              <a:gd name="T5" fmla="*/ 0 h 133"/>
              <a:gd name="T6" fmla="*/ 17463 w 10"/>
              <a:gd name="T7" fmla="*/ 228600 h 133"/>
              <a:gd name="T8" fmla="*/ 0 w 10"/>
              <a:gd name="T9" fmla="*/ 228600 h 133"/>
              <a:gd name="T10" fmla="*/ 0 w 10"/>
              <a:gd name="T11" fmla="*/ 228600 h 133"/>
              <a:gd name="T12" fmla="*/ 0 w 10"/>
              <a:gd name="T13" fmla="*/ 228600 h 133"/>
              <a:gd name="T14" fmla="*/ 0 60000 65536"/>
              <a:gd name="T15" fmla="*/ 0 60000 65536"/>
              <a:gd name="T16" fmla="*/ 0 60000 65536"/>
              <a:gd name="T17" fmla="*/ 0 60000 65536"/>
              <a:gd name="T18" fmla="*/ 0 60000 65536"/>
              <a:gd name="T19" fmla="*/ 0 60000 65536"/>
              <a:gd name="T20" fmla="*/ 0 60000 65536"/>
              <a:gd name="T21" fmla="*/ 0 w 10"/>
              <a:gd name="T22" fmla="*/ 0 h 133"/>
              <a:gd name="T23" fmla="*/ 10 w 10"/>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33">
                <a:moveTo>
                  <a:pt x="0" y="133"/>
                </a:moveTo>
                <a:lnTo>
                  <a:pt x="0" y="0"/>
                </a:lnTo>
                <a:lnTo>
                  <a:pt x="10" y="0"/>
                </a:lnTo>
                <a:lnTo>
                  <a:pt x="10" y="133"/>
                </a:lnTo>
                <a:lnTo>
                  <a:pt x="0" y="13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8" name="Freeform 152"/>
          <p:cNvSpPr>
            <a:spLocks/>
          </p:cNvSpPr>
          <p:nvPr/>
        </p:nvSpPr>
        <p:spPr bwMode="auto">
          <a:xfrm>
            <a:off x="5480050" y="5033963"/>
            <a:ext cx="19050" cy="425450"/>
          </a:xfrm>
          <a:custGeom>
            <a:avLst/>
            <a:gdLst>
              <a:gd name="T0" fmla="*/ 0 w 11"/>
              <a:gd name="T1" fmla="*/ 425450 h 247"/>
              <a:gd name="T2" fmla="*/ 0 w 11"/>
              <a:gd name="T3" fmla="*/ 0 h 247"/>
              <a:gd name="T4" fmla="*/ 19050 w 11"/>
              <a:gd name="T5" fmla="*/ 0 h 247"/>
              <a:gd name="T6" fmla="*/ 19050 w 11"/>
              <a:gd name="T7" fmla="*/ 425450 h 247"/>
              <a:gd name="T8" fmla="*/ 0 w 11"/>
              <a:gd name="T9" fmla="*/ 425450 h 247"/>
              <a:gd name="T10" fmla="*/ 0 w 11"/>
              <a:gd name="T11" fmla="*/ 425450 h 247"/>
              <a:gd name="T12" fmla="*/ 0 w 11"/>
              <a:gd name="T13" fmla="*/ 425450 h 247"/>
              <a:gd name="T14" fmla="*/ 0 60000 65536"/>
              <a:gd name="T15" fmla="*/ 0 60000 65536"/>
              <a:gd name="T16" fmla="*/ 0 60000 65536"/>
              <a:gd name="T17" fmla="*/ 0 60000 65536"/>
              <a:gd name="T18" fmla="*/ 0 60000 65536"/>
              <a:gd name="T19" fmla="*/ 0 60000 65536"/>
              <a:gd name="T20" fmla="*/ 0 60000 65536"/>
              <a:gd name="T21" fmla="*/ 0 w 11"/>
              <a:gd name="T22" fmla="*/ 0 h 247"/>
              <a:gd name="T23" fmla="*/ 11 w 11"/>
              <a:gd name="T24" fmla="*/ 247 h 2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47">
                <a:moveTo>
                  <a:pt x="0" y="247"/>
                </a:moveTo>
                <a:lnTo>
                  <a:pt x="0" y="0"/>
                </a:lnTo>
                <a:lnTo>
                  <a:pt x="11" y="0"/>
                </a:lnTo>
                <a:lnTo>
                  <a:pt x="11" y="247"/>
                </a:lnTo>
                <a:lnTo>
                  <a:pt x="0" y="24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09" name="Freeform 153"/>
          <p:cNvSpPr>
            <a:spLocks/>
          </p:cNvSpPr>
          <p:nvPr/>
        </p:nvSpPr>
        <p:spPr bwMode="auto">
          <a:xfrm>
            <a:off x="5524500" y="4710113"/>
            <a:ext cx="15875" cy="749300"/>
          </a:xfrm>
          <a:custGeom>
            <a:avLst/>
            <a:gdLst>
              <a:gd name="T0" fmla="*/ 0 w 9"/>
              <a:gd name="T1" fmla="*/ 749300 h 436"/>
              <a:gd name="T2" fmla="*/ 0 w 9"/>
              <a:gd name="T3" fmla="*/ 0 h 436"/>
              <a:gd name="T4" fmla="*/ 15875 w 9"/>
              <a:gd name="T5" fmla="*/ 0 h 436"/>
              <a:gd name="T6" fmla="*/ 15875 w 9"/>
              <a:gd name="T7" fmla="*/ 749300 h 436"/>
              <a:gd name="T8" fmla="*/ 0 w 9"/>
              <a:gd name="T9" fmla="*/ 749300 h 436"/>
              <a:gd name="T10" fmla="*/ 0 w 9"/>
              <a:gd name="T11" fmla="*/ 749300 h 436"/>
              <a:gd name="T12" fmla="*/ 0 w 9"/>
              <a:gd name="T13" fmla="*/ 749300 h 436"/>
              <a:gd name="T14" fmla="*/ 0 60000 65536"/>
              <a:gd name="T15" fmla="*/ 0 60000 65536"/>
              <a:gd name="T16" fmla="*/ 0 60000 65536"/>
              <a:gd name="T17" fmla="*/ 0 60000 65536"/>
              <a:gd name="T18" fmla="*/ 0 60000 65536"/>
              <a:gd name="T19" fmla="*/ 0 60000 65536"/>
              <a:gd name="T20" fmla="*/ 0 60000 65536"/>
              <a:gd name="T21" fmla="*/ 0 w 9"/>
              <a:gd name="T22" fmla="*/ 0 h 436"/>
              <a:gd name="T23" fmla="*/ 9 w 9"/>
              <a:gd name="T24" fmla="*/ 436 h 4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436">
                <a:moveTo>
                  <a:pt x="0" y="436"/>
                </a:moveTo>
                <a:lnTo>
                  <a:pt x="0" y="0"/>
                </a:lnTo>
                <a:lnTo>
                  <a:pt x="9" y="0"/>
                </a:lnTo>
                <a:lnTo>
                  <a:pt x="9" y="436"/>
                </a:lnTo>
                <a:lnTo>
                  <a:pt x="0" y="43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0" name="Freeform 154"/>
          <p:cNvSpPr>
            <a:spLocks/>
          </p:cNvSpPr>
          <p:nvPr/>
        </p:nvSpPr>
        <p:spPr bwMode="auto">
          <a:xfrm>
            <a:off x="5565775" y="4710113"/>
            <a:ext cx="15875" cy="749300"/>
          </a:xfrm>
          <a:custGeom>
            <a:avLst/>
            <a:gdLst>
              <a:gd name="T0" fmla="*/ 0 w 10"/>
              <a:gd name="T1" fmla="*/ 749300 h 436"/>
              <a:gd name="T2" fmla="*/ 0 w 10"/>
              <a:gd name="T3" fmla="*/ 0 h 436"/>
              <a:gd name="T4" fmla="*/ 15875 w 10"/>
              <a:gd name="T5" fmla="*/ 0 h 436"/>
              <a:gd name="T6" fmla="*/ 15875 w 10"/>
              <a:gd name="T7" fmla="*/ 749300 h 436"/>
              <a:gd name="T8" fmla="*/ 0 w 10"/>
              <a:gd name="T9" fmla="*/ 749300 h 436"/>
              <a:gd name="T10" fmla="*/ 0 w 10"/>
              <a:gd name="T11" fmla="*/ 749300 h 436"/>
              <a:gd name="T12" fmla="*/ 0 w 10"/>
              <a:gd name="T13" fmla="*/ 749300 h 436"/>
              <a:gd name="T14" fmla="*/ 0 60000 65536"/>
              <a:gd name="T15" fmla="*/ 0 60000 65536"/>
              <a:gd name="T16" fmla="*/ 0 60000 65536"/>
              <a:gd name="T17" fmla="*/ 0 60000 65536"/>
              <a:gd name="T18" fmla="*/ 0 60000 65536"/>
              <a:gd name="T19" fmla="*/ 0 60000 65536"/>
              <a:gd name="T20" fmla="*/ 0 60000 65536"/>
              <a:gd name="T21" fmla="*/ 0 w 10"/>
              <a:gd name="T22" fmla="*/ 0 h 436"/>
              <a:gd name="T23" fmla="*/ 10 w 10"/>
              <a:gd name="T24" fmla="*/ 436 h 4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36">
                <a:moveTo>
                  <a:pt x="0" y="436"/>
                </a:moveTo>
                <a:lnTo>
                  <a:pt x="0" y="0"/>
                </a:lnTo>
                <a:lnTo>
                  <a:pt x="10" y="0"/>
                </a:lnTo>
                <a:lnTo>
                  <a:pt x="10" y="436"/>
                </a:lnTo>
                <a:lnTo>
                  <a:pt x="0" y="43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1" name="Freeform 155"/>
          <p:cNvSpPr>
            <a:spLocks/>
          </p:cNvSpPr>
          <p:nvPr/>
        </p:nvSpPr>
        <p:spPr bwMode="auto">
          <a:xfrm>
            <a:off x="5608638" y="4773613"/>
            <a:ext cx="15875" cy="685800"/>
          </a:xfrm>
          <a:custGeom>
            <a:avLst/>
            <a:gdLst>
              <a:gd name="T0" fmla="*/ 0 w 10"/>
              <a:gd name="T1" fmla="*/ 685800 h 399"/>
              <a:gd name="T2" fmla="*/ 0 w 10"/>
              <a:gd name="T3" fmla="*/ 0 h 399"/>
              <a:gd name="T4" fmla="*/ 15875 w 10"/>
              <a:gd name="T5" fmla="*/ 0 h 399"/>
              <a:gd name="T6" fmla="*/ 15875 w 10"/>
              <a:gd name="T7" fmla="*/ 685800 h 399"/>
              <a:gd name="T8" fmla="*/ 0 w 10"/>
              <a:gd name="T9" fmla="*/ 685800 h 399"/>
              <a:gd name="T10" fmla="*/ 0 w 10"/>
              <a:gd name="T11" fmla="*/ 685800 h 399"/>
              <a:gd name="T12" fmla="*/ 0 w 10"/>
              <a:gd name="T13" fmla="*/ 685800 h 399"/>
              <a:gd name="T14" fmla="*/ 0 60000 65536"/>
              <a:gd name="T15" fmla="*/ 0 60000 65536"/>
              <a:gd name="T16" fmla="*/ 0 60000 65536"/>
              <a:gd name="T17" fmla="*/ 0 60000 65536"/>
              <a:gd name="T18" fmla="*/ 0 60000 65536"/>
              <a:gd name="T19" fmla="*/ 0 60000 65536"/>
              <a:gd name="T20" fmla="*/ 0 60000 65536"/>
              <a:gd name="T21" fmla="*/ 0 w 10"/>
              <a:gd name="T22" fmla="*/ 0 h 399"/>
              <a:gd name="T23" fmla="*/ 10 w 10"/>
              <a:gd name="T24" fmla="*/ 399 h 3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99">
                <a:moveTo>
                  <a:pt x="0" y="399"/>
                </a:moveTo>
                <a:lnTo>
                  <a:pt x="0" y="0"/>
                </a:lnTo>
                <a:lnTo>
                  <a:pt x="10" y="0"/>
                </a:lnTo>
                <a:lnTo>
                  <a:pt x="10" y="399"/>
                </a:lnTo>
                <a:lnTo>
                  <a:pt x="0" y="39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2" name="Freeform 156"/>
          <p:cNvSpPr>
            <a:spLocks/>
          </p:cNvSpPr>
          <p:nvPr/>
        </p:nvSpPr>
        <p:spPr bwMode="auto">
          <a:xfrm>
            <a:off x="5649913" y="4381500"/>
            <a:ext cx="15875" cy="1077913"/>
          </a:xfrm>
          <a:custGeom>
            <a:avLst/>
            <a:gdLst>
              <a:gd name="T0" fmla="*/ 0 w 9"/>
              <a:gd name="T1" fmla="*/ 1077913 h 627"/>
              <a:gd name="T2" fmla="*/ 0 w 9"/>
              <a:gd name="T3" fmla="*/ 0 h 627"/>
              <a:gd name="T4" fmla="*/ 15875 w 9"/>
              <a:gd name="T5" fmla="*/ 0 h 627"/>
              <a:gd name="T6" fmla="*/ 15875 w 9"/>
              <a:gd name="T7" fmla="*/ 1077913 h 627"/>
              <a:gd name="T8" fmla="*/ 0 w 9"/>
              <a:gd name="T9" fmla="*/ 1077913 h 627"/>
              <a:gd name="T10" fmla="*/ 0 w 9"/>
              <a:gd name="T11" fmla="*/ 1077913 h 627"/>
              <a:gd name="T12" fmla="*/ 0 w 9"/>
              <a:gd name="T13" fmla="*/ 1077913 h 627"/>
              <a:gd name="T14" fmla="*/ 0 60000 65536"/>
              <a:gd name="T15" fmla="*/ 0 60000 65536"/>
              <a:gd name="T16" fmla="*/ 0 60000 65536"/>
              <a:gd name="T17" fmla="*/ 0 60000 65536"/>
              <a:gd name="T18" fmla="*/ 0 60000 65536"/>
              <a:gd name="T19" fmla="*/ 0 60000 65536"/>
              <a:gd name="T20" fmla="*/ 0 60000 65536"/>
              <a:gd name="T21" fmla="*/ 0 w 9"/>
              <a:gd name="T22" fmla="*/ 0 h 627"/>
              <a:gd name="T23" fmla="*/ 9 w 9"/>
              <a:gd name="T24" fmla="*/ 627 h 6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627">
                <a:moveTo>
                  <a:pt x="0" y="627"/>
                </a:moveTo>
                <a:lnTo>
                  <a:pt x="0" y="0"/>
                </a:lnTo>
                <a:lnTo>
                  <a:pt x="9" y="0"/>
                </a:lnTo>
                <a:lnTo>
                  <a:pt x="9" y="627"/>
                </a:lnTo>
                <a:lnTo>
                  <a:pt x="0" y="62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3" name="Freeform 157"/>
          <p:cNvSpPr>
            <a:spLocks/>
          </p:cNvSpPr>
          <p:nvPr/>
        </p:nvSpPr>
        <p:spPr bwMode="auto">
          <a:xfrm>
            <a:off x="5691188" y="4610100"/>
            <a:ext cx="17462" cy="849313"/>
          </a:xfrm>
          <a:custGeom>
            <a:avLst/>
            <a:gdLst>
              <a:gd name="T0" fmla="*/ 0 w 10"/>
              <a:gd name="T1" fmla="*/ 849313 h 494"/>
              <a:gd name="T2" fmla="*/ 0 w 10"/>
              <a:gd name="T3" fmla="*/ 0 h 494"/>
              <a:gd name="T4" fmla="*/ 17462 w 10"/>
              <a:gd name="T5" fmla="*/ 0 h 494"/>
              <a:gd name="T6" fmla="*/ 17462 w 10"/>
              <a:gd name="T7" fmla="*/ 849313 h 494"/>
              <a:gd name="T8" fmla="*/ 0 w 10"/>
              <a:gd name="T9" fmla="*/ 849313 h 494"/>
              <a:gd name="T10" fmla="*/ 0 w 10"/>
              <a:gd name="T11" fmla="*/ 849313 h 494"/>
              <a:gd name="T12" fmla="*/ 0 w 10"/>
              <a:gd name="T13" fmla="*/ 849313 h 494"/>
              <a:gd name="T14" fmla="*/ 0 60000 65536"/>
              <a:gd name="T15" fmla="*/ 0 60000 65536"/>
              <a:gd name="T16" fmla="*/ 0 60000 65536"/>
              <a:gd name="T17" fmla="*/ 0 60000 65536"/>
              <a:gd name="T18" fmla="*/ 0 60000 65536"/>
              <a:gd name="T19" fmla="*/ 0 60000 65536"/>
              <a:gd name="T20" fmla="*/ 0 60000 65536"/>
              <a:gd name="T21" fmla="*/ 0 w 10"/>
              <a:gd name="T22" fmla="*/ 0 h 494"/>
              <a:gd name="T23" fmla="*/ 10 w 10"/>
              <a:gd name="T24" fmla="*/ 494 h 4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94">
                <a:moveTo>
                  <a:pt x="0" y="494"/>
                </a:moveTo>
                <a:lnTo>
                  <a:pt x="0" y="0"/>
                </a:lnTo>
                <a:lnTo>
                  <a:pt x="10" y="0"/>
                </a:lnTo>
                <a:lnTo>
                  <a:pt x="10" y="494"/>
                </a:lnTo>
                <a:lnTo>
                  <a:pt x="0" y="49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4" name="Freeform 158"/>
          <p:cNvSpPr>
            <a:spLocks/>
          </p:cNvSpPr>
          <p:nvPr/>
        </p:nvSpPr>
        <p:spPr bwMode="auto">
          <a:xfrm>
            <a:off x="5734050" y="5099050"/>
            <a:ext cx="17463" cy="360363"/>
          </a:xfrm>
          <a:custGeom>
            <a:avLst/>
            <a:gdLst>
              <a:gd name="T0" fmla="*/ 0 w 10"/>
              <a:gd name="T1" fmla="*/ 360363 h 209"/>
              <a:gd name="T2" fmla="*/ 0 w 10"/>
              <a:gd name="T3" fmla="*/ 0 h 209"/>
              <a:gd name="T4" fmla="*/ 17463 w 10"/>
              <a:gd name="T5" fmla="*/ 0 h 209"/>
              <a:gd name="T6" fmla="*/ 17463 w 10"/>
              <a:gd name="T7" fmla="*/ 360363 h 209"/>
              <a:gd name="T8" fmla="*/ 0 w 10"/>
              <a:gd name="T9" fmla="*/ 360363 h 209"/>
              <a:gd name="T10" fmla="*/ 0 w 10"/>
              <a:gd name="T11" fmla="*/ 360363 h 209"/>
              <a:gd name="T12" fmla="*/ 0 w 10"/>
              <a:gd name="T13" fmla="*/ 360363 h 209"/>
              <a:gd name="T14" fmla="*/ 0 60000 65536"/>
              <a:gd name="T15" fmla="*/ 0 60000 65536"/>
              <a:gd name="T16" fmla="*/ 0 60000 65536"/>
              <a:gd name="T17" fmla="*/ 0 60000 65536"/>
              <a:gd name="T18" fmla="*/ 0 60000 65536"/>
              <a:gd name="T19" fmla="*/ 0 60000 65536"/>
              <a:gd name="T20" fmla="*/ 0 60000 65536"/>
              <a:gd name="T21" fmla="*/ 0 w 10"/>
              <a:gd name="T22" fmla="*/ 0 h 209"/>
              <a:gd name="T23" fmla="*/ 10 w 10"/>
              <a:gd name="T24" fmla="*/ 209 h 2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09">
                <a:moveTo>
                  <a:pt x="0" y="209"/>
                </a:moveTo>
                <a:lnTo>
                  <a:pt x="0" y="0"/>
                </a:lnTo>
                <a:lnTo>
                  <a:pt x="10" y="0"/>
                </a:lnTo>
                <a:lnTo>
                  <a:pt x="10" y="209"/>
                </a:lnTo>
                <a:lnTo>
                  <a:pt x="0" y="20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5" name="Freeform 159"/>
          <p:cNvSpPr>
            <a:spLocks/>
          </p:cNvSpPr>
          <p:nvPr/>
        </p:nvSpPr>
        <p:spPr bwMode="auto">
          <a:xfrm>
            <a:off x="5776913" y="4643438"/>
            <a:ext cx="17462" cy="815975"/>
          </a:xfrm>
          <a:custGeom>
            <a:avLst/>
            <a:gdLst>
              <a:gd name="T0" fmla="*/ 0 w 10"/>
              <a:gd name="T1" fmla="*/ 815975 h 475"/>
              <a:gd name="T2" fmla="*/ 0 w 10"/>
              <a:gd name="T3" fmla="*/ 0 h 475"/>
              <a:gd name="T4" fmla="*/ 17462 w 10"/>
              <a:gd name="T5" fmla="*/ 0 h 475"/>
              <a:gd name="T6" fmla="*/ 17462 w 10"/>
              <a:gd name="T7" fmla="*/ 815975 h 475"/>
              <a:gd name="T8" fmla="*/ 0 w 10"/>
              <a:gd name="T9" fmla="*/ 815975 h 475"/>
              <a:gd name="T10" fmla="*/ 0 w 10"/>
              <a:gd name="T11" fmla="*/ 815975 h 475"/>
              <a:gd name="T12" fmla="*/ 0 w 10"/>
              <a:gd name="T13" fmla="*/ 815975 h 475"/>
              <a:gd name="T14" fmla="*/ 0 60000 65536"/>
              <a:gd name="T15" fmla="*/ 0 60000 65536"/>
              <a:gd name="T16" fmla="*/ 0 60000 65536"/>
              <a:gd name="T17" fmla="*/ 0 60000 65536"/>
              <a:gd name="T18" fmla="*/ 0 60000 65536"/>
              <a:gd name="T19" fmla="*/ 0 60000 65536"/>
              <a:gd name="T20" fmla="*/ 0 60000 65536"/>
              <a:gd name="T21" fmla="*/ 0 w 10"/>
              <a:gd name="T22" fmla="*/ 0 h 475"/>
              <a:gd name="T23" fmla="*/ 10 w 10"/>
              <a:gd name="T24" fmla="*/ 475 h 4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475">
                <a:moveTo>
                  <a:pt x="0" y="475"/>
                </a:moveTo>
                <a:lnTo>
                  <a:pt x="0" y="0"/>
                </a:lnTo>
                <a:lnTo>
                  <a:pt x="10" y="0"/>
                </a:lnTo>
                <a:lnTo>
                  <a:pt x="10" y="475"/>
                </a:lnTo>
                <a:lnTo>
                  <a:pt x="0" y="47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6" name="Freeform 160"/>
          <p:cNvSpPr>
            <a:spLocks/>
          </p:cNvSpPr>
          <p:nvPr/>
        </p:nvSpPr>
        <p:spPr bwMode="auto">
          <a:xfrm>
            <a:off x="5818188" y="4219575"/>
            <a:ext cx="17462" cy="1239838"/>
          </a:xfrm>
          <a:custGeom>
            <a:avLst/>
            <a:gdLst>
              <a:gd name="T0" fmla="*/ 0 w 10"/>
              <a:gd name="T1" fmla="*/ 1239838 h 722"/>
              <a:gd name="T2" fmla="*/ 0 w 10"/>
              <a:gd name="T3" fmla="*/ 0 h 722"/>
              <a:gd name="T4" fmla="*/ 17462 w 10"/>
              <a:gd name="T5" fmla="*/ 0 h 722"/>
              <a:gd name="T6" fmla="*/ 17462 w 10"/>
              <a:gd name="T7" fmla="*/ 1239838 h 722"/>
              <a:gd name="T8" fmla="*/ 0 w 10"/>
              <a:gd name="T9" fmla="*/ 1239838 h 722"/>
              <a:gd name="T10" fmla="*/ 0 w 10"/>
              <a:gd name="T11" fmla="*/ 1239838 h 722"/>
              <a:gd name="T12" fmla="*/ 0 w 10"/>
              <a:gd name="T13" fmla="*/ 1239838 h 722"/>
              <a:gd name="T14" fmla="*/ 0 60000 65536"/>
              <a:gd name="T15" fmla="*/ 0 60000 65536"/>
              <a:gd name="T16" fmla="*/ 0 60000 65536"/>
              <a:gd name="T17" fmla="*/ 0 60000 65536"/>
              <a:gd name="T18" fmla="*/ 0 60000 65536"/>
              <a:gd name="T19" fmla="*/ 0 60000 65536"/>
              <a:gd name="T20" fmla="*/ 0 60000 65536"/>
              <a:gd name="T21" fmla="*/ 0 w 10"/>
              <a:gd name="T22" fmla="*/ 0 h 722"/>
              <a:gd name="T23" fmla="*/ 10 w 10"/>
              <a:gd name="T24" fmla="*/ 722 h 7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722">
                <a:moveTo>
                  <a:pt x="0" y="722"/>
                </a:moveTo>
                <a:lnTo>
                  <a:pt x="0" y="0"/>
                </a:lnTo>
                <a:lnTo>
                  <a:pt x="10" y="0"/>
                </a:lnTo>
                <a:lnTo>
                  <a:pt x="10" y="722"/>
                </a:lnTo>
                <a:lnTo>
                  <a:pt x="0" y="72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7" name="Freeform 161"/>
          <p:cNvSpPr>
            <a:spLocks/>
          </p:cNvSpPr>
          <p:nvPr/>
        </p:nvSpPr>
        <p:spPr bwMode="auto">
          <a:xfrm>
            <a:off x="5861050" y="5033963"/>
            <a:ext cx="15875" cy="425450"/>
          </a:xfrm>
          <a:custGeom>
            <a:avLst/>
            <a:gdLst>
              <a:gd name="T0" fmla="*/ 0 w 10"/>
              <a:gd name="T1" fmla="*/ 425450 h 247"/>
              <a:gd name="T2" fmla="*/ 0 w 10"/>
              <a:gd name="T3" fmla="*/ 0 h 247"/>
              <a:gd name="T4" fmla="*/ 15875 w 10"/>
              <a:gd name="T5" fmla="*/ 0 h 247"/>
              <a:gd name="T6" fmla="*/ 15875 w 10"/>
              <a:gd name="T7" fmla="*/ 425450 h 247"/>
              <a:gd name="T8" fmla="*/ 0 w 10"/>
              <a:gd name="T9" fmla="*/ 425450 h 247"/>
              <a:gd name="T10" fmla="*/ 0 w 10"/>
              <a:gd name="T11" fmla="*/ 425450 h 247"/>
              <a:gd name="T12" fmla="*/ 0 w 10"/>
              <a:gd name="T13" fmla="*/ 425450 h 247"/>
              <a:gd name="T14" fmla="*/ 0 60000 65536"/>
              <a:gd name="T15" fmla="*/ 0 60000 65536"/>
              <a:gd name="T16" fmla="*/ 0 60000 65536"/>
              <a:gd name="T17" fmla="*/ 0 60000 65536"/>
              <a:gd name="T18" fmla="*/ 0 60000 65536"/>
              <a:gd name="T19" fmla="*/ 0 60000 65536"/>
              <a:gd name="T20" fmla="*/ 0 60000 65536"/>
              <a:gd name="T21" fmla="*/ 0 w 10"/>
              <a:gd name="T22" fmla="*/ 0 h 247"/>
              <a:gd name="T23" fmla="*/ 10 w 10"/>
              <a:gd name="T24" fmla="*/ 247 h 2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247">
                <a:moveTo>
                  <a:pt x="0" y="247"/>
                </a:moveTo>
                <a:lnTo>
                  <a:pt x="0" y="0"/>
                </a:lnTo>
                <a:lnTo>
                  <a:pt x="10" y="0"/>
                </a:lnTo>
                <a:lnTo>
                  <a:pt x="10" y="247"/>
                </a:lnTo>
                <a:lnTo>
                  <a:pt x="0" y="24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8" name="Freeform 162"/>
          <p:cNvSpPr>
            <a:spLocks/>
          </p:cNvSpPr>
          <p:nvPr/>
        </p:nvSpPr>
        <p:spPr bwMode="auto">
          <a:xfrm>
            <a:off x="5903913" y="4838700"/>
            <a:ext cx="15875" cy="620713"/>
          </a:xfrm>
          <a:custGeom>
            <a:avLst/>
            <a:gdLst>
              <a:gd name="T0" fmla="*/ 0 w 10"/>
              <a:gd name="T1" fmla="*/ 620713 h 361"/>
              <a:gd name="T2" fmla="*/ 0 w 10"/>
              <a:gd name="T3" fmla="*/ 0 h 361"/>
              <a:gd name="T4" fmla="*/ 15875 w 10"/>
              <a:gd name="T5" fmla="*/ 0 h 361"/>
              <a:gd name="T6" fmla="*/ 15875 w 10"/>
              <a:gd name="T7" fmla="*/ 620713 h 361"/>
              <a:gd name="T8" fmla="*/ 0 w 10"/>
              <a:gd name="T9" fmla="*/ 620713 h 361"/>
              <a:gd name="T10" fmla="*/ 0 w 10"/>
              <a:gd name="T11" fmla="*/ 620713 h 361"/>
              <a:gd name="T12" fmla="*/ 0 w 10"/>
              <a:gd name="T13" fmla="*/ 620713 h 361"/>
              <a:gd name="T14" fmla="*/ 0 60000 65536"/>
              <a:gd name="T15" fmla="*/ 0 60000 65536"/>
              <a:gd name="T16" fmla="*/ 0 60000 65536"/>
              <a:gd name="T17" fmla="*/ 0 60000 65536"/>
              <a:gd name="T18" fmla="*/ 0 60000 65536"/>
              <a:gd name="T19" fmla="*/ 0 60000 65536"/>
              <a:gd name="T20" fmla="*/ 0 60000 65536"/>
              <a:gd name="T21" fmla="*/ 0 w 10"/>
              <a:gd name="T22" fmla="*/ 0 h 361"/>
              <a:gd name="T23" fmla="*/ 10 w 10"/>
              <a:gd name="T24" fmla="*/ 361 h 3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61">
                <a:moveTo>
                  <a:pt x="0" y="361"/>
                </a:moveTo>
                <a:lnTo>
                  <a:pt x="0" y="0"/>
                </a:lnTo>
                <a:lnTo>
                  <a:pt x="10" y="0"/>
                </a:lnTo>
                <a:lnTo>
                  <a:pt x="10" y="361"/>
                </a:lnTo>
                <a:lnTo>
                  <a:pt x="0" y="36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19" name="Freeform 163"/>
          <p:cNvSpPr>
            <a:spLocks/>
          </p:cNvSpPr>
          <p:nvPr/>
        </p:nvSpPr>
        <p:spPr bwMode="auto">
          <a:xfrm>
            <a:off x="5943600" y="5165725"/>
            <a:ext cx="19050" cy="293688"/>
          </a:xfrm>
          <a:custGeom>
            <a:avLst/>
            <a:gdLst>
              <a:gd name="T0" fmla="*/ 0 w 11"/>
              <a:gd name="T1" fmla="*/ 293688 h 171"/>
              <a:gd name="T2" fmla="*/ 0 w 11"/>
              <a:gd name="T3" fmla="*/ 0 h 171"/>
              <a:gd name="T4" fmla="*/ 19050 w 11"/>
              <a:gd name="T5" fmla="*/ 0 h 171"/>
              <a:gd name="T6" fmla="*/ 19050 w 11"/>
              <a:gd name="T7" fmla="*/ 293688 h 171"/>
              <a:gd name="T8" fmla="*/ 0 w 11"/>
              <a:gd name="T9" fmla="*/ 293688 h 171"/>
              <a:gd name="T10" fmla="*/ 0 w 11"/>
              <a:gd name="T11" fmla="*/ 293688 h 171"/>
              <a:gd name="T12" fmla="*/ 0 w 11"/>
              <a:gd name="T13" fmla="*/ 293688 h 171"/>
              <a:gd name="T14" fmla="*/ 0 60000 65536"/>
              <a:gd name="T15" fmla="*/ 0 60000 65536"/>
              <a:gd name="T16" fmla="*/ 0 60000 65536"/>
              <a:gd name="T17" fmla="*/ 0 60000 65536"/>
              <a:gd name="T18" fmla="*/ 0 60000 65536"/>
              <a:gd name="T19" fmla="*/ 0 60000 65536"/>
              <a:gd name="T20" fmla="*/ 0 60000 65536"/>
              <a:gd name="T21" fmla="*/ 0 w 11"/>
              <a:gd name="T22" fmla="*/ 0 h 171"/>
              <a:gd name="T23" fmla="*/ 11 w 11"/>
              <a:gd name="T24" fmla="*/ 171 h 1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71">
                <a:moveTo>
                  <a:pt x="0" y="171"/>
                </a:moveTo>
                <a:lnTo>
                  <a:pt x="0" y="0"/>
                </a:lnTo>
                <a:lnTo>
                  <a:pt x="11" y="0"/>
                </a:lnTo>
                <a:lnTo>
                  <a:pt x="11" y="171"/>
                </a:lnTo>
                <a:lnTo>
                  <a:pt x="0" y="17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0" name="Freeform 164"/>
          <p:cNvSpPr>
            <a:spLocks/>
          </p:cNvSpPr>
          <p:nvPr/>
        </p:nvSpPr>
        <p:spPr bwMode="auto">
          <a:xfrm>
            <a:off x="5986463" y="4286250"/>
            <a:ext cx="17462" cy="1173163"/>
          </a:xfrm>
          <a:custGeom>
            <a:avLst/>
            <a:gdLst>
              <a:gd name="T0" fmla="*/ 0 w 10"/>
              <a:gd name="T1" fmla="*/ 1173163 h 683"/>
              <a:gd name="T2" fmla="*/ 0 w 10"/>
              <a:gd name="T3" fmla="*/ 0 h 683"/>
              <a:gd name="T4" fmla="*/ 17462 w 10"/>
              <a:gd name="T5" fmla="*/ 0 h 683"/>
              <a:gd name="T6" fmla="*/ 17462 w 10"/>
              <a:gd name="T7" fmla="*/ 1173163 h 683"/>
              <a:gd name="T8" fmla="*/ 0 w 10"/>
              <a:gd name="T9" fmla="*/ 1173163 h 683"/>
              <a:gd name="T10" fmla="*/ 0 w 10"/>
              <a:gd name="T11" fmla="*/ 1173163 h 683"/>
              <a:gd name="T12" fmla="*/ 0 w 10"/>
              <a:gd name="T13" fmla="*/ 1173163 h 683"/>
              <a:gd name="T14" fmla="*/ 0 60000 65536"/>
              <a:gd name="T15" fmla="*/ 0 60000 65536"/>
              <a:gd name="T16" fmla="*/ 0 60000 65536"/>
              <a:gd name="T17" fmla="*/ 0 60000 65536"/>
              <a:gd name="T18" fmla="*/ 0 60000 65536"/>
              <a:gd name="T19" fmla="*/ 0 60000 65536"/>
              <a:gd name="T20" fmla="*/ 0 60000 65536"/>
              <a:gd name="T21" fmla="*/ 0 w 10"/>
              <a:gd name="T22" fmla="*/ 0 h 683"/>
              <a:gd name="T23" fmla="*/ 10 w 10"/>
              <a:gd name="T24" fmla="*/ 683 h 6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83">
                <a:moveTo>
                  <a:pt x="0" y="683"/>
                </a:moveTo>
                <a:lnTo>
                  <a:pt x="0" y="0"/>
                </a:lnTo>
                <a:lnTo>
                  <a:pt x="10" y="0"/>
                </a:lnTo>
                <a:lnTo>
                  <a:pt x="10" y="683"/>
                </a:lnTo>
                <a:lnTo>
                  <a:pt x="0" y="68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1" name="Freeform 165"/>
          <p:cNvSpPr>
            <a:spLocks/>
          </p:cNvSpPr>
          <p:nvPr/>
        </p:nvSpPr>
        <p:spPr bwMode="auto">
          <a:xfrm>
            <a:off x="6029325" y="4579938"/>
            <a:ext cx="17463" cy="879475"/>
          </a:xfrm>
          <a:custGeom>
            <a:avLst/>
            <a:gdLst>
              <a:gd name="T0" fmla="*/ 0 w 10"/>
              <a:gd name="T1" fmla="*/ 879475 h 512"/>
              <a:gd name="T2" fmla="*/ 0 w 10"/>
              <a:gd name="T3" fmla="*/ 0 h 512"/>
              <a:gd name="T4" fmla="*/ 17463 w 10"/>
              <a:gd name="T5" fmla="*/ 0 h 512"/>
              <a:gd name="T6" fmla="*/ 17463 w 10"/>
              <a:gd name="T7" fmla="*/ 879475 h 512"/>
              <a:gd name="T8" fmla="*/ 0 w 10"/>
              <a:gd name="T9" fmla="*/ 879475 h 512"/>
              <a:gd name="T10" fmla="*/ 0 w 10"/>
              <a:gd name="T11" fmla="*/ 879475 h 512"/>
              <a:gd name="T12" fmla="*/ 0 w 10"/>
              <a:gd name="T13" fmla="*/ 879475 h 512"/>
              <a:gd name="T14" fmla="*/ 0 60000 65536"/>
              <a:gd name="T15" fmla="*/ 0 60000 65536"/>
              <a:gd name="T16" fmla="*/ 0 60000 65536"/>
              <a:gd name="T17" fmla="*/ 0 60000 65536"/>
              <a:gd name="T18" fmla="*/ 0 60000 65536"/>
              <a:gd name="T19" fmla="*/ 0 60000 65536"/>
              <a:gd name="T20" fmla="*/ 0 60000 65536"/>
              <a:gd name="T21" fmla="*/ 0 w 10"/>
              <a:gd name="T22" fmla="*/ 0 h 512"/>
              <a:gd name="T23" fmla="*/ 10 w 10"/>
              <a:gd name="T24" fmla="*/ 512 h 5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12">
                <a:moveTo>
                  <a:pt x="0" y="512"/>
                </a:moveTo>
                <a:lnTo>
                  <a:pt x="0" y="0"/>
                </a:lnTo>
                <a:lnTo>
                  <a:pt x="10" y="0"/>
                </a:lnTo>
                <a:lnTo>
                  <a:pt x="10" y="512"/>
                </a:lnTo>
                <a:lnTo>
                  <a:pt x="0" y="51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2" name="Freeform 166"/>
          <p:cNvSpPr>
            <a:spLocks/>
          </p:cNvSpPr>
          <p:nvPr/>
        </p:nvSpPr>
        <p:spPr bwMode="auto">
          <a:xfrm>
            <a:off x="6072188" y="4286250"/>
            <a:ext cx="17462" cy="1173163"/>
          </a:xfrm>
          <a:custGeom>
            <a:avLst/>
            <a:gdLst>
              <a:gd name="T0" fmla="*/ 0 w 10"/>
              <a:gd name="T1" fmla="*/ 1173163 h 683"/>
              <a:gd name="T2" fmla="*/ 0 w 10"/>
              <a:gd name="T3" fmla="*/ 0 h 683"/>
              <a:gd name="T4" fmla="*/ 17462 w 10"/>
              <a:gd name="T5" fmla="*/ 0 h 683"/>
              <a:gd name="T6" fmla="*/ 17462 w 10"/>
              <a:gd name="T7" fmla="*/ 1173163 h 683"/>
              <a:gd name="T8" fmla="*/ 0 w 10"/>
              <a:gd name="T9" fmla="*/ 1173163 h 683"/>
              <a:gd name="T10" fmla="*/ 0 w 10"/>
              <a:gd name="T11" fmla="*/ 1173163 h 683"/>
              <a:gd name="T12" fmla="*/ 0 w 10"/>
              <a:gd name="T13" fmla="*/ 1173163 h 683"/>
              <a:gd name="T14" fmla="*/ 0 60000 65536"/>
              <a:gd name="T15" fmla="*/ 0 60000 65536"/>
              <a:gd name="T16" fmla="*/ 0 60000 65536"/>
              <a:gd name="T17" fmla="*/ 0 60000 65536"/>
              <a:gd name="T18" fmla="*/ 0 60000 65536"/>
              <a:gd name="T19" fmla="*/ 0 60000 65536"/>
              <a:gd name="T20" fmla="*/ 0 60000 65536"/>
              <a:gd name="T21" fmla="*/ 0 w 10"/>
              <a:gd name="T22" fmla="*/ 0 h 683"/>
              <a:gd name="T23" fmla="*/ 10 w 10"/>
              <a:gd name="T24" fmla="*/ 683 h 6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83">
                <a:moveTo>
                  <a:pt x="0" y="683"/>
                </a:moveTo>
                <a:lnTo>
                  <a:pt x="0" y="0"/>
                </a:lnTo>
                <a:lnTo>
                  <a:pt x="10" y="0"/>
                </a:lnTo>
                <a:lnTo>
                  <a:pt x="10" y="683"/>
                </a:lnTo>
                <a:lnTo>
                  <a:pt x="0" y="68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3" name="Freeform 167"/>
          <p:cNvSpPr>
            <a:spLocks/>
          </p:cNvSpPr>
          <p:nvPr/>
        </p:nvSpPr>
        <p:spPr bwMode="auto">
          <a:xfrm>
            <a:off x="6113463" y="4122738"/>
            <a:ext cx="19050" cy="1336675"/>
          </a:xfrm>
          <a:custGeom>
            <a:avLst/>
            <a:gdLst>
              <a:gd name="T0" fmla="*/ 0 w 11"/>
              <a:gd name="T1" fmla="*/ 1336675 h 778"/>
              <a:gd name="T2" fmla="*/ 0 w 11"/>
              <a:gd name="T3" fmla="*/ 0 h 778"/>
              <a:gd name="T4" fmla="*/ 19050 w 11"/>
              <a:gd name="T5" fmla="*/ 0 h 778"/>
              <a:gd name="T6" fmla="*/ 19050 w 11"/>
              <a:gd name="T7" fmla="*/ 1336675 h 778"/>
              <a:gd name="T8" fmla="*/ 0 w 11"/>
              <a:gd name="T9" fmla="*/ 1336675 h 778"/>
              <a:gd name="T10" fmla="*/ 0 w 11"/>
              <a:gd name="T11" fmla="*/ 1336675 h 778"/>
              <a:gd name="T12" fmla="*/ 0 w 11"/>
              <a:gd name="T13" fmla="*/ 1336675 h 778"/>
              <a:gd name="T14" fmla="*/ 0 60000 65536"/>
              <a:gd name="T15" fmla="*/ 0 60000 65536"/>
              <a:gd name="T16" fmla="*/ 0 60000 65536"/>
              <a:gd name="T17" fmla="*/ 0 60000 65536"/>
              <a:gd name="T18" fmla="*/ 0 60000 65536"/>
              <a:gd name="T19" fmla="*/ 0 60000 65536"/>
              <a:gd name="T20" fmla="*/ 0 60000 65536"/>
              <a:gd name="T21" fmla="*/ 0 w 11"/>
              <a:gd name="T22" fmla="*/ 0 h 778"/>
              <a:gd name="T23" fmla="*/ 11 w 11"/>
              <a:gd name="T24" fmla="*/ 778 h 7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778">
                <a:moveTo>
                  <a:pt x="0" y="778"/>
                </a:moveTo>
                <a:lnTo>
                  <a:pt x="0" y="0"/>
                </a:lnTo>
                <a:lnTo>
                  <a:pt x="11" y="0"/>
                </a:lnTo>
                <a:lnTo>
                  <a:pt x="11" y="778"/>
                </a:lnTo>
                <a:lnTo>
                  <a:pt x="0" y="77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4" name="Freeform 168"/>
          <p:cNvSpPr>
            <a:spLocks/>
          </p:cNvSpPr>
          <p:nvPr/>
        </p:nvSpPr>
        <p:spPr bwMode="auto">
          <a:xfrm>
            <a:off x="6156325" y="4024313"/>
            <a:ext cx="17463" cy="1435100"/>
          </a:xfrm>
          <a:custGeom>
            <a:avLst/>
            <a:gdLst>
              <a:gd name="T0" fmla="*/ 0 w 10"/>
              <a:gd name="T1" fmla="*/ 1435100 h 835"/>
              <a:gd name="T2" fmla="*/ 0 w 10"/>
              <a:gd name="T3" fmla="*/ 0 h 835"/>
              <a:gd name="T4" fmla="*/ 17463 w 10"/>
              <a:gd name="T5" fmla="*/ 0 h 835"/>
              <a:gd name="T6" fmla="*/ 17463 w 10"/>
              <a:gd name="T7" fmla="*/ 1435100 h 835"/>
              <a:gd name="T8" fmla="*/ 0 w 10"/>
              <a:gd name="T9" fmla="*/ 1435100 h 835"/>
              <a:gd name="T10" fmla="*/ 0 w 10"/>
              <a:gd name="T11" fmla="*/ 1435100 h 835"/>
              <a:gd name="T12" fmla="*/ 0 w 10"/>
              <a:gd name="T13" fmla="*/ 1435100 h 835"/>
              <a:gd name="T14" fmla="*/ 0 60000 65536"/>
              <a:gd name="T15" fmla="*/ 0 60000 65536"/>
              <a:gd name="T16" fmla="*/ 0 60000 65536"/>
              <a:gd name="T17" fmla="*/ 0 60000 65536"/>
              <a:gd name="T18" fmla="*/ 0 60000 65536"/>
              <a:gd name="T19" fmla="*/ 0 60000 65536"/>
              <a:gd name="T20" fmla="*/ 0 60000 65536"/>
              <a:gd name="T21" fmla="*/ 0 w 10"/>
              <a:gd name="T22" fmla="*/ 0 h 835"/>
              <a:gd name="T23" fmla="*/ 10 w 10"/>
              <a:gd name="T24" fmla="*/ 835 h 8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835">
                <a:moveTo>
                  <a:pt x="0" y="835"/>
                </a:moveTo>
                <a:lnTo>
                  <a:pt x="0" y="0"/>
                </a:lnTo>
                <a:lnTo>
                  <a:pt x="10" y="0"/>
                </a:lnTo>
                <a:lnTo>
                  <a:pt x="10" y="835"/>
                </a:lnTo>
                <a:lnTo>
                  <a:pt x="0" y="83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5" name="Freeform 169"/>
          <p:cNvSpPr>
            <a:spLocks/>
          </p:cNvSpPr>
          <p:nvPr/>
        </p:nvSpPr>
        <p:spPr bwMode="auto">
          <a:xfrm>
            <a:off x="6199188" y="4252913"/>
            <a:ext cx="15875" cy="1206500"/>
          </a:xfrm>
          <a:custGeom>
            <a:avLst/>
            <a:gdLst>
              <a:gd name="T0" fmla="*/ 0 w 10"/>
              <a:gd name="T1" fmla="*/ 1206500 h 702"/>
              <a:gd name="T2" fmla="*/ 0 w 10"/>
              <a:gd name="T3" fmla="*/ 0 h 702"/>
              <a:gd name="T4" fmla="*/ 15875 w 10"/>
              <a:gd name="T5" fmla="*/ 0 h 702"/>
              <a:gd name="T6" fmla="*/ 15875 w 10"/>
              <a:gd name="T7" fmla="*/ 1206500 h 702"/>
              <a:gd name="T8" fmla="*/ 0 w 10"/>
              <a:gd name="T9" fmla="*/ 1206500 h 702"/>
              <a:gd name="T10" fmla="*/ 0 w 10"/>
              <a:gd name="T11" fmla="*/ 1206500 h 702"/>
              <a:gd name="T12" fmla="*/ 0 w 10"/>
              <a:gd name="T13" fmla="*/ 1206500 h 702"/>
              <a:gd name="T14" fmla="*/ 0 60000 65536"/>
              <a:gd name="T15" fmla="*/ 0 60000 65536"/>
              <a:gd name="T16" fmla="*/ 0 60000 65536"/>
              <a:gd name="T17" fmla="*/ 0 60000 65536"/>
              <a:gd name="T18" fmla="*/ 0 60000 65536"/>
              <a:gd name="T19" fmla="*/ 0 60000 65536"/>
              <a:gd name="T20" fmla="*/ 0 60000 65536"/>
              <a:gd name="T21" fmla="*/ 0 w 10"/>
              <a:gd name="T22" fmla="*/ 0 h 702"/>
              <a:gd name="T23" fmla="*/ 10 w 10"/>
              <a:gd name="T24" fmla="*/ 702 h 7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702">
                <a:moveTo>
                  <a:pt x="0" y="702"/>
                </a:moveTo>
                <a:lnTo>
                  <a:pt x="0" y="0"/>
                </a:lnTo>
                <a:lnTo>
                  <a:pt x="10" y="0"/>
                </a:lnTo>
                <a:lnTo>
                  <a:pt x="10" y="702"/>
                </a:lnTo>
                <a:lnTo>
                  <a:pt x="0" y="70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6" name="Freeform 170"/>
          <p:cNvSpPr>
            <a:spLocks/>
          </p:cNvSpPr>
          <p:nvPr/>
        </p:nvSpPr>
        <p:spPr bwMode="auto">
          <a:xfrm>
            <a:off x="6242050" y="3665538"/>
            <a:ext cx="14288" cy="1793875"/>
          </a:xfrm>
          <a:custGeom>
            <a:avLst/>
            <a:gdLst>
              <a:gd name="T0" fmla="*/ 0 w 9"/>
              <a:gd name="T1" fmla="*/ 1793875 h 1044"/>
              <a:gd name="T2" fmla="*/ 0 w 9"/>
              <a:gd name="T3" fmla="*/ 0 h 1044"/>
              <a:gd name="T4" fmla="*/ 14288 w 9"/>
              <a:gd name="T5" fmla="*/ 0 h 1044"/>
              <a:gd name="T6" fmla="*/ 14288 w 9"/>
              <a:gd name="T7" fmla="*/ 1793875 h 1044"/>
              <a:gd name="T8" fmla="*/ 0 w 9"/>
              <a:gd name="T9" fmla="*/ 1793875 h 1044"/>
              <a:gd name="T10" fmla="*/ 0 w 9"/>
              <a:gd name="T11" fmla="*/ 1793875 h 1044"/>
              <a:gd name="T12" fmla="*/ 0 w 9"/>
              <a:gd name="T13" fmla="*/ 1793875 h 1044"/>
              <a:gd name="T14" fmla="*/ 0 60000 65536"/>
              <a:gd name="T15" fmla="*/ 0 60000 65536"/>
              <a:gd name="T16" fmla="*/ 0 60000 65536"/>
              <a:gd name="T17" fmla="*/ 0 60000 65536"/>
              <a:gd name="T18" fmla="*/ 0 60000 65536"/>
              <a:gd name="T19" fmla="*/ 0 60000 65536"/>
              <a:gd name="T20" fmla="*/ 0 60000 65536"/>
              <a:gd name="T21" fmla="*/ 0 w 9"/>
              <a:gd name="T22" fmla="*/ 0 h 1044"/>
              <a:gd name="T23" fmla="*/ 9 w 9"/>
              <a:gd name="T24" fmla="*/ 1044 h 10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044">
                <a:moveTo>
                  <a:pt x="0" y="1044"/>
                </a:moveTo>
                <a:lnTo>
                  <a:pt x="0" y="0"/>
                </a:lnTo>
                <a:lnTo>
                  <a:pt x="9" y="0"/>
                </a:lnTo>
                <a:lnTo>
                  <a:pt x="9" y="1044"/>
                </a:lnTo>
                <a:lnTo>
                  <a:pt x="0" y="104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7" name="Freeform 171"/>
          <p:cNvSpPr>
            <a:spLocks/>
          </p:cNvSpPr>
          <p:nvPr/>
        </p:nvSpPr>
        <p:spPr bwMode="auto">
          <a:xfrm>
            <a:off x="6281738" y="4381500"/>
            <a:ext cx="17462" cy="1077913"/>
          </a:xfrm>
          <a:custGeom>
            <a:avLst/>
            <a:gdLst>
              <a:gd name="T0" fmla="*/ 0 w 10"/>
              <a:gd name="T1" fmla="*/ 1077913 h 627"/>
              <a:gd name="T2" fmla="*/ 0 w 10"/>
              <a:gd name="T3" fmla="*/ 0 h 627"/>
              <a:gd name="T4" fmla="*/ 17462 w 10"/>
              <a:gd name="T5" fmla="*/ 0 h 627"/>
              <a:gd name="T6" fmla="*/ 17462 w 10"/>
              <a:gd name="T7" fmla="*/ 1077913 h 627"/>
              <a:gd name="T8" fmla="*/ 0 w 10"/>
              <a:gd name="T9" fmla="*/ 1077913 h 627"/>
              <a:gd name="T10" fmla="*/ 0 w 10"/>
              <a:gd name="T11" fmla="*/ 1077913 h 627"/>
              <a:gd name="T12" fmla="*/ 0 w 10"/>
              <a:gd name="T13" fmla="*/ 1077913 h 627"/>
              <a:gd name="T14" fmla="*/ 0 60000 65536"/>
              <a:gd name="T15" fmla="*/ 0 60000 65536"/>
              <a:gd name="T16" fmla="*/ 0 60000 65536"/>
              <a:gd name="T17" fmla="*/ 0 60000 65536"/>
              <a:gd name="T18" fmla="*/ 0 60000 65536"/>
              <a:gd name="T19" fmla="*/ 0 60000 65536"/>
              <a:gd name="T20" fmla="*/ 0 60000 65536"/>
              <a:gd name="T21" fmla="*/ 0 w 10"/>
              <a:gd name="T22" fmla="*/ 0 h 627"/>
              <a:gd name="T23" fmla="*/ 10 w 10"/>
              <a:gd name="T24" fmla="*/ 627 h 6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627">
                <a:moveTo>
                  <a:pt x="0" y="627"/>
                </a:moveTo>
                <a:lnTo>
                  <a:pt x="0" y="0"/>
                </a:lnTo>
                <a:lnTo>
                  <a:pt x="10" y="0"/>
                </a:lnTo>
                <a:lnTo>
                  <a:pt x="10" y="627"/>
                </a:lnTo>
                <a:lnTo>
                  <a:pt x="0" y="62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8" name="Freeform 172"/>
          <p:cNvSpPr>
            <a:spLocks/>
          </p:cNvSpPr>
          <p:nvPr/>
        </p:nvSpPr>
        <p:spPr bwMode="auto">
          <a:xfrm>
            <a:off x="6324600" y="4449763"/>
            <a:ext cx="17463" cy="1009650"/>
          </a:xfrm>
          <a:custGeom>
            <a:avLst/>
            <a:gdLst>
              <a:gd name="T0" fmla="*/ 0 w 10"/>
              <a:gd name="T1" fmla="*/ 1009650 h 588"/>
              <a:gd name="T2" fmla="*/ 0 w 10"/>
              <a:gd name="T3" fmla="*/ 0 h 588"/>
              <a:gd name="T4" fmla="*/ 17463 w 10"/>
              <a:gd name="T5" fmla="*/ 0 h 588"/>
              <a:gd name="T6" fmla="*/ 17463 w 10"/>
              <a:gd name="T7" fmla="*/ 1009650 h 588"/>
              <a:gd name="T8" fmla="*/ 0 w 10"/>
              <a:gd name="T9" fmla="*/ 1009650 h 588"/>
              <a:gd name="T10" fmla="*/ 0 w 10"/>
              <a:gd name="T11" fmla="*/ 1009650 h 588"/>
              <a:gd name="T12" fmla="*/ 0 w 10"/>
              <a:gd name="T13" fmla="*/ 1009650 h 588"/>
              <a:gd name="T14" fmla="*/ 0 60000 65536"/>
              <a:gd name="T15" fmla="*/ 0 60000 65536"/>
              <a:gd name="T16" fmla="*/ 0 60000 65536"/>
              <a:gd name="T17" fmla="*/ 0 60000 65536"/>
              <a:gd name="T18" fmla="*/ 0 60000 65536"/>
              <a:gd name="T19" fmla="*/ 0 60000 65536"/>
              <a:gd name="T20" fmla="*/ 0 60000 65536"/>
              <a:gd name="T21" fmla="*/ 0 w 10"/>
              <a:gd name="T22" fmla="*/ 0 h 588"/>
              <a:gd name="T23" fmla="*/ 10 w 10"/>
              <a:gd name="T24" fmla="*/ 588 h 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588">
                <a:moveTo>
                  <a:pt x="0" y="588"/>
                </a:moveTo>
                <a:lnTo>
                  <a:pt x="0" y="0"/>
                </a:lnTo>
                <a:lnTo>
                  <a:pt x="10" y="0"/>
                </a:lnTo>
                <a:lnTo>
                  <a:pt x="10" y="588"/>
                </a:lnTo>
                <a:lnTo>
                  <a:pt x="0" y="588"/>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29" name="Freeform 173"/>
          <p:cNvSpPr>
            <a:spLocks/>
          </p:cNvSpPr>
          <p:nvPr/>
        </p:nvSpPr>
        <p:spPr bwMode="auto">
          <a:xfrm>
            <a:off x="6367463" y="4154488"/>
            <a:ext cx="15875" cy="1304925"/>
          </a:xfrm>
          <a:custGeom>
            <a:avLst/>
            <a:gdLst>
              <a:gd name="T0" fmla="*/ 0 w 9"/>
              <a:gd name="T1" fmla="*/ 1304925 h 760"/>
              <a:gd name="T2" fmla="*/ 0 w 9"/>
              <a:gd name="T3" fmla="*/ 0 h 760"/>
              <a:gd name="T4" fmla="*/ 15875 w 9"/>
              <a:gd name="T5" fmla="*/ 0 h 760"/>
              <a:gd name="T6" fmla="*/ 15875 w 9"/>
              <a:gd name="T7" fmla="*/ 1304925 h 760"/>
              <a:gd name="T8" fmla="*/ 0 w 9"/>
              <a:gd name="T9" fmla="*/ 1304925 h 760"/>
              <a:gd name="T10" fmla="*/ 0 w 9"/>
              <a:gd name="T11" fmla="*/ 1304925 h 760"/>
              <a:gd name="T12" fmla="*/ 0 w 9"/>
              <a:gd name="T13" fmla="*/ 1304925 h 760"/>
              <a:gd name="T14" fmla="*/ 0 60000 65536"/>
              <a:gd name="T15" fmla="*/ 0 60000 65536"/>
              <a:gd name="T16" fmla="*/ 0 60000 65536"/>
              <a:gd name="T17" fmla="*/ 0 60000 65536"/>
              <a:gd name="T18" fmla="*/ 0 60000 65536"/>
              <a:gd name="T19" fmla="*/ 0 60000 65536"/>
              <a:gd name="T20" fmla="*/ 0 60000 65536"/>
              <a:gd name="T21" fmla="*/ 0 w 9"/>
              <a:gd name="T22" fmla="*/ 0 h 760"/>
              <a:gd name="T23" fmla="*/ 9 w 9"/>
              <a:gd name="T24" fmla="*/ 760 h 7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760">
                <a:moveTo>
                  <a:pt x="0" y="760"/>
                </a:moveTo>
                <a:lnTo>
                  <a:pt x="0" y="0"/>
                </a:lnTo>
                <a:lnTo>
                  <a:pt x="9" y="0"/>
                </a:lnTo>
                <a:lnTo>
                  <a:pt x="9" y="760"/>
                </a:lnTo>
                <a:lnTo>
                  <a:pt x="0" y="76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0" name="Freeform 174"/>
          <p:cNvSpPr>
            <a:spLocks/>
          </p:cNvSpPr>
          <p:nvPr/>
        </p:nvSpPr>
        <p:spPr bwMode="auto">
          <a:xfrm>
            <a:off x="6410325" y="3730625"/>
            <a:ext cx="15875" cy="1728788"/>
          </a:xfrm>
          <a:custGeom>
            <a:avLst/>
            <a:gdLst>
              <a:gd name="T0" fmla="*/ 0 w 9"/>
              <a:gd name="T1" fmla="*/ 1728788 h 1006"/>
              <a:gd name="T2" fmla="*/ 0 w 9"/>
              <a:gd name="T3" fmla="*/ 0 h 1006"/>
              <a:gd name="T4" fmla="*/ 15875 w 9"/>
              <a:gd name="T5" fmla="*/ 0 h 1006"/>
              <a:gd name="T6" fmla="*/ 15875 w 9"/>
              <a:gd name="T7" fmla="*/ 1728788 h 1006"/>
              <a:gd name="T8" fmla="*/ 0 w 9"/>
              <a:gd name="T9" fmla="*/ 1728788 h 1006"/>
              <a:gd name="T10" fmla="*/ 0 w 9"/>
              <a:gd name="T11" fmla="*/ 1728788 h 1006"/>
              <a:gd name="T12" fmla="*/ 0 w 9"/>
              <a:gd name="T13" fmla="*/ 1728788 h 1006"/>
              <a:gd name="T14" fmla="*/ 0 60000 65536"/>
              <a:gd name="T15" fmla="*/ 0 60000 65536"/>
              <a:gd name="T16" fmla="*/ 0 60000 65536"/>
              <a:gd name="T17" fmla="*/ 0 60000 65536"/>
              <a:gd name="T18" fmla="*/ 0 60000 65536"/>
              <a:gd name="T19" fmla="*/ 0 60000 65536"/>
              <a:gd name="T20" fmla="*/ 0 60000 65536"/>
              <a:gd name="T21" fmla="*/ 0 w 9"/>
              <a:gd name="T22" fmla="*/ 0 h 1006"/>
              <a:gd name="T23" fmla="*/ 9 w 9"/>
              <a:gd name="T24" fmla="*/ 1006 h 10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006">
                <a:moveTo>
                  <a:pt x="0" y="1006"/>
                </a:moveTo>
                <a:lnTo>
                  <a:pt x="0" y="0"/>
                </a:lnTo>
                <a:lnTo>
                  <a:pt x="9" y="0"/>
                </a:lnTo>
                <a:lnTo>
                  <a:pt x="9" y="1006"/>
                </a:lnTo>
                <a:lnTo>
                  <a:pt x="0" y="1006"/>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1" name="Freeform 175"/>
          <p:cNvSpPr>
            <a:spLocks/>
          </p:cNvSpPr>
          <p:nvPr/>
        </p:nvSpPr>
        <p:spPr bwMode="auto">
          <a:xfrm>
            <a:off x="6451600" y="3698875"/>
            <a:ext cx="17463" cy="1760538"/>
          </a:xfrm>
          <a:custGeom>
            <a:avLst/>
            <a:gdLst>
              <a:gd name="T0" fmla="*/ 0 w 10"/>
              <a:gd name="T1" fmla="*/ 1760538 h 1025"/>
              <a:gd name="T2" fmla="*/ 0 w 10"/>
              <a:gd name="T3" fmla="*/ 0 h 1025"/>
              <a:gd name="T4" fmla="*/ 17463 w 10"/>
              <a:gd name="T5" fmla="*/ 0 h 1025"/>
              <a:gd name="T6" fmla="*/ 17463 w 10"/>
              <a:gd name="T7" fmla="*/ 1760538 h 1025"/>
              <a:gd name="T8" fmla="*/ 0 w 10"/>
              <a:gd name="T9" fmla="*/ 1760538 h 1025"/>
              <a:gd name="T10" fmla="*/ 0 w 10"/>
              <a:gd name="T11" fmla="*/ 1760538 h 1025"/>
              <a:gd name="T12" fmla="*/ 0 w 10"/>
              <a:gd name="T13" fmla="*/ 1760538 h 1025"/>
              <a:gd name="T14" fmla="*/ 0 60000 65536"/>
              <a:gd name="T15" fmla="*/ 0 60000 65536"/>
              <a:gd name="T16" fmla="*/ 0 60000 65536"/>
              <a:gd name="T17" fmla="*/ 0 60000 65536"/>
              <a:gd name="T18" fmla="*/ 0 60000 65536"/>
              <a:gd name="T19" fmla="*/ 0 60000 65536"/>
              <a:gd name="T20" fmla="*/ 0 60000 65536"/>
              <a:gd name="T21" fmla="*/ 0 w 10"/>
              <a:gd name="T22" fmla="*/ 0 h 1025"/>
              <a:gd name="T23" fmla="*/ 10 w 10"/>
              <a:gd name="T24" fmla="*/ 1025 h 10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025">
                <a:moveTo>
                  <a:pt x="0" y="1025"/>
                </a:moveTo>
                <a:lnTo>
                  <a:pt x="0" y="0"/>
                </a:lnTo>
                <a:lnTo>
                  <a:pt x="10" y="0"/>
                </a:lnTo>
                <a:lnTo>
                  <a:pt x="10" y="1025"/>
                </a:lnTo>
                <a:lnTo>
                  <a:pt x="0" y="102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2" name="Freeform 176"/>
          <p:cNvSpPr>
            <a:spLocks/>
          </p:cNvSpPr>
          <p:nvPr/>
        </p:nvSpPr>
        <p:spPr bwMode="auto">
          <a:xfrm>
            <a:off x="6494463" y="3927475"/>
            <a:ext cx="14287" cy="1531938"/>
          </a:xfrm>
          <a:custGeom>
            <a:avLst/>
            <a:gdLst>
              <a:gd name="T0" fmla="*/ 0 w 9"/>
              <a:gd name="T1" fmla="*/ 1531938 h 892"/>
              <a:gd name="T2" fmla="*/ 0 w 9"/>
              <a:gd name="T3" fmla="*/ 0 h 892"/>
              <a:gd name="T4" fmla="*/ 14287 w 9"/>
              <a:gd name="T5" fmla="*/ 0 h 892"/>
              <a:gd name="T6" fmla="*/ 14287 w 9"/>
              <a:gd name="T7" fmla="*/ 1531938 h 892"/>
              <a:gd name="T8" fmla="*/ 0 w 9"/>
              <a:gd name="T9" fmla="*/ 1531938 h 892"/>
              <a:gd name="T10" fmla="*/ 0 w 9"/>
              <a:gd name="T11" fmla="*/ 1531938 h 892"/>
              <a:gd name="T12" fmla="*/ 0 w 9"/>
              <a:gd name="T13" fmla="*/ 1531938 h 892"/>
              <a:gd name="T14" fmla="*/ 0 60000 65536"/>
              <a:gd name="T15" fmla="*/ 0 60000 65536"/>
              <a:gd name="T16" fmla="*/ 0 60000 65536"/>
              <a:gd name="T17" fmla="*/ 0 60000 65536"/>
              <a:gd name="T18" fmla="*/ 0 60000 65536"/>
              <a:gd name="T19" fmla="*/ 0 60000 65536"/>
              <a:gd name="T20" fmla="*/ 0 60000 65536"/>
              <a:gd name="T21" fmla="*/ 0 w 9"/>
              <a:gd name="T22" fmla="*/ 0 h 892"/>
              <a:gd name="T23" fmla="*/ 9 w 9"/>
              <a:gd name="T24" fmla="*/ 892 h 8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892">
                <a:moveTo>
                  <a:pt x="0" y="892"/>
                </a:moveTo>
                <a:lnTo>
                  <a:pt x="0" y="0"/>
                </a:lnTo>
                <a:lnTo>
                  <a:pt x="9" y="0"/>
                </a:lnTo>
                <a:lnTo>
                  <a:pt x="9" y="892"/>
                </a:lnTo>
                <a:lnTo>
                  <a:pt x="0" y="892"/>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3" name="Freeform 177"/>
          <p:cNvSpPr>
            <a:spLocks/>
          </p:cNvSpPr>
          <p:nvPr/>
        </p:nvSpPr>
        <p:spPr bwMode="auto">
          <a:xfrm>
            <a:off x="6535738" y="3340100"/>
            <a:ext cx="15875" cy="2119313"/>
          </a:xfrm>
          <a:custGeom>
            <a:avLst/>
            <a:gdLst>
              <a:gd name="T0" fmla="*/ 0 w 10"/>
              <a:gd name="T1" fmla="*/ 2119313 h 1234"/>
              <a:gd name="T2" fmla="*/ 0 w 10"/>
              <a:gd name="T3" fmla="*/ 0 h 1234"/>
              <a:gd name="T4" fmla="*/ 15875 w 10"/>
              <a:gd name="T5" fmla="*/ 0 h 1234"/>
              <a:gd name="T6" fmla="*/ 15875 w 10"/>
              <a:gd name="T7" fmla="*/ 2119313 h 1234"/>
              <a:gd name="T8" fmla="*/ 0 w 10"/>
              <a:gd name="T9" fmla="*/ 2119313 h 1234"/>
              <a:gd name="T10" fmla="*/ 0 w 10"/>
              <a:gd name="T11" fmla="*/ 2119313 h 1234"/>
              <a:gd name="T12" fmla="*/ 0 w 10"/>
              <a:gd name="T13" fmla="*/ 2119313 h 1234"/>
              <a:gd name="T14" fmla="*/ 0 60000 65536"/>
              <a:gd name="T15" fmla="*/ 0 60000 65536"/>
              <a:gd name="T16" fmla="*/ 0 60000 65536"/>
              <a:gd name="T17" fmla="*/ 0 60000 65536"/>
              <a:gd name="T18" fmla="*/ 0 60000 65536"/>
              <a:gd name="T19" fmla="*/ 0 60000 65536"/>
              <a:gd name="T20" fmla="*/ 0 60000 65536"/>
              <a:gd name="T21" fmla="*/ 0 w 10"/>
              <a:gd name="T22" fmla="*/ 0 h 1234"/>
              <a:gd name="T23" fmla="*/ 10 w 10"/>
              <a:gd name="T24" fmla="*/ 1234 h 1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234">
                <a:moveTo>
                  <a:pt x="0" y="1234"/>
                </a:moveTo>
                <a:lnTo>
                  <a:pt x="0" y="0"/>
                </a:lnTo>
                <a:lnTo>
                  <a:pt x="10" y="0"/>
                </a:lnTo>
                <a:lnTo>
                  <a:pt x="10" y="1234"/>
                </a:lnTo>
                <a:lnTo>
                  <a:pt x="0" y="1234"/>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4" name="Freeform 178"/>
          <p:cNvSpPr>
            <a:spLocks/>
          </p:cNvSpPr>
          <p:nvPr/>
        </p:nvSpPr>
        <p:spPr bwMode="auto">
          <a:xfrm>
            <a:off x="6577013" y="3535363"/>
            <a:ext cx="17462" cy="1924050"/>
          </a:xfrm>
          <a:custGeom>
            <a:avLst/>
            <a:gdLst>
              <a:gd name="T0" fmla="*/ 0 w 10"/>
              <a:gd name="T1" fmla="*/ 1924050 h 1120"/>
              <a:gd name="T2" fmla="*/ 0 w 10"/>
              <a:gd name="T3" fmla="*/ 0 h 1120"/>
              <a:gd name="T4" fmla="*/ 17462 w 10"/>
              <a:gd name="T5" fmla="*/ 0 h 1120"/>
              <a:gd name="T6" fmla="*/ 17462 w 10"/>
              <a:gd name="T7" fmla="*/ 1924050 h 1120"/>
              <a:gd name="T8" fmla="*/ 0 w 10"/>
              <a:gd name="T9" fmla="*/ 1924050 h 1120"/>
              <a:gd name="T10" fmla="*/ 0 w 10"/>
              <a:gd name="T11" fmla="*/ 1924050 h 1120"/>
              <a:gd name="T12" fmla="*/ 0 w 10"/>
              <a:gd name="T13" fmla="*/ 1924050 h 1120"/>
              <a:gd name="T14" fmla="*/ 0 60000 65536"/>
              <a:gd name="T15" fmla="*/ 0 60000 65536"/>
              <a:gd name="T16" fmla="*/ 0 60000 65536"/>
              <a:gd name="T17" fmla="*/ 0 60000 65536"/>
              <a:gd name="T18" fmla="*/ 0 60000 65536"/>
              <a:gd name="T19" fmla="*/ 0 60000 65536"/>
              <a:gd name="T20" fmla="*/ 0 60000 65536"/>
              <a:gd name="T21" fmla="*/ 0 w 10"/>
              <a:gd name="T22" fmla="*/ 0 h 1120"/>
              <a:gd name="T23" fmla="*/ 10 w 10"/>
              <a:gd name="T24" fmla="*/ 1120 h 1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120">
                <a:moveTo>
                  <a:pt x="0" y="1120"/>
                </a:moveTo>
                <a:lnTo>
                  <a:pt x="0" y="0"/>
                </a:lnTo>
                <a:lnTo>
                  <a:pt x="10" y="0"/>
                </a:lnTo>
                <a:lnTo>
                  <a:pt x="10" y="1120"/>
                </a:lnTo>
                <a:lnTo>
                  <a:pt x="0" y="1120"/>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5" name="Freeform 179"/>
          <p:cNvSpPr>
            <a:spLocks/>
          </p:cNvSpPr>
          <p:nvPr/>
        </p:nvSpPr>
        <p:spPr bwMode="auto">
          <a:xfrm>
            <a:off x="6619875" y="3959225"/>
            <a:ext cx="15875" cy="1500188"/>
          </a:xfrm>
          <a:custGeom>
            <a:avLst/>
            <a:gdLst>
              <a:gd name="T0" fmla="*/ 0 w 9"/>
              <a:gd name="T1" fmla="*/ 1500188 h 873"/>
              <a:gd name="T2" fmla="*/ 0 w 9"/>
              <a:gd name="T3" fmla="*/ 0 h 873"/>
              <a:gd name="T4" fmla="*/ 15875 w 9"/>
              <a:gd name="T5" fmla="*/ 0 h 873"/>
              <a:gd name="T6" fmla="*/ 15875 w 9"/>
              <a:gd name="T7" fmla="*/ 1500188 h 873"/>
              <a:gd name="T8" fmla="*/ 0 w 9"/>
              <a:gd name="T9" fmla="*/ 1500188 h 873"/>
              <a:gd name="T10" fmla="*/ 0 w 9"/>
              <a:gd name="T11" fmla="*/ 1500188 h 873"/>
              <a:gd name="T12" fmla="*/ 0 w 9"/>
              <a:gd name="T13" fmla="*/ 1500188 h 873"/>
              <a:gd name="T14" fmla="*/ 0 60000 65536"/>
              <a:gd name="T15" fmla="*/ 0 60000 65536"/>
              <a:gd name="T16" fmla="*/ 0 60000 65536"/>
              <a:gd name="T17" fmla="*/ 0 60000 65536"/>
              <a:gd name="T18" fmla="*/ 0 60000 65536"/>
              <a:gd name="T19" fmla="*/ 0 60000 65536"/>
              <a:gd name="T20" fmla="*/ 0 60000 65536"/>
              <a:gd name="T21" fmla="*/ 0 w 9"/>
              <a:gd name="T22" fmla="*/ 0 h 873"/>
              <a:gd name="T23" fmla="*/ 9 w 9"/>
              <a:gd name="T24" fmla="*/ 873 h 8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873">
                <a:moveTo>
                  <a:pt x="0" y="873"/>
                </a:moveTo>
                <a:lnTo>
                  <a:pt x="0" y="0"/>
                </a:lnTo>
                <a:lnTo>
                  <a:pt x="9" y="0"/>
                </a:lnTo>
                <a:lnTo>
                  <a:pt x="9" y="873"/>
                </a:lnTo>
                <a:lnTo>
                  <a:pt x="0" y="87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6" name="Freeform 180"/>
          <p:cNvSpPr>
            <a:spLocks/>
          </p:cNvSpPr>
          <p:nvPr/>
        </p:nvSpPr>
        <p:spPr bwMode="auto">
          <a:xfrm>
            <a:off x="6662738" y="3829050"/>
            <a:ext cx="15875" cy="1630363"/>
          </a:xfrm>
          <a:custGeom>
            <a:avLst/>
            <a:gdLst>
              <a:gd name="T0" fmla="*/ 0 w 9"/>
              <a:gd name="T1" fmla="*/ 1630363 h 949"/>
              <a:gd name="T2" fmla="*/ 0 w 9"/>
              <a:gd name="T3" fmla="*/ 0 h 949"/>
              <a:gd name="T4" fmla="*/ 15875 w 9"/>
              <a:gd name="T5" fmla="*/ 0 h 949"/>
              <a:gd name="T6" fmla="*/ 15875 w 9"/>
              <a:gd name="T7" fmla="*/ 1630363 h 949"/>
              <a:gd name="T8" fmla="*/ 0 w 9"/>
              <a:gd name="T9" fmla="*/ 1630363 h 949"/>
              <a:gd name="T10" fmla="*/ 0 w 9"/>
              <a:gd name="T11" fmla="*/ 1630363 h 949"/>
              <a:gd name="T12" fmla="*/ 0 w 9"/>
              <a:gd name="T13" fmla="*/ 1630363 h 949"/>
              <a:gd name="T14" fmla="*/ 0 60000 65536"/>
              <a:gd name="T15" fmla="*/ 0 60000 65536"/>
              <a:gd name="T16" fmla="*/ 0 60000 65536"/>
              <a:gd name="T17" fmla="*/ 0 60000 65536"/>
              <a:gd name="T18" fmla="*/ 0 60000 65536"/>
              <a:gd name="T19" fmla="*/ 0 60000 65536"/>
              <a:gd name="T20" fmla="*/ 0 60000 65536"/>
              <a:gd name="T21" fmla="*/ 0 w 9"/>
              <a:gd name="T22" fmla="*/ 0 h 949"/>
              <a:gd name="T23" fmla="*/ 9 w 9"/>
              <a:gd name="T24" fmla="*/ 949 h 9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949">
                <a:moveTo>
                  <a:pt x="0" y="949"/>
                </a:moveTo>
                <a:lnTo>
                  <a:pt x="0" y="0"/>
                </a:lnTo>
                <a:lnTo>
                  <a:pt x="9" y="0"/>
                </a:lnTo>
                <a:lnTo>
                  <a:pt x="9" y="949"/>
                </a:lnTo>
                <a:lnTo>
                  <a:pt x="0" y="949"/>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7" name="Freeform 181"/>
          <p:cNvSpPr>
            <a:spLocks/>
          </p:cNvSpPr>
          <p:nvPr/>
        </p:nvSpPr>
        <p:spPr bwMode="auto">
          <a:xfrm>
            <a:off x="6704013" y="3633788"/>
            <a:ext cx="17462" cy="1825625"/>
          </a:xfrm>
          <a:custGeom>
            <a:avLst/>
            <a:gdLst>
              <a:gd name="T0" fmla="*/ 0 w 10"/>
              <a:gd name="T1" fmla="*/ 1825625 h 1063"/>
              <a:gd name="T2" fmla="*/ 0 w 10"/>
              <a:gd name="T3" fmla="*/ 0 h 1063"/>
              <a:gd name="T4" fmla="*/ 17462 w 10"/>
              <a:gd name="T5" fmla="*/ 0 h 1063"/>
              <a:gd name="T6" fmla="*/ 17462 w 10"/>
              <a:gd name="T7" fmla="*/ 1825625 h 1063"/>
              <a:gd name="T8" fmla="*/ 0 w 10"/>
              <a:gd name="T9" fmla="*/ 1825625 h 1063"/>
              <a:gd name="T10" fmla="*/ 0 w 10"/>
              <a:gd name="T11" fmla="*/ 1825625 h 1063"/>
              <a:gd name="T12" fmla="*/ 0 w 10"/>
              <a:gd name="T13" fmla="*/ 1825625 h 1063"/>
              <a:gd name="T14" fmla="*/ 0 60000 65536"/>
              <a:gd name="T15" fmla="*/ 0 60000 65536"/>
              <a:gd name="T16" fmla="*/ 0 60000 65536"/>
              <a:gd name="T17" fmla="*/ 0 60000 65536"/>
              <a:gd name="T18" fmla="*/ 0 60000 65536"/>
              <a:gd name="T19" fmla="*/ 0 60000 65536"/>
              <a:gd name="T20" fmla="*/ 0 60000 65536"/>
              <a:gd name="T21" fmla="*/ 0 w 10"/>
              <a:gd name="T22" fmla="*/ 0 h 1063"/>
              <a:gd name="T23" fmla="*/ 10 w 10"/>
              <a:gd name="T24" fmla="*/ 1063 h 10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063">
                <a:moveTo>
                  <a:pt x="0" y="1063"/>
                </a:moveTo>
                <a:lnTo>
                  <a:pt x="0" y="0"/>
                </a:lnTo>
                <a:lnTo>
                  <a:pt x="10" y="0"/>
                </a:lnTo>
                <a:lnTo>
                  <a:pt x="10" y="1063"/>
                </a:lnTo>
                <a:lnTo>
                  <a:pt x="0" y="1063"/>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8" name="Freeform 182"/>
          <p:cNvSpPr>
            <a:spLocks/>
          </p:cNvSpPr>
          <p:nvPr/>
        </p:nvSpPr>
        <p:spPr bwMode="auto">
          <a:xfrm>
            <a:off x="6745288" y="3241675"/>
            <a:ext cx="19050" cy="2217738"/>
          </a:xfrm>
          <a:custGeom>
            <a:avLst/>
            <a:gdLst>
              <a:gd name="T0" fmla="*/ 0 w 11"/>
              <a:gd name="T1" fmla="*/ 2217738 h 1291"/>
              <a:gd name="T2" fmla="*/ 0 w 11"/>
              <a:gd name="T3" fmla="*/ 0 h 1291"/>
              <a:gd name="T4" fmla="*/ 19050 w 11"/>
              <a:gd name="T5" fmla="*/ 0 h 1291"/>
              <a:gd name="T6" fmla="*/ 19050 w 11"/>
              <a:gd name="T7" fmla="*/ 2217738 h 1291"/>
              <a:gd name="T8" fmla="*/ 0 w 11"/>
              <a:gd name="T9" fmla="*/ 2217738 h 1291"/>
              <a:gd name="T10" fmla="*/ 0 w 11"/>
              <a:gd name="T11" fmla="*/ 2217738 h 1291"/>
              <a:gd name="T12" fmla="*/ 0 w 11"/>
              <a:gd name="T13" fmla="*/ 2217738 h 1291"/>
              <a:gd name="T14" fmla="*/ 0 60000 65536"/>
              <a:gd name="T15" fmla="*/ 0 60000 65536"/>
              <a:gd name="T16" fmla="*/ 0 60000 65536"/>
              <a:gd name="T17" fmla="*/ 0 60000 65536"/>
              <a:gd name="T18" fmla="*/ 0 60000 65536"/>
              <a:gd name="T19" fmla="*/ 0 60000 65536"/>
              <a:gd name="T20" fmla="*/ 0 60000 65536"/>
              <a:gd name="T21" fmla="*/ 0 w 11"/>
              <a:gd name="T22" fmla="*/ 0 h 1291"/>
              <a:gd name="T23" fmla="*/ 11 w 11"/>
              <a:gd name="T24" fmla="*/ 1291 h 12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291">
                <a:moveTo>
                  <a:pt x="0" y="1291"/>
                </a:moveTo>
                <a:lnTo>
                  <a:pt x="0" y="0"/>
                </a:lnTo>
                <a:lnTo>
                  <a:pt x="11" y="0"/>
                </a:lnTo>
                <a:lnTo>
                  <a:pt x="11" y="1291"/>
                </a:lnTo>
                <a:lnTo>
                  <a:pt x="0" y="129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39" name="Freeform 183"/>
          <p:cNvSpPr>
            <a:spLocks/>
          </p:cNvSpPr>
          <p:nvPr/>
        </p:nvSpPr>
        <p:spPr bwMode="auto">
          <a:xfrm>
            <a:off x="6788150" y="3763963"/>
            <a:ext cx="15875" cy="1695450"/>
          </a:xfrm>
          <a:custGeom>
            <a:avLst/>
            <a:gdLst>
              <a:gd name="T0" fmla="*/ 0 w 10"/>
              <a:gd name="T1" fmla="*/ 1695450 h 987"/>
              <a:gd name="T2" fmla="*/ 0 w 10"/>
              <a:gd name="T3" fmla="*/ 0 h 987"/>
              <a:gd name="T4" fmla="*/ 15875 w 10"/>
              <a:gd name="T5" fmla="*/ 0 h 987"/>
              <a:gd name="T6" fmla="*/ 15875 w 10"/>
              <a:gd name="T7" fmla="*/ 1695450 h 987"/>
              <a:gd name="T8" fmla="*/ 0 w 10"/>
              <a:gd name="T9" fmla="*/ 1695450 h 987"/>
              <a:gd name="T10" fmla="*/ 0 w 10"/>
              <a:gd name="T11" fmla="*/ 1695450 h 987"/>
              <a:gd name="T12" fmla="*/ 0 w 10"/>
              <a:gd name="T13" fmla="*/ 1695450 h 987"/>
              <a:gd name="T14" fmla="*/ 0 60000 65536"/>
              <a:gd name="T15" fmla="*/ 0 60000 65536"/>
              <a:gd name="T16" fmla="*/ 0 60000 65536"/>
              <a:gd name="T17" fmla="*/ 0 60000 65536"/>
              <a:gd name="T18" fmla="*/ 0 60000 65536"/>
              <a:gd name="T19" fmla="*/ 0 60000 65536"/>
              <a:gd name="T20" fmla="*/ 0 60000 65536"/>
              <a:gd name="T21" fmla="*/ 0 w 10"/>
              <a:gd name="T22" fmla="*/ 0 h 987"/>
              <a:gd name="T23" fmla="*/ 10 w 10"/>
              <a:gd name="T24" fmla="*/ 987 h 9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987">
                <a:moveTo>
                  <a:pt x="0" y="987"/>
                </a:moveTo>
                <a:lnTo>
                  <a:pt x="0" y="0"/>
                </a:lnTo>
                <a:lnTo>
                  <a:pt x="10" y="0"/>
                </a:lnTo>
                <a:lnTo>
                  <a:pt x="10" y="987"/>
                </a:lnTo>
                <a:lnTo>
                  <a:pt x="0" y="987"/>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40" name="Freeform 184"/>
          <p:cNvSpPr>
            <a:spLocks/>
          </p:cNvSpPr>
          <p:nvPr/>
        </p:nvSpPr>
        <p:spPr bwMode="auto">
          <a:xfrm>
            <a:off x="6831013" y="3046413"/>
            <a:ext cx="15875" cy="2413000"/>
          </a:xfrm>
          <a:custGeom>
            <a:avLst/>
            <a:gdLst>
              <a:gd name="T0" fmla="*/ 0 w 10"/>
              <a:gd name="T1" fmla="*/ 2413000 h 1405"/>
              <a:gd name="T2" fmla="*/ 0 w 10"/>
              <a:gd name="T3" fmla="*/ 0 h 1405"/>
              <a:gd name="T4" fmla="*/ 15875 w 10"/>
              <a:gd name="T5" fmla="*/ 0 h 1405"/>
              <a:gd name="T6" fmla="*/ 15875 w 10"/>
              <a:gd name="T7" fmla="*/ 2413000 h 1405"/>
              <a:gd name="T8" fmla="*/ 0 w 10"/>
              <a:gd name="T9" fmla="*/ 2413000 h 1405"/>
              <a:gd name="T10" fmla="*/ 0 w 10"/>
              <a:gd name="T11" fmla="*/ 2413000 h 1405"/>
              <a:gd name="T12" fmla="*/ 0 w 10"/>
              <a:gd name="T13" fmla="*/ 2413000 h 1405"/>
              <a:gd name="T14" fmla="*/ 0 60000 65536"/>
              <a:gd name="T15" fmla="*/ 0 60000 65536"/>
              <a:gd name="T16" fmla="*/ 0 60000 65536"/>
              <a:gd name="T17" fmla="*/ 0 60000 65536"/>
              <a:gd name="T18" fmla="*/ 0 60000 65536"/>
              <a:gd name="T19" fmla="*/ 0 60000 65536"/>
              <a:gd name="T20" fmla="*/ 0 60000 65536"/>
              <a:gd name="T21" fmla="*/ 0 w 10"/>
              <a:gd name="T22" fmla="*/ 0 h 1405"/>
              <a:gd name="T23" fmla="*/ 10 w 10"/>
              <a:gd name="T24" fmla="*/ 1405 h 14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405">
                <a:moveTo>
                  <a:pt x="0" y="1405"/>
                </a:moveTo>
                <a:lnTo>
                  <a:pt x="0" y="0"/>
                </a:lnTo>
                <a:lnTo>
                  <a:pt x="10" y="0"/>
                </a:lnTo>
                <a:lnTo>
                  <a:pt x="10" y="1405"/>
                </a:lnTo>
                <a:lnTo>
                  <a:pt x="0" y="1405"/>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41" name="Freeform 185"/>
          <p:cNvSpPr>
            <a:spLocks/>
          </p:cNvSpPr>
          <p:nvPr/>
        </p:nvSpPr>
        <p:spPr bwMode="auto">
          <a:xfrm>
            <a:off x="6872288" y="2589213"/>
            <a:ext cx="17462" cy="2870200"/>
          </a:xfrm>
          <a:custGeom>
            <a:avLst/>
            <a:gdLst>
              <a:gd name="T0" fmla="*/ 0 w 10"/>
              <a:gd name="T1" fmla="*/ 2870200 h 1671"/>
              <a:gd name="T2" fmla="*/ 0 w 10"/>
              <a:gd name="T3" fmla="*/ 0 h 1671"/>
              <a:gd name="T4" fmla="*/ 17462 w 10"/>
              <a:gd name="T5" fmla="*/ 0 h 1671"/>
              <a:gd name="T6" fmla="*/ 17462 w 10"/>
              <a:gd name="T7" fmla="*/ 2870200 h 1671"/>
              <a:gd name="T8" fmla="*/ 0 w 10"/>
              <a:gd name="T9" fmla="*/ 2870200 h 1671"/>
              <a:gd name="T10" fmla="*/ 0 w 10"/>
              <a:gd name="T11" fmla="*/ 2870200 h 1671"/>
              <a:gd name="T12" fmla="*/ 0 w 10"/>
              <a:gd name="T13" fmla="*/ 2870200 h 1671"/>
              <a:gd name="T14" fmla="*/ 0 60000 65536"/>
              <a:gd name="T15" fmla="*/ 0 60000 65536"/>
              <a:gd name="T16" fmla="*/ 0 60000 65536"/>
              <a:gd name="T17" fmla="*/ 0 60000 65536"/>
              <a:gd name="T18" fmla="*/ 0 60000 65536"/>
              <a:gd name="T19" fmla="*/ 0 60000 65536"/>
              <a:gd name="T20" fmla="*/ 0 60000 65536"/>
              <a:gd name="T21" fmla="*/ 0 w 10"/>
              <a:gd name="T22" fmla="*/ 0 h 1671"/>
              <a:gd name="T23" fmla="*/ 10 w 10"/>
              <a:gd name="T24" fmla="*/ 1671 h 16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671">
                <a:moveTo>
                  <a:pt x="0" y="1671"/>
                </a:moveTo>
                <a:lnTo>
                  <a:pt x="0" y="0"/>
                </a:lnTo>
                <a:lnTo>
                  <a:pt x="10" y="0"/>
                </a:lnTo>
                <a:lnTo>
                  <a:pt x="10" y="1671"/>
                </a:lnTo>
                <a:lnTo>
                  <a:pt x="0" y="1671"/>
                </a:lnTo>
                <a:close/>
              </a:path>
            </a:pathLst>
          </a:custGeom>
          <a:solidFill>
            <a:srgbClr val="005A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642" name="Freeform 186"/>
          <p:cNvSpPr>
            <a:spLocks/>
          </p:cNvSpPr>
          <p:nvPr/>
        </p:nvSpPr>
        <p:spPr bwMode="auto">
          <a:xfrm>
            <a:off x="1055688" y="5754688"/>
            <a:ext cx="57150" cy="49212"/>
          </a:xfrm>
          <a:custGeom>
            <a:avLst/>
            <a:gdLst>
              <a:gd name="T0" fmla="*/ 0 w 33"/>
              <a:gd name="T1" fmla="*/ 23758 h 29"/>
              <a:gd name="T2" fmla="*/ 13855 w 33"/>
              <a:gd name="T3" fmla="*/ 0 h 29"/>
              <a:gd name="T4" fmla="*/ 51955 w 33"/>
              <a:gd name="T5" fmla="*/ 18667 h 29"/>
              <a:gd name="T6" fmla="*/ 45027 w 33"/>
              <a:gd name="T7" fmla="*/ 22061 h 29"/>
              <a:gd name="T8" fmla="*/ 57150 w 33"/>
              <a:gd name="T9" fmla="*/ 47515 h 29"/>
              <a:gd name="T10" fmla="*/ 50223 w 33"/>
              <a:gd name="T11" fmla="*/ 49212 h 29"/>
              <a:gd name="T12" fmla="*/ 0 w 33"/>
              <a:gd name="T13" fmla="*/ 23758 h 29"/>
              <a:gd name="T14" fmla="*/ 0 60000 65536"/>
              <a:gd name="T15" fmla="*/ 0 60000 65536"/>
              <a:gd name="T16" fmla="*/ 0 60000 65536"/>
              <a:gd name="T17" fmla="*/ 0 60000 65536"/>
              <a:gd name="T18" fmla="*/ 0 60000 65536"/>
              <a:gd name="T19" fmla="*/ 0 60000 65536"/>
              <a:gd name="T20" fmla="*/ 0 60000 65536"/>
              <a:gd name="T21" fmla="*/ 0 w 33"/>
              <a:gd name="T22" fmla="*/ 0 h 29"/>
              <a:gd name="T23" fmla="*/ 33 w 3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29">
                <a:moveTo>
                  <a:pt x="0" y="14"/>
                </a:moveTo>
                <a:lnTo>
                  <a:pt x="8" y="0"/>
                </a:lnTo>
                <a:lnTo>
                  <a:pt x="30" y="11"/>
                </a:lnTo>
                <a:lnTo>
                  <a:pt x="26" y="13"/>
                </a:lnTo>
                <a:lnTo>
                  <a:pt x="33" y="28"/>
                </a:lnTo>
                <a:lnTo>
                  <a:pt x="29" y="29"/>
                </a:lnTo>
                <a:lnTo>
                  <a:pt x="0" y="14"/>
                </a:lnTo>
                <a:close/>
              </a:path>
            </a:pathLst>
          </a:custGeom>
          <a:solidFill>
            <a:srgbClr val="DC2B19"/>
          </a:solidFill>
          <a:ln w="1588">
            <a:solidFill>
              <a:srgbClr val="DC2B19"/>
            </a:solidFill>
            <a:round/>
            <a:headEnd/>
            <a:tailEnd/>
          </a:ln>
        </p:spPr>
        <p:txBody>
          <a:bodyPr/>
          <a:lstStyle/>
          <a:p>
            <a:endParaRPr lang="en-US"/>
          </a:p>
        </p:txBody>
      </p:sp>
      <p:sp>
        <p:nvSpPr>
          <p:cNvPr id="19643" name="Freeform 187"/>
          <p:cNvSpPr>
            <a:spLocks/>
          </p:cNvSpPr>
          <p:nvPr/>
        </p:nvSpPr>
        <p:spPr bwMode="auto">
          <a:xfrm>
            <a:off x="1100138" y="5759450"/>
            <a:ext cx="60325" cy="42863"/>
          </a:xfrm>
          <a:custGeom>
            <a:avLst/>
            <a:gdLst>
              <a:gd name="T0" fmla="*/ 12065 w 35"/>
              <a:gd name="T1" fmla="*/ 42863 h 25"/>
              <a:gd name="T2" fmla="*/ 0 w 35"/>
              <a:gd name="T3" fmla="*/ 17145 h 25"/>
              <a:gd name="T4" fmla="*/ 39642 w 35"/>
              <a:gd name="T5" fmla="*/ 0 h 25"/>
              <a:gd name="T6" fmla="*/ 36195 w 35"/>
              <a:gd name="T7" fmla="*/ 3429 h 25"/>
              <a:gd name="T8" fmla="*/ 60325 w 35"/>
              <a:gd name="T9" fmla="*/ 18860 h 25"/>
              <a:gd name="T10" fmla="*/ 56878 w 35"/>
              <a:gd name="T11" fmla="*/ 22289 h 25"/>
              <a:gd name="T12" fmla="*/ 12065 w 35"/>
              <a:gd name="T13" fmla="*/ 42863 h 25"/>
              <a:gd name="T14" fmla="*/ 0 60000 65536"/>
              <a:gd name="T15" fmla="*/ 0 60000 65536"/>
              <a:gd name="T16" fmla="*/ 0 60000 65536"/>
              <a:gd name="T17" fmla="*/ 0 60000 65536"/>
              <a:gd name="T18" fmla="*/ 0 60000 65536"/>
              <a:gd name="T19" fmla="*/ 0 60000 65536"/>
              <a:gd name="T20" fmla="*/ 0 60000 65536"/>
              <a:gd name="T21" fmla="*/ 0 w 35"/>
              <a:gd name="T22" fmla="*/ 0 h 25"/>
              <a:gd name="T23" fmla="*/ 35 w 35"/>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25">
                <a:moveTo>
                  <a:pt x="7" y="25"/>
                </a:moveTo>
                <a:lnTo>
                  <a:pt x="0" y="10"/>
                </a:lnTo>
                <a:lnTo>
                  <a:pt x="23" y="0"/>
                </a:lnTo>
                <a:lnTo>
                  <a:pt x="21" y="2"/>
                </a:lnTo>
                <a:lnTo>
                  <a:pt x="35" y="11"/>
                </a:lnTo>
                <a:lnTo>
                  <a:pt x="33" y="13"/>
                </a:lnTo>
                <a:lnTo>
                  <a:pt x="7" y="25"/>
                </a:lnTo>
                <a:close/>
              </a:path>
            </a:pathLst>
          </a:custGeom>
          <a:solidFill>
            <a:srgbClr val="DC2B19"/>
          </a:solidFill>
          <a:ln w="1588">
            <a:solidFill>
              <a:srgbClr val="DC2B19"/>
            </a:solidFill>
            <a:round/>
            <a:headEnd/>
            <a:tailEnd/>
          </a:ln>
        </p:spPr>
        <p:txBody>
          <a:bodyPr/>
          <a:lstStyle/>
          <a:p>
            <a:endParaRPr lang="en-US"/>
          </a:p>
        </p:txBody>
      </p:sp>
      <p:sp>
        <p:nvSpPr>
          <p:cNvPr id="19644" name="Freeform 188"/>
          <p:cNvSpPr>
            <a:spLocks/>
          </p:cNvSpPr>
          <p:nvPr/>
        </p:nvSpPr>
        <p:spPr bwMode="auto">
          <a:xfrm>
            <a:off x="1136650" y="5699125"/>
            <a:ext cx="66675" cy="79375"/>
          </a:xfrm>
          <a:custGeom>
            <a:avLst/>
            <a:gdLst>
              <a:gd name="T0" fmla="*/ 23935 w 39"/>
              <a:gd name="T1" fmla="*/ 79375 h 46"/>
              <a:gd name="T2" fmla="*/ 0 w 39"/>
              <a:gd name="T3" fmla="*/ 63845 h 46"/>
              <a:gd name="T4" fmla="*/ 41031 w 39"/>
              <a:gd name="T5" fmla="*/ 0 h 46"/>
              <a:gd name="T6" fmla="*/ 41031 w 39"/>
              <a:gd name="T7" fmla="*/ 1726 h 46"/>
              <a:gd name="T8" fmla="*/ 66675 w 39"/>
              <a:gd name="T9" fmla="*/ 12079 h 46"/>
              <a:gd name="T10" fmla="*/ 64965 w 39"/>
              <a:gd name="T11" fmla="*/ 13804 h 46"/>
              <a:gd name="T12" fmla="*/ 23935 w 39"/>
              <a:gd name="T13" fmla="*/ 79375 h 46"/>
              <a:gd name="T14" fmla="*/ 0 60000 65536"/>
              <a:gd name="T15" fmla="*/ 0 60000 65536"/>
              <a:gd name="T16" fmla="*/ 0 60000 65536"/>
              <a:gd name="T17" fmla="*/ 0 60000 65536"/>
              <a:gd name="T18" fmla="*/ 0 60000 65536"/>
              <a:gd name="T19" fmla="*/ 0 60000 65536"/>
              <a:gd name="T20" fmla="*/ 0 60000 65536"/>
              <a:gd name="T21" fmla="*/ 0 w 39"/>
              <a:gd name="T22" fmla="*/ 0 h 46"/>
              <a:gd name="T23" fmla="*/ 39 w 3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6">
                <a:moveTo>
                  <a:pt x="14" y="46"/>
                </a:moveTo>
                <a:lnTo>
                  <a:pt x="0" y="37"/>
                </a:lnTo>
                <a:lnTo>
                  <a:pt x="24" y="0"/>
                </a:lnTo>
                <a:lnTo>
                  <a:pt x="24" y="1"/>
                </a:lnTo>
                <a:lnTo>
                  <a:pt x="39" y="7"/>
                </a:lnTo>
                <a:lnTo>
                  <a:pt x="38" y="8"/>
                </a:lnTo>
                <a:lnTo>
                  <a:pt x="14" y="46"/>
                </a:lnTo>
                <a:close/>
              </a:path>
            </a:pathLst>
          </a:custGeom>
          <a:solidFill>
            <a:srgbClr val="DC2B19"/>
          </a:solidFill>
          <a:ln w="1588">
            <a:solidFill>
              <a:srgbClr val="DC2B19"/>
            </a:solidFill>
            <a:round/>
            <a:headEnd/>
            <a:tailEnd/>
          </a:ln>
        </p:spPr>
        <p:txBody>
          <a:bodyPr/>
          <a:lstStyle/>
          <a:p>
            <a:endParaRPr lang="en-US"/>
          </a:p>
        </p:txBody>
      </p:sp>
      <p:sp>
        <p:nvSpPr>
          <p:cNvPr id="19645" name="Freeform 189"/>
          <p:cNvSpPr>
            <a:spLocks/>
          </p:cNvSpPr>
          <p:nvPr/>
        </p:nvSpPr>
        <p:spPr bwMode="auto">
          <a:xfrm>
            <a:off x="1177925" y="5607050"/>
            <a:ext cx="66675" cy="104775"/>
          </a:xfrm>
          <a:custGeom>
            <a:avLst/>
            <a:gdLst>
              <a:gd name="T0" fmla="*/ 25644 w 39"/>
              <a:gd name="T1" fmla="*/ 104775 h 61"/>
              <a:gd name="T2" fmla="*/ 0 w 39"/>
              <a:gd name="T3" fmla="*/ 94469 h 61"/>
              <a:gd name="T4" fmla="*/ 42740 w 39"/>
              <a:gd name="T5" fmla="*/ 0 h 61"/>
              <a:gd name="T6" fmla="*/ 42740 w 39"/>
              <a:gd name="T7" fmla="*/ 0 h 61"/>
              <a:gd name="T8" fmla="*/ 66675 w 39"/>
              <a:gd name="T9" fmla="*/ 10306 h 61"/>
              <a:gd name="T10" fmla="*/ 66675 w 39"/>
              <a:gd name="T11" fmla="*/ 10306 h 61"/>
              <a:gd name="T12" fmla="*/ 25644 w 39"/>
              <a:gd name="T13" fmla="*/ 104775 h 61"/>
              <a:gd name="T14" fmla="*/ 0 60000 65536"/>
              <a:gd name="T15" fmla="*/ 0 60000 65536"/>
              <a:gd name="T16" fmla="*/ 0 60000 65536"/>
              <a:gd name="T17" fmla="*/ 0 60000 65536"/>
              <a:gd name="T18" fmla="*/ 0 60000 65536"/>
              <a:gd name="T19" fmla="*/ 0 60000 65536"/>
              <a:gd name="T20" fmla="*/ 0 60000 65536"/>
              <a:gd name="T21" fmla="*/ 0 w 39"/>
              <a:gd name="T22" fmla="*/ 0 h 61"/>
              <a:gd name="T23" fmla="*/ 39 w 39"/>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1">
                <a:moveTo>
                  <a:pt x="15" y="61"/>
                </a:moveTo>
                <a:lnTo>
                  <a:pt x="0" y="55"/>
                </a:lnTo>
                <a:lnTo>
                  <a:pt x="25" y="0"/>
                </a:lnTo>
                <a:lnTo>
                  <a:pt x="39" y="6"/>
                </a:lnTo>
                <a:lnTo>
                  <a:pt x="15" y="61"/>
                </a:lnTo>
                <a:close/>
              </a:path>
            </a:pathLst>
          </a:custGeom>
          <a:solidFill>
            <a:srgbClr val="DC2B19"/>
          </a:solidFill>
          <a:ln w="1588">
            <a:solidFill>
              <a:srgbClr val="DC2B19"/>
            </a:solidFill>
            <a:round/>
            <a:headEnd/>
            <a:tailEnd/>
          </a:ln>
        </p:spPr>
        <p:txBody>
          <a:bodyPr/>
          <a:lstStyle/>
          <a:p>
            <a:endParaRPr lang="en-US"/>
          </a:p>
        </p:txBody>
      </p:sp>
      <p:sp>
        <p:nvSpPr>
          <p:cNvPr id="19646" name="Freeform 190"/>
          <p:cNvSpPr>
            <a:spLocks/>
          </p:cNvSpPr>
          <p:nvPr/>
        </p:nvSpPr>
        <p:spPr bwMode="auto">
          <a:xfrm>
            <a:off x="1220788" y="5505450"/>
            <a:ext cx="66675" cy="111125"/>
          </a:xfrm>
          <a:custGeom>
            <a:avLst/>
            <a:gdLst>
              <a:gd name="T0" fmla="*/ 23935 w 39"/>
              <a:gd name="T1" fmla="*/ 111125 h 65"/>
              <a:gd name="T2" fmla="*/ 0 w 39"/>
              <a:gd name="T3" fmla="*/ 100867 h 65"/>
              <a:gd name="T4" fmla="*/ 42740 w 39"/>
              <a:gd name="T5" fmla="*/ 0 h 65"/>
              <a:gd name="T6" fmla="*/ 42740 w 39"/>
              <a:gd name="T7" fmla="*/ 0 h 65"/>
              <a:gd name="T8" fmla="*/ 66675 w 39"/>
              <a:gd name="T9" fmla="*/ 11967 h 65"/>
              <a:gd name="T10" fmla="*/ 66675 w 39"/>
              <a:gd name="T11" fmla="*/ 11967 h 65"/>
              <a:gd name="T12" fmla="*/ 23935 w 39"/>
              <a:gd name="T13" fmla="*/ 111125 h 65"/>
              <a:gd name="T14" fmla="*/ 0 60000 65536"/>
              <a:gd name="T15" fmla="*/ 0 60000 65536"/>
              <a:gd name="T16" fmla="*/ 0 60000 65536"/>
              <a:gd name="T17" fmla="*/ 0 60000 65536"/>
              <a:gd name="T18" fmla="*/ 0 60000 65536"/>
              <a:gd name="T19" fmla="*/ 0 60000 65536"/>
              <a:gd name="T20" fmla="*/ 0 60000 65536"/>
              <a:gd name="T21" fmla="*/ 0 w 39"/>
              <a:gd name="T22" fmla="*/ 0 h 65"/>
              <a:gd name="T23" fmla="*/ 39 w 3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5">
                <a:moveTo>
                  <a:pt x="14" y="65"/>
                </a:moveTo>
                <a:lnTo>
                  <a:pt x="0" y="59"/>
                </a:lnTo>
                <a:lnTo>
                  <a:pt x="25" y="0"/>
                </a:lnTo>
                <a:lnTo>
                  <a:pt x="39" y="7"/>
                </a:lnTo>
                <a:lnTo>
                  <a:pt x="14" y="65"/>
                </a:lnTo>
                <a:close/>
              </a:path>
            </a:pathLst>
          </a:custGeom>
          <a:solidFill>
            <a:srgbClr val="DC2B19"/>
          </a:solidFill>
          <a:ln w="1588">
            <a:solidFill>
              <a:srgbClr val="DC2B19"/>
            </a:solidFill>
            <a:round/>
            <a:headEnd/>
            <a:tailEnd/>
          </a:ln>
        </p:spPr>
        <p:txBody>
          <a:bodyPr/>
          <a:lstStyle/>
          <a:p>
            <a:endParaRPr lang="en-US"/>
          </a:p>
        </p:txBody>
      </p:sp>
      <p:sp>
        <p:nvSpPr>
          <p:cNvPr id="19647" name="Freeform 191"/>
          <p:cNvSpPr>
            <a:spLocks/>
          </p:cNvSpPr>
          <p:nvPr/>
        </p:nvSpPr>
        <p:spPr bwMode="auto">
          <a:xfrm>
            <a:off x="1263650" y="5421313"/>
            <a:ext cx="63500" cy="95250"/>
          </a:xfrm>
          <a:custGeom>
            <a:avLst/>
            <a:gdLst>
              <a:gd name="T0" fmla="*/ 23395 w 38"/>
              <a:gd name="T1" fmla="*/ 95250 h 56"/>
              <a:gd name="T2" fmla="*/ 0 w 38"/>
              <a:gd name="T3" fmla="*/ 83344 h 56"/>
              <a:gd name="T4" fmla="*/ 41776 w 38"/>
              <a:gd name="T5" fmla="*/ 1701 h 56"/>
              <a:gd name="T6" fmla="*/ 43447 w 38"/>
              <a:gd name="T7" fmla="*/ 0 h 56"/>
              <a:gd name="T8" fmla="*/ 63500 w 38"/>
              <a:gd name="T9" fmla="*/ 18710 h 56"/>
              <a:gd name="T10" fmla="*/ 63500 w 38"/>
              <a:gd name="T11" fmla="*/ 17009 h 56"/>
              <a:gd name="T12" fmla="*/ 23395 w 38"/>
              <a:gd name="T13" fmla="*/ 95250 h 56"/>
              <a:gd name="T14" fmla="*/ 0 60000 65536"/>
              <a:gd name="T15" fmla="*/ 0 60000 65536"/>
              <a:gd name="T16" fmla="*/ 0 60000 65536"/>
              <a:gd name="T17" fmla="*/ 0 60000 65536"/>
              <a:gd name="T18" fmla="*/ 0 60000 65536"/>
              <a:gd name="T19" fmla="*/ 0 60000 65536"/>
              <a:gd name="T20" fmla="*/ 0 60000 65536"/>
              <a:gd name="T21" fmla="*/ 0 w 38"/>
              <a:gd name="T22" fmla="*/ 0 h 56"/>
              <a:gd name="T23" fmla="*/ 38 w 38"/>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6">
                <a:moveTo>
                  <a:pt x="14" y="56"/>
                </a:moveTo>
                <a:lnTo>
                  <a:pt x="0" y="49"/>
                </a:lnTo>
                <a:lnTo>
                  <a:pt x="25" y="1"/>
                </a:lnTo>
                <a:lnTo>
                  <a:pt x="26" y="0"/>
                </a:lnTo>
                <a:lnTo>
                  <a:pt x="38" y="11"/>
                </a:lnTo>
                <a:lnTo>
                  <a:pt x="38" y="10"/>
                </a:lnTo>
                <a:lnTo>
                  <a:pt x="14" y="56"/>
                </a:lnTo>
                <a:close/>
              </a:path>
            </a:pathLst>
          </a:custGeom>
          <a:solidFill>
            <a:srgbClr val="DC2B19"/>
          </a:solidFill>
          <a:ln w="1588">
            <a:solidFill>
              <a:srgbClr val="DC2B19"/>
            </a:solidFill>
            <a:round/>
            <a:headEnd/>
            <a:tailEnd/>
          </a:ln>
        </p:spPr>
        <p:txBody>
          <a:bodyPr/>
          <a:lstStyle/>
          <a:p>
            <a:endParaRPr lang="en-US"/>
          </a:p>
        </p:txBody>
      </p:sp>
      <p:sp>
        <p:nvSpPr>
          <p:cNvPr id="19648" name="Freeform 192"/>
          <p:cNvSpPr>
            <a:spLocks/>
          </p:cNvSpPr>
          <p:nvPr/>
        </p:nvSpPr>
        <p:spPr bwMode="auto">
          <a:xfrm>
            <a:off x="1308100" y="5372100"/>
            <a:ext cx="57150" cy="68263"/>
          </a:xfrm>
          <a:custGeom>
            <a:avLst/>
            <a:gdLst>
              <a:gd name="T0" fmla="*/ 20171 w 34"/>
              <a:gd name="T1" fmla="*/ 68263 h 39"/>
              <a:gd name="T2" fmla="*/ 0 w 34"/>
              <a:gd name="T3" fmla="*/ 49009 h 39"/>
              <a:gd name="T4" fmla="*/ 43703 w 34"/>
              <a:gd name="T5" fmla="*/ 1750 h 39"/>
              <a:gd name="T6" fmla="*/ 47065 w 34"/>
              <a:gd name="T7" fmla="*/ 0 h 39"/>
              <a:gd name="T8" fmla="*/ 52107 w 34"/>
              <a:gd name="T9" fmla="*/ 28005 h 39"/>
              <a:gd name="T10" fmla="*/ 57150 w 34"/>
              <a:gd name="T11" fmla="*/ 26255 h 39"/>
              <a:gd name="T12" fmla="*/ 20171 w 34"/>
              <a:gd name="T13" fmla="*/ 68263 h 39"/>
              <a:gd name="T14" fmla="*/ 0 60000 65536"/>
              <a:gd name="T15" fmla="*/ 0 60000 65536"/>
              <a:gd name="T16" fmla="*/ 0 60000 65536"/>
              <a:gd name="T17" fmla="*/ 0 60000 65536"/>
              <a:gd name="T18" fmla="*/ 0 60000 65536"/>
              <a:gd name="T19" fmla="*/ 0 60000 65536"/>
              <a:gd name="T20" fmla="*/ 0 60000 65536"/>
              <a:gd name="T21" fmla="*/ 0 w 34"/>
              <a:gd name="T22" fmla="*/ 0 h 39"/>
              <a:gd name="T23" fmla="*/ 34 w 3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9">
                <a:moveTo>
                  <a:pt x="12" y="39"/>
                </a:moveTo>
                <a:lnTo>
                  <a:pt x="0" y="28"/>
                </a:lnTo>
                <a:lnTo>
                  <a:pt x="26" y="1"/>
                </a:lnTo>
                <a:lnTo>
                  <a:pt x="28" y="0"/>
                </a:lnTo>
                <a:lnTo>
                  <a:pt x="31" y="16"/>
                </a:lnTo>
                <a:lnTo>
                  <a:pt x="34" y="15"/>
                </a:lnTo>
                <a:lnTo>
                  <a:pt x="12" y="39"/>
                </a:lnTo>
                <a:close/>
              </a:path>
            </a:pathLst>
          </a:custGeom>
          <a:solidFill>
            <a:srgbClr val="DC2B19"/>
          </a:solidFill>
          <a:ln w="1588">
            <a:solidFill>
              <a:srgbClr val="DC2B19"/>
            </a:solidFill>
            <a:round/>
            <a:headEnd/>
            <a:tailEnd/>
          </a:ln>
        </p:spPr>
        <p:txBody>
          <a:bodyPr/>
          <a:lstStyle/>
          <a:p>
            <a:endParaRPr lang="en-US"/>
          </a:p>
        </p:txBody>
      </p:sp>
      <p:sp>
        <p:nvSpPr>
          <p:cNvPr id="19649" name="Freeform 193"/>
          <p:cNvSpPr>
            <a:spLocks/>
          </p:cNvSpPr>
          <p:nvPr/>
        </p:nvSpPr>
        <p:spPr bwMode="auto">
          <a:xfrm>
            <a:off x="1355725" y="5364163"/>
            <a:ext cx="50800" cy="36512"/>
          </a:xfrm>
          <a:custGeom>
            <a:avLst/>
            <a:gdLst>
              <a:gd name="T0" fmla="*/ 5080 w 30"/>
              <a:gd name="T1" fmla="*/ 36512 h 21"/>
              <a:gd name="T2" fmla="*/ 0 w 30"/>
              <a:gd name="T3" fmla="*/ 8693 h 21"/>
              <a:gd name="T4" fmla="*/ 47413 w 30"/>
              <a:gd name="T5" fmla="*/ 0 h 21"/>
              <a:gd name="T6" fmla="*/ 50800 w 30"/>
              <a:gd name="T7" fmla="*/ 0 h 21"/>
              <a:gd name="T8" fmla="*/ 40640 w 30"/>
              <a:gd name="T9" fmla="*/ 26080 h 21"/>
              <a:gd name="T10" fmla="*/ 44027 w 30"/>
              <a:gd name="T11" fmla="*/ 27819 h 21"/>
              <a:gd name="T12" fmla="*/ 5080 w 30"/>
              <a:gd name="T13" fmla="*/ 36512 h 21"/>
              <a:gd name="T14" fmla="*/ 0 60000 65536"/>
              <a:gd name="T15" fmla="*/ 0 60000 65536"/>
              <a:gd name="T16" fmla="*/ 0 60000 65536"/>
              <a:gd name="T17" fmla="*/ 0 60000 65536"/>
              <a:gd name="T18" fmla="*/ 0 60000 65536"/>
              <a:gd name="T19" fmla="*/ 0 60000 65536"/>
              <a:gd name="T20" fmla="*/ 0 60000 65536"/>
              <a:gd name="T21" fmla="*/ 0 w 30"/>
              <a:gd name="T22" fmla="*/ 0 h 21"/>
              <a:gd name="T23" fmla="*/ 30 w 3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1">
                <a:moveTo>
                  <a:pt x="3" y="21"/>
                </a:moveTo>
                <a:lnTo>
                  <a:pt x="0" y="5"/>
                </a:lnTo>
                <a:lnTo>
                  <a:pt x="28" y="0"/>
                </a:lnTo>
                <a:lnTo>
                  <a:pt x="30" y="0"/>
                </a:lnTo>
                <a:lnTo>
                  <a:pt x="24" y="15"/>
                </a:lnTo>
                <a:lnTo>
                  <a:pt x="26" y="16"/>
                </a:lnTo>
                <a:lnTo>
                  <a:pt x="3" y="21"/>
                </a:lnTo>
                <a:close/>
              </a:path>
            </a:pathLst>
          </a:custGeom>
          <a:solidFill>
            <a:srgbClr val="DC2B19"/>
          </a:solidFill>
          <a:ln w="1588">
            <a:solidFill>
              <a:srgbClr val="DC2B19"/>
            </a:solidFill>
            <a:round/>
            <a:headEnd/>
            <a:tailEnd/>
          </a:ln>
        </p:spPr>
        <p:txBody>
          <a:bodyPr/>
          <a:lstStyle/>
          <a:p>
            <a:endParaRPr lang="en-US"/>
          </a:p>
        </p:txBody>
      </p:sp>
      <p:sp>
        <p:nvSpPr>
          <p:cNvPr id="19650" name="Freeform 194"/>
          <p:cNvSpPr>
            <a:spLocks/>
          </p:cNvSpPr>
          <p:nvPr/>
        </p:nvSpPr>
        <p:spPr bwMode="auto">
          <a:xfrm>
            <a:off x="1395413" y="5364163"/>
            <a:ext cx="55562" cy="41275"/>
          </a:xfrm>
          <a:custGeom>
            <a:avLst/>
            <a:gdLst>
              <a:gd name="T0" fmla="*/ 0 w 32"/>
              <a:gd name="T1" fmla="*/ 25797 h 24"/>
              <a:gd name="T2" fmla="*/ 10418 w 32"/>
              <a:gd name="T3" fmla="*/ 0 h 24"/>
              <a:gd name="T4" fmla="*/ 55562 w 32"/>
              <a:gd name="T5" fmla="*/ 17198 h 24"/>
              <a:gd name="T6" fmla="*/ 55562 w 32"/>
              <a:gd name="T7" fmla="*/ 18918 h 24"/>
              <a:gd name="T8" fmla="*/ 39935 w 32"/>
              <a:gd name="T9" fmla="*/ 39555 h 24"/>
              <a:gd name="T10" fmla="*/ 41672 w 32"/>
              <a:gd name="T11" fmla="*/ 41275 h 24"/>
              <a:gd name="T12" fmla="*/ 0 w 32"/>
              <a:gd name="T13" fmla="*/ 25797 h 24"/>
              <a:gd name="T14" fmla="*/ 0 60000 65536"/>
              <a:gd name="T15" fmla="*/ 0 60000 65536"/>
              <a:gd name="T16" fmla="*/ 0 60000 65536"/>
              <a:gd name="T17" fmla="*/ 0 60000 65536"/>
              <a:gd name="T18" fmla="*/ 0 60000 65536"/>
              <a:gd name="T19" fmla="*/ 0 60000 65536"/>
              <a:gd name="T20" fmla="*/ 0 60000 65536"/>
              <a:gd name="T21" fmla="*/ 0 w 32"/>
              <a:gd name="T22" fmla="*/ 0 h 24"/>
              <a:gd name="T23" fmla="*/ 32 w 3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4">
                <a:moveTo>
                  <a:pt x="0" y="15"/>
                </a:moveTo>
                <a:lnTo>
                  <a:pt x="6" y="0"/>
                </a:lnTo>
                <a:lnTo>
                  <a:pt x="32" y="10"/>
                </a:lnTo>
                <a:lnTo>
                  <a:pt x="32" y="11"/>
                </a:lnTo>
                <a:lnTo>
                  <a:pt x="23" y="23"/>
                </a:lnTo>
                <a:lnTo>
                  <a:pt x="24" y="24"/>
                </a:lnTo>
                <a:lnTo>
                  <a:pt x="0" y="15"/>
                </a:lnTo>
                <a:close/>
              </a:path>
            </a:pathLst>
          </a:custGeom>
          <a:solidFill>
            <a:srgbClr val="DC2B19"/>
          </a:solidFill>
          <a:ln w="1588">
            <a:solidFill>
              <a:srgbClr val="DC2B19"/>
            </a:solidFill>
            <a:round/>
            <a:headEnd/>
            <a:tailEnd/>
          </a:ln>
        </p:spPr>
        <p:txBody>
          <a:bodyPr/>
          <a:lstStyle/>
          <a:p>
            <a:endParaRPr lang="en-US"/>
          </a:p>
        </p:txBody>
      </p:sp>
      <p:sp>
        <p:nvSpPr>
          <p:cNvPr id="19651" name="Freeform 195"/>
          <p:cNvSpPr>
            <a:spLocks/>
          </p:cNvSpPr>
          <p:nvPr/>
        </p:nvSpPr>
        <p:spPr bwMode="auto">
          <a:xfrm>
            <a:off x="1435100" y="5383213"/>
            <a:ext cx="58738" cy="50800"/>
          </a:xfrm>
          <a:custGeom>
            <a:avLst/>
            <a:gdLst>
              <a:gd name="T0" fmla="*/ 0 w 34"/>
              <a:gd name="T1" fmla="*/ 20320 h 30"/>
              <a:gd name="T2" fmla="*/ 15548 w 34"/>
              <a:gd name="T3" fmla="*/ 0 h 30"/>
              <a:gd name="T4" fmla="*/ 58738 w 34"/>
              <a:gd name="T5" fmla="*/ 28787 h 30"/>
              <a:gd name="T6" fmla="*/ 58738 w 34"/>
              <a:gd name="T7" fmla="*/ 28787 h 30"/>
              <a:gd name="T8" fmla="*/ 41462 w 34"/>
              <a:gd name="T9" fmla="*/ 50800 h 30"/>
              <a:gd name="T10" fmla="*/ 41462 w 34"/>
              <a:gd name="T11" fmla="*/ 50800 h 30"/>
              <a:gd name="T12" fmla="*/ 0 w 34"/>
              <a:gd name="T13" fmla="*/ 20320 h 30"/>
              <a:gd name="T14" fmla="*/ 0 60000 65536"/>
              <a:gd name="T15" fmla="*/ 0 60000 65536"/>
              <a:gd name="T16" fmla="*/ 0 60000 65536"/>
              <a:gd name="T17" fmla="*/ 0 60000 65536"/>
              <a:gd name="T18" fmla="*/ 0 60000 65536"/>
              <a:gd name="T19" fmla="*/ 0 60000 65536"/>
              <a:gd name="T20" fmla="*/ 0 60000 65536"/>
              <a:gd name="T21" fmla="*/ 0 w 34"/>
              <a:gd name="T22" fmla="*/ 0 h 30"/>
              <a:gd name="T23" fmla="*/ 34 w 3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0">
                <a:moveTo>
                  <a:pt x="0" y="12"/>
                </a:moveTo>
                <a:lnTo>
                  <a:pt x="9" y="0"/>
                </a:lnTo>
                <a:lnTo>
                  <a:pt x="34" y="17"/>
                </a:lnTo>
                <a:lnTo>
                  <a:pt x="24" y="30"/>
                </a:lnTo>
                <a:lnTo>
                  <a:pt x="0" y="12"/>
                </a:lnTo>
                <a:close/>
              </a:path>
            </a:pathLst>
          </a:custGeom>
          <a:solidFill>
            <a:srgbClr val="DC2B19"/>
          </a:solidFill>
          <a:ln w="1588">
            <a:solidFill>
              <a:srgbClr val="DC2B19"/>
            </a:solidFill>
            <a:round/>
            <a:headEnd/>
            <a:tailEnd/>
          </a:ln>
        </p:spPr>
        <p:txBody>
          <a:bodyPr/>
          <a:lstStyle/>
          <a:p>
            <a:endParaRPr lang="en-US"/>
          </a:p>
        </p:txBody>
      </p:sp>
      <p:sp>
        <p:nvSpPr>
          <p:cNvPr id="19652" name="Freeform 196"/>
          <p:cNvSpPr>
            <a:spLocks/>
          </p:cNvSpPr>
          <p:nvPr/>
        </p:nvSpPr>
        <p:spPr bwMode="auto">
          <a:xfrm>
            <a:off x="1476375" y="5411788"/>
            <a:ext cx="60325" cy="57150"/>
          </a:xfrm>
          <a:custGeom>
            <a:avLst/>
            <a:gdLst>
              <a:gd name="T0" fmla="*/ 0 w 35"/>
              <a:gd name="T1" fmla="*/ 22514 h 33"/>
              <a:gd name="T2" fmla="*/ 17236 w 35"/>
              <a:gd name="T3" fmla="*/ 0 h 33"/>
              <a:gd name="T4" fmla="*/ 60325 w 35"/>
              <a:gd name="T5" fmla="*/ 34636 h 33"/>
              <a:gd name="T6" fmla="*/ 60325 w 35"/>
              <a:gd name="T7" fmla="*/ 34636 h 33"/>
              <a:gd name="T8" fmla="*/ 43089 w 35"/>
              <a:gd name="T9" fmla="*/ 57150 h 33"/>
              <a:gd name="T10" fmla="*/ 43089 w 35"/>
              <a:gd name="T11" fmla="*/ 57150 h 33"/>
              <a:gd name="T12" fmla="*/ 0 w 35"/>
              <a:gd name="T13" fmla="*/ 22514 h 33"/>
              <a:gd name="T14" fmla="*/ 0 60000 65536"/>
              <a:gd name="T15" fmla="*/ 0 60000 65536"/>
              <a:gd name="T16" fmla="*/ 0 60000 65536"/>
              <a:gd name="T17" fmla="*/ 0 60000 65536"/>
              <a:gd name="T18" fmla="*/ 0 60000 65536"/>
              <a:gd name="T19" fmla="*/ 0 60000 65536"/>
              <a:gd name="T20" fmla="*/ 0 60000 65536"/>
              <a:gd name="T21" fmla="*/ 0 w 35"/>
              <a:gd name="T22" fmla="*/ 0 h 33"/>
              <a:gd name="T23" fmla="*/ 35 w 35"/>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3">
                <a:moveTo>
                  <a:pt x="0" y="13"/>
                </a:moveTo>
                <a:lnTo>
                  <a:pt x="10" y="0"/>
                </a:lnTo>
                <a:lnTo>
                  <a:pt x="35" y="20"/>
                </a:lnTo>
                <a:lnTo>
                  <a:pt x="25" y="33"/>
                </a:lnTo>
                <a:lnTo>
                  <a:pt x="0" y="13"/>
                </a:lnTo>
                <a:close/>
              </a:path>
            </a:pathLst>
          </a:custGeom>
          <a:solidFill>
            <a:srgbClr val="DC2B19"/>
          </a:solidFill>
          <a:ln w="1588">
            <a:solidFill>
              <a:srgbClr val="DC2B19"/>
            </a:solidFill>
            <a:round/>
            <a:headEnd/>
            <a:tailEnd/>
          </a:ln>
        </p:spPr>
        <p:txBody>
          <a:bodyPr/>
          <a:lstStyle/>
          <a:p>
            <a:endParaRPr lang="en-US"/>
          </a:p>
        </p:txBody>
      </p:sp>
      <p:sp>
        <p:nvSpPr>
          <p:cNvPr id="19653" name="Freeform 197"/>
          <p:cNvSpPr>
            <a:spLocks/>
          </p:cNvSpPr>
          <p:nvPr/>
        </p:nvSpPr>
        <p:spPr bwMode="auto">
          <a:xfrm>
            <a:off x="1519238" y="5446713"/>
            <a:ext cx="57150" cy="55562"/>
          </a:xfrm>
          <a:custGeom>
            <a:avLst/>
            <a:gdLst>
              <a:gd name="T0" fmla="*/ 0 w 34"/>
              <a:gd name="T1" fmla="*/ 22572 h 32"/>
              <a:gd name="T2" fmla="*/ 16809 w 34"/>
              <a:gd name="T3" fmla="*/ 0 h 32"/>
              <a:gd name="T4" fmla="*/ 57150 w 34"/>
              <a:gd name="T5" fmla="*/ 29517 h 32"/>
              <a:gd name="T6" fmla="*/ 55469 w 34"/>
              <a:gd name="T7" fmla="*/ 29517 h 32"/>
              <a:gd name="T8" fmla="*/ 45384 w 34"/>
              <a:gd name="T9" fmla="*/ 55562 h 32"/>
              <a:gd name="T10" fmla="*/ 43703 w 34"/>
              <a:gd name="T11" fmla="*/ 55562 h 32"/>
              <a:gd name="T12" fmla="*/ 0 w 34"/>
              <a:gd name="T13" fmla="*/ 22572 h 32"/>
              <a:gd name="T14" fmla="*/ 0 60000 65536"/>
              <a:gd name="T15" fmla="*/ 0 60000 65536"/>
              <a:gd name="T16" fmla="*/ 0 60000 65536"/>
              <a:gd name="T17" fmla="*/ 0 60000 65536"/>
              <a:gd name="T18" fmla="*/ 0 60000 65536"/>
              <a:gd name="T19" fmla="*/ 0 60000 65536"/>
              <a:gd name="T20" fmla="*/ 0 60000 65536"/>
              <a:gd name="T21" fmla="*/ 0 w 34"/>
              <a:gd name="T22" fmla="*/ 0 h 32"/>
              <a:gd name="T23" fmla="*/ 34 w 3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2">
                <a:moveTo>
                  <a:pt x="0" y="13"/>
                </a:moveTo>
                <a:lnTo>
                  <a:pt x="10" y="0"/>
                </a:lnTo>
                <a:lnTo>
                  <a:pt x="34" y="17"/>
                </a:lnTo>
                <a:lnTo>
                  <a:pt x="33" y="17"/>
                </a:lnTo>
                <a:lnTo>
                  <a:pt x="27" y="32"/>
                </a:lnTo>
                <a:lnTo>
                  <a:pt x="26" y="32"/>
                </a:lnTo>
                <a:lnTo>
                  <a:pt x="0" y="13"/>
                </a:lnTo>
                <a:close/>
              </a:path>
            </a:pathLst>
          </a:custGeom>
          <a:solidFill>
            <a:srgbClr val="DC2B19"/>
          </a:solidFill>
          <a:ln w="1588">
            <a:solidFill>
              <a:srgbClr val="DC2B19"/>
            </a:solidFill>
            <a:round/>
            <a:headEnd/>
            <a:tailEnd/>
          </a:ln>
        </p:spPr>
        <p:txBody>
          <a:bodyPr/>
          <a:lstStyle/>
          <a:p>
            <a:endParaRPr lang="en-US"/>
          </a:p>
        </p:txBody>
      </p:sp>
      <p:sp>
        <p:nvSpPr>
          <p:cNvPr id="19654" name="Freeform 198"/>
          <p:cNvSpPr>
            <a:spLocks/>
          </p:cNvSpPr>
          <p:nvPr/>
        </p:nvSpPr>
        <p:spPr bwMode="auto">
          <a:xfrm>
            <a:off x="1565275" y="5475288"/>
            <a:ext cx="50800" cy="44450"/>
          </a:xfrm>
          <a:custGeom>
            <a:avLst/>
            <a:gdLst>
              <a:gd name="T0" fmla="*/ 0 w 30"/>
              <a:gd name="T1" fmla="*/ 25644 h 26"/>
              <a:gd name="T2" fmla="*/ 10160 w 30"/>
              <a:gd name="T3" fmla="*/ 0 h 26"/>
              <a:gd name="T4" fmla="*/ 47413 w 30"/>
              <a:gd name="T5" fmla="*/ 15387 h 26"/>
              <a:gd name="T6" fmla="*/ 42333 w 30"/>
              <a:gd name="T7" fmla="*/ 17096 h 26"/>
              <a:gd name="T8" fmla="*/ 50800 w 30"/>
              <a:gd name="T9" fmla="*/ 44450 h 26"/>
              <a:gd name="T10" fmla="*/ 45720 w 30"/>
              <a:gd name="T11" fmla="*/ 44450 h 26"/>
              <a:gd name="T12" fmla="*/ 0 w 30"/>
              <a:gd name="T13" fmla="*/ 25644 h 26"/>
              <a:gd name="T14" fmla="*/ 0 60000 65536"/>
              <a:gd name="T15" fmla="*/ 0 60000 65536"/>
              <a:gd name="T16" fmla="*/ 0 60000 65536"/>
              <a:gd name="T17" fmla="*/ 0 60000 65536"/>
              <a:gd name="T18" fmla="*/ 0 60000 65536"/>
              <a:gd name="T19" fmla="*/ 0 60000 65536"/>
              <a:gd name="T20" fmla="*/ 0 60000 65536"/>
              <a:gd name="T21" fmla="*/ 0 w 30"/>
              <a:gd name="T22" fmla="*/ 0 h 26"/>
              <a:gd name="T23" fmla="*/ 30 w 30"/>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6">
                <a:moveTo>
                  <a:pt x="0" y="15"/>
                </a:moveTo>
                <a:lnTo>
                  <a:pt x="6" y="0"/>
                </a:lnTo>
                <a:lnTo>
                  <a:pt x="28" y="9"/>
                </a:lnTo>
                <a:lnTo>
                  <a:pt x="25" y="10"/>
                </a:lnTo>
                <a:lnTo>
                  <a:pt x="30" y="26"/>
                </a:lnTo>
                <a:lnTo>
                  <a:pt x="27" y="26"/>
                </a:lnTo>
                <a:lnTo>
                  <a:pt x="0" y="15"/>
                </a:lnTo>
                <a:close/>
              </a:path>
            </a:pathLst>
          </a:custGeom>
          <a:solidFill>
            <a:srgbClr val="DC2B19"/>
          </a:solidFill>
          <a:ln w="1588">
            <a:solidFill>
              <a:srgbClr val="DC2B19"/>
            </a:solidFill>
            <a:round/>
            <a:headEnd/>
            <a:tailEnd/>
          </a:ln>
        </p:spPr>
        <p:txBody>
          <a:bodyPr/>
          <a:lstStyle/>
          <a:p>
            <a:endParaRPr lang="en-US"/>
          </a:p>
        </p:txBody>
      </p:sp>
      <p:sp>
        <p:nvSpPr>
          <p:cNvPr id="19655" name="Freeform 199"/>
          <p:cNvSpPr>
            <a:spLocks/>
          </p:cNvSpPr>
          <p:nvPr/>
        </p:nvSpPr>
        <p:spPr bwMode="auto">
          <a:xfrm>
            <a:off x="1608138" y="5483225"/>
            <a:ext cx="55562" cy="36513"/>
          </a:xfrm>
          <a:custGeom>
            <a:avLst/>
            <a:gdLst>
              <a:gd name="T0" fmla="*/ 8418 w 33"/>
              <a:gd name="T1" fmla="*/ 36513 h 22"/>
              <a:gd name="T2" fmla="*/ 0 w 33"/>
              <a:gd name="T3" fmla="*/ 9958 h 22"/>
              <a:gd name="T4" fmla="*/ 37041 w 33"/>
              <a:gd name="T5" fmla="*/ 0 h 22"/>
              <a:gd name="T6" fmla="*/ 33674 w 33"/>
              <a:gd name="T7" fmla="*/ 3319 h 22"/>
              <a:gd name="T8" fmla="*/ 55562 w 33"/>
              <a:gd name="T9" fmla="*/ 19916 h 22"/>
              <a:gd name="T10" fmla="*/ 52195 w 33"/>
              <a:gd name="T11" fmla="*/ 23236 h 22"/>
              <a:gd name="T12" fmla="*/ 8418 w 33"/>
              <a:gd name="T13" fmla="*/ 36513 h 22"/>
              <a:gd name="T14" fmla="*/ 0 60000 65536"/>
              <a:gd name="T15" fmla="*/ 0 60000 65536"/>
              <a:gd name="T16" fmla="*/ 0 60000 65536"/>
              <a:gd name="T17" fmla="*/ 0 60000 65536"/>
              <a:gd name="T18" fmla="*/ 0 60000 65536"/>
              <a:gd name="T19" fmla="*/ 0 60000 65536"/>
              <a:gd name="T20" fmla="*/ 0 60000 65536"/>
              <a:gd name="T21" fmla="*/ 0 w 33"/>
              <a:gd name="T22" fmla="*/ 0 h 22"/>
              <a:gd name="T23" fmla="*/ 33 w 33"/>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22">
                <a:moveTo>
                  <a:pt x="5" y="22"/>
                </a:moveTo>
                <a:lnTo>
                  <a:pt x="0" y="6"/>
                </a:lnTo>
                <a:lnTo>
                  <a:pt x="22" y="0"/>
                </a:lnTo>
                <a:lnTo>
                  <a:pt x="20" y="2"/>
                </a:lnTo>
                <a:lnTo>
                  <a:pt x="33" y="12"/>
                </a:lnTo>
                <a:lnTo>
                  <a:pt x="31" y="14"/>
                </a:lnTo>
                <a:lnTo>
                  <a:pt x="5" y="22"/>
                </a:lnTo>
                <a:close/>
              </a:path>
            </a:pathLst>
          </a:custGeom>
          <a:solidFill>
            <a:srgbClr val="DC2B19"/>
          </a:solidFill>
          <a:ln w="1588">
            <a:solidFill>
              <a:srgbClr val="DC2B19"/>
            </a:solidFill>
            <a:round/>
            <a:headEnd/>
            <a:tailEnd/>
          </a:ln>
        </p:spPr>
        <p:txBody>
          <a:bodyPr/>
          <a:lstStyle/>
          <a:p>
            <a:endParaRPr lang="en-US"/>
          </a:p>
        </p:txBody>
      </p:sp>
      <p:sp>
        <p:nvSpPr>
          <p:cNvPr id="19656" name="Freeform 200"/>
          <p:cNvSpPr>
            <a:spLocks/>
          </p:cNvSpPr>
          <p:nvPr/>
        </p:nvSpPr>
        <p:spPr bwMode="auto">
          <a:xfrm>
            <a:off x="1641475" y="5430838"/>
            <a:ext cx="66675" cy="73025"/>
          </a:xfrm>
          <a:custGeom>
            <a:avLst/>
            <a:gdLst>
              <a:gd name="T0" fmla="*/ 22225 w 39"/>
              <a:gd name="T1" fmla="*/ 73025 h 42"/>
              <a:gd name="T2" fmla="*/ 0 w 39"/>
              <a:gd name="T3" fmla="*/ 55638 h 42"/>
              <a:gd name="T4" fmla="*/ 42740 w 39"/>
              <a:gd name="T5" fmla="*/ 0 h 42"/>
              <a:gd name="T6" fmla="*/ 42740 w 39"/>
              <a:gd name="T7" fmla="*/ 1739 h 42"/>
              <a:gd name="T8" fmla="*/ 66675 w 39"/>
              <a:gd name="T9" fmla="*/ 13910 h 42"/>
              <a:gd name="T10" fmla="*/ 66675 w 39"/>
              <a:gd name="T11" fmla="*/ 15648 h 42"/>
              <a:gd name="T12" fmla="*/ 22225 w 39"/>
              <a:gd name="T13" fmla="*/ 73025 h 42"/>
              <a:gd name="T14" fmla="*/ 0 60000 65536"/>
              <a:gd name="T15" fmla="*/ 0 60000 65536"/>
              <a:gd name="T16" fmla="*/ 0 60000 65536"/>
              <a:gd name="T17" fmla="*/ 0 60000 65536"/>
              <a:gd name="T18" fmla="*/ 0 60000 65536"/>
              <a:gd name="T19" fmla="*/ 0 60000 65536"/>
              <a:gd name="T20" fmla="*/ 0 60000 65536"/>
              <a:gd name="T21" fmla="*/ 0 w 39"/>
              <a:gd name="T22" fmla="*/ 0 h 42"/>
              <a:gd name="T23" fmla="*/ 39 w 3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2">
                <a:moveTo>
                  <a:pt x="13" y="42"/>
                </a:moveTo>
                <a:lnTo>
                  <a:pt x="0" y="32"/>
                </a:lnTo>
                <a:lnTo>
                  <a:pt x="25" y="0"/>
                </a:lnTo>
                <a:lnTo>
                  <a:pt x="25" y="1"/>
                </a:lnTo>
                <a:lnTo>
                  <a:pt x="39" y="8"/>
                </a:lnTo>
                <a:lnTo>
                  <a:pt x="39" y="9"/>
                </a:lnTo>
                <a:lnTo>
                  <a:pt x="13" y="42"/>
                </a:lnTo>
                <a:close/>
              </a:path>
            </a:pathLst>
          </a:custGeom>
          <a:solidFill>
            <a:srgbClr val="DC2B19"/>
          </a:solidFill>
          <a:ln w="1588">
            <a:solidFill>
              <a:srgbClr val="DC2B19"/>
            </a:solidFill>
            <a:round/>
            <a:headEnd/>
            <a:tailEnd/>
          </a:ln>
        </p:spPr>
        <p:txBody>
          <a:bodyPr/>
          <a:lstStyle/>
          <a:p>
            <a:endParaRPr lang="en-US"/>
          </a:p>
        </p:txBody>
      </p:sp>
      <p:sp>
        <p:nvSpPr>
          <p:cNvPr id="19657" name="Freeform 201"/>
          <p:cNvSpPr>
            <a:spLocks/>
          </p:cNvSpPr>
          <p:nvPr/>
        </p:nvSpPr>
        <p:spPr bwMode="auto">
          <a:xfrm>
            <a:off x="1684338" y="5340350"/>
            <a:ext cx="66675" cy="104775"/>
          </a:xfrm>
          <a:custGeom>
            <a:avLst/>
            <a:gdLst>
              <a:gd name="T0" fmla="*/ 23935 w 39"/>
              <a:gd name="T1" fmla="*/ 104775 h 61"/>
              <a:gd name="T2" fmla="*/ 0 w 39"/>
              <a:gd name="T3" fmla="*/ 92752 h 61"/>
              <a:gd name="T4" fmla="*/ 41031 w 39"/>
              <a:gd name="T5" fmla="*/ 0 h 61"/>
              <a:gd name="T6" fmla="*/ 41031 w 39"/>
              <a:gd name="T7" fmla="*/ 0 h 61"/>
              <a:gd name="T8" fmla="*/ 66675 w 39"/>
              <a:gd name="T9" fmla="*/ 10306 h 61"/>
              <a:gd name="T10" fmla="*/ 66675 w 39"/>
              <a:gd name="T11" fmla="*/ 10306 h 61"/>
              <a:gd name="T12" fmla="*/ 23935 w 39"/>
              <a:gd name="T13" fmla="*/ 104775 h 61"/>
              <a:gd name="T14" fmla="*/ 0 60000 65536"/>
              <a:gd name="T15" fmla="*/ 0 60000 65536"/>
              <a:gd name="T16" fmla="*/ 0 60000 65536"/>
              <a:gd name="T17" fmla="*/ 0 60000 65536"/>
              <a:gd name="T18" fmla="*/ 0 60000 65536"/>
              <a:gd name="T19" fmla="*/ 0 60000 65536"/>
              <a:gd name="T20" fmla="*/ 0 60000 65536"/>
              <a:gd name="T21" fmla="*/ 0 w 39"/>
              <a:gd name="T22" fmla="*/ 0 h 61"/>
              <a:gd name="T23" fmla="*/ 39 w 39"/>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1">
                <a:moveTo>
                  <a:pt x="14" y="61"/>
                </a:moveTo>
                <a:lnTo>
                  <a:pt x="0" y="54"/>
                </a:lnTo>
                <a:lnTo>
                  <a:pt x="24" y="0"/>
                </a:lnTo>
                <a:lnTo>
                  <a:pt x="39" y="6"/>
                </a:lnTo>
                <a:lnTo>
                  <a:pt x="14" y="61"/>
                </a:lnTo>
                <a:close/>
              </a:path>
            </a:pathLst>
          </a:custGeom>
          <a:solidFill>
            <a:srgbClr val="DC2B19"/>
          </a:solidFill>
          <a:ln w="1588">
            <a:solidFill>
              <a:srgbClr val="DC2B19"/>
            </a:solidFill>
            <a:round/>
            <a:headEnd/>
            <a:tailEnd/>
          </a:ln>
        </p:spPr>
        <p:txBody>
          <a:bodyPr/>
          <a:lstStyle/>
          <a:p>
            <a:endParaRPr lang="en-US"/>
          </a:p>
        </p:txBody>
      </p:sp>
      <p:sp>
        <p:nvSpPr>
          <p:cNvPr id="19658" name="Freeform 202"/>
          <p:cNvSpPr>
            <a:spLocks/>
          </p:cNvSpPr>
          <p:nvPr/>
        </p:nvSpPr>
        <p:spPr bwMode="auto">
          <a:xfrm>
            <a:off x="1725613" y="5237163"/>
            <a:ext cx="66675" cy="112712"/>
          </a:xfrm>
          <a:custGeom>
            <a:avLst/>
            <a:gdLst>
              <a:gd name="T0" fmla="*/ 25644 w 39"/>
              <a:gd name="T1" fmla="*/ 112712 h 66"/>
              <a:gd name="T2" fmla="*/ 0 w 39"/>
              <a:gd name="T3" fmla="*/ 102465 h 66"/>
              <a:gd name="T4" fmla="*/ 42740 w 39"/>
              <a:gd name="T5" fmla="*/ 1708 h 66"/>
              <a:gd name="T6" fmla="*/ 42740 w 39"/>
              <a:gd name="T7" fmla="*/ 0 h 66"/>
              <a:gd name="T8" fmla="*/ 66675 w 39"/>
              <a:gd name="T9" fmla="*/ 15370 h 66"/>
              <a:gd name="T10" fmla="*/ 66675 w 39"/>
              <a:gd name="T11" fmla="*/ 13662 h 66"/>
              <a:gd name="T12" fmla="*/ 25644 w 39"/>
              <a:gd name="T13" fmla="*/ 112712 h 66"/>
              <a:gd name="T14" fmla="*/ 0 60000 65536"/>
              <a:gd name="T15" fmla="*/ 0 60000 65536"/>
              <a:gd name="T16" fmla="*/ 0 60000 65536"/>
              <a:gd name="T17" fmla="*/ 0 60000 65536"/>
              <a:gd name="T18" fmla="*/ 0 60000 65536"/>
              <a:gd name="T19" fmla="*/ 0 60000 65536"/>
              <a:gd name="T20" fmla="*/ 0 60000 65536"/>
              <a:gd name="T21" fmla="*/ 0 w 39"/>
              <a:gd name="T22" fmla="*/ 0 h 66"/>
              <a:gd name="T23" fmla="*/ 39 w 39"/>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6">
                <a:moveTo>
                  <a:pt x="15" y="66"/>
                </a:moveTo>
                <a:lnTo>
                  <a:pt x="0" y="60"/>
                </a:lnTo>
                <a:lnTo>
                  <a:pt x="25" y="1"/>
                </a:lnTo>
                <a:lnTo>
                  <a:pt x="25" y="0"/>
                </a:lnTo>
                <a:lnTo>
                  <a:pt x="39" y="9"/>
                </a:lnTo>
                <a:lnTo>
                  <a:pt x="39" y="8"/>
                </a:lnTo>
                <a:lnTo>
                  <a:pt x="15" y="66"/>
                </a:lnTo>
                <a:close/>
              </a:path>
            </a:pathLst>
          </a:custGeom>
          <a:solidFill>
            <a:srgbClr val="DC2B19"/>
          </a:solidFill>
          <a:ln w="1588">
            <a:solidFill>
              <a:srgbClr val="DC2B19"/>
            </a:solidFill>
            <a:round/>
            <a:headEnd/>
            <a:tailEnd/>
          </a:ln>
        </p:spPr>
        <p:txBody>
          <a:bodyPr/>
          <a:lstStyle/>
          <a:p>
            <a:endParaRPr lang="en-US"/>
          </a:p>
        </p:txBody>
      </p:sp>
      <p:sp>
        <p:nvSpPr>
          <p:cNvPr id="19659" name="Freeform 203"/>
          <p:cNvSpPr>
            <a:spLocks/>
          </p:cNvSpPr>
          <p:nvPr/>
        </p:nvSpPr>
        <p:spPr bwMode="auto">
          <a:xfrm>
            <a:off x="1768475" y="5160963"/>
            <a:ext cx="65088" cy="92075"/>
          </a:xfrm>
          <a:custGeom>
            <a:avLst/>
            <a:gdLst>
              <a:gd name="T0" fmla="*/ 23980 w 38"/>
              <a:gd name="T1" fmla="*/ 92075 h 53"/>
              <a:gd name="T2" fmla="*/ 0 w 38"/>
              <a:gd name="T3" fmla="*/ 76440 h 53"/>
              <a:gd name="T4" fmla="*/ 44534 w 38"/>
              <a:gd name="T5" fmla="*/ 1737 h 53"/>
              <a:gd name="T6" fmla="*/ 47960 w 38"/>
              <a:gd name="T7" fmla="*/ 0 h 53"/>
              <a:gd name="T8" fmla="*/ 61662 w 38"/>
              <a:gd name="T9" fmla="*/ 24322 h 53"/>
              <a:gd name="T10" fmla="*/ 65088 w 38"/>
              <a:gd name="T11" fmla="*/ 22584 h 53"/>
              <a:gd name="T12" fmla="*/ 23980 w 38"/>
              <a:gd name="T13" fmla="*/ 92075 h 53"/>
              <a:gd name="T14" fmla="*/ 0 60000 65536"/>
              <a:gd name="T15" fmla="*/ 0 60000 65536"/>
              <a:gd name="T16" fmla="*/ 0 60000 65536"/>
              <a:gd name="T17" fmla="*/ 0 60000 65536"/>
              <a:gd name="T18" fmla="*/ 0 60000 65536"/>
              <a:gd name="T19" fmla="*/ 0 60000 65536"/>
              <a:gd name="T20" fmla="*/ 0 60000 65536"/>
              <a:gd name="T21" fmla="*/ 0 w 38"/>
              <a:gd name="T22" fmla="*/ 0 h 53"/>
              <a:gd name="T23" fmla="*/ 38 w 3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3">
                <a:moveTo>
                  <a:pt x="14" y="53"/>
                </a:moveTo>
                <a:lnTo>
                  <a:pt x="0" y="44"/>
                </a:lnTo>
                <a:lnTo>
                  <a:pt x="26" y="1"/>
                </a:lnTo>
                <a:lnTo>
                  <a:pt x="28" y="0"/>
                </a:lnTo>
                <a:lnTo>
                  <a:pt x="36" y="14"/>
                </a:lnTo>
                <a:lnTo>
                  <a:pt x="38" y="13"/>
                </a:lnTo>
                <a:lnTo>
                  <a:pt x="14" y="53"/>
                </a:lnTo>
                <a:close/>
              </a:path>
            </a:pathLst>
          </a:custGeom>
          <a:solidFill>
            <a:srgbClr val="DC2B19"/>
          </a:solidFill>
          <a:ln w="1588">
            <a:solidFill>
              <a:srgbClr val="DC2B19"/>
            </a:solidFill>
            <a:round/>
            <a:headEnd/>
            <a:tailEnd/>
          </a:ln>
        </p:spPr>
        <p:txBody>
          <a:bodyPr/>
          <a:lstStyle/>
          <a:p>
            <a:endParaRPr lang="en-US"/>
          </a:p>
        </p:txBody>
      </p:sp>
      <p:sp>
        <p:nvSpPr>
          <p:cNvPr id="19660" name="Freeform 204"/>
          <p:cNvSpPr>
            <a:spLocks/>
          </p:cNvSpPr>
          <p:nvPr/>
        </p:nvSpPr>
        <p:spPr bwMode="auto">
          <a:xfrm>
            <a:off x="1816100" y="5133975"/>
            <a:ext cx="53975" cy="52388"/>
          </a:xfrm>
          <a:custGeom>
            <a:avLst/>
            <a:gdLst>
              <a:gd name="T0" fmla="*/ 13494 w 32"/>
              <a:gd name="T1" fmla="*/ 52388 h 30"/>
              <a:gd name="T2" fmla="*/ 0 w 32"/>
              <a:gd name="T3" fmla="*/ 27940 h 30"/>
              <a:gd name="T4" fmla="*/ 48915 w 32"/>
              <a:gd name="T5" fmla="*/ 0 h 30"/>
              <a:gd name="T6" fmla="*/ 53975 w 32"/>
              <a:gd name="T7" fmla="*/ 3493 h 30"/>
              <a:gd name="T8" fmla="*/ 42168 w 32"/>
              <a:gd name="T9" fmla="*/ 27940 h 30"/>
              <a:gd name="T10" fmla="*/ 48915 w 32"/>
              <a:gd name="T11" fmla="*/ 31433 h 30"/>
              <a:gd name="T12" fmla="*/ 13494 w 32"/>
              <a:gd name="T13" fmla="*/ 52388 h 30"/>
              <a:gd name="T14" fmla="*/ 0 60000 65536"/>
              <a:gd name="T15" fmla="*/ 0 60000 65536"/>
              <a:gd name="T16" fmla="*/ 0 60000 65536"/>
              <a:gd name="T17" fmla="*/ 0 60000 65536"/>
              <a:gd name="T18" fmla="*/ 0 60000 65536"/>
              <a:gd name="T19" fmla="*/ 0 60000 65536"/>
              <a:gd name="T20" fmla="*/ 0 60000 65536"/>
              <a:gd name="T21" fmla="*/ 0 w 32"/>
              <a:gd name="T22" fmla="*/ 0 h 30"/>
              <a:gd name="T23" fmla="*/ 32 w 3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0">
                <a:moveTo>
                  <a:pt x="8" y="30"/>
                </a:moveTo>
                <a:lnTo>
                  <a:pt x="0" y="16"/>
                </a:lnTo>
                <a:lnTo>
                  <a:pt x="29" y="0"/>
                </a:lnTo>
                <a:lnTo>
                  <a:pt x="32" y="2"/>
                </a:lnTo>
                <a:lnTo>
                  <a:pt x="25" y="16"/>
                </a:lnTo>
                <a:lnTo>
                  <a:pt x="29" y="18"/>
                </a:lnTo>
                <a:lnTo>
                  <a:pt x="8" y="30"/>
                </a:lnTo>
                <a:close/>
              </a:path>
            </a:pathLst>
          </a:custGeom>
          <a:solidFill>
            <a:srgbClr val="DC2B19"/>
          </a:solidFill>
          <a:ln w="1588">
            <a:solidFill>
              <a:srgbClr val="DC2B19"/>
            </a:solidFill>
            <a:round/>
            <a:headEnd/>
            <a:tailEnd/>
          </a:ln>
        </p:spPr>
        <p:txBody>
          <a:bodyPr/>
          <a:lstStyle/>
          <a:p>
            <a:endParaRPr lang="en-US"/>
          </a:p>
        </p:txBody>
      </p:sp>
      <p:sp>
        <p:nvSpPr>
          <p:cNvPr id="19661" name="Freeform 205"/>
          <p:cNvSpPr>
            <a:spLocks/>
          </p:cNvSpPr>
          <p:nvPr/>
        </p:nvSpPr>
        <p:spPr bwMode="auto">
          <a:xfrm>
            <a:off x="1858963" y="5137150"/>
            <a:ext cx="57150" cy="46038"/>
          </a:xfrm>
          <a:custGeom>
            <a:avLst/>
            <a:gdLst>
              <a:gd name="T0" fmla="*/ 0 w 34"/>
              <a:gd name="T1" fmla="*/ 23872 h 27"/>
              <a:gd name="T2" fmla="*/ 11766 w 34"/>
              <a:gd name="T3" fmla="*/ 0 h 27"/>
              <a:gd name="T4" fmla="*/ 55469 w 34"/>
              <a:gd name="T5" fmla="*/ 25577 h 27"/>
              <a:gd name="T6" fmla="*/ 57150 w 34"/>
              <a:gd name="T7" fmla="*/ 27282 h 27"/>
              <a:gd name="T8" fmla="*/ 36979 w 34"/>
              <a:gd name="T9" fmla="*/ 44333 h 27"/>
              <a:gd name="T10" fmla="*/ 38660 w 34"/>
              <a:gd name="T11" fmla="*/ 46038 h 27"/>
              <a:gd name="T12" fmla="*/ 0 w 34"/>
              <a:gd name="T13" fmla="*/ 23872 h 27"/>
              <a:gd name="T14" fmla="*/ 0 60000 65536"/>
              <a:gd name="T15" fmla="*/ 0 60000 65536"/>
              <a:gd name="T16" fmla="*/ 0 60000 65536"/>
              <a:gd name="T17" fmla="*/ 0 60000 65536"/>
              <a:gd name="T18" fmla="*/ 0 60000 65536"/>
              <a:gd name="T19" fmla="*/ 0 60000 65536"/>
              <a:gd name="T20" fmla="*/ 0 60000 65536"/>
              <a:gd name="T21" fmla="*/ 0 w 34"/>
              <a:gd name="T22" fmla="*/ 0 h 27"/>
              <a:gd name="T23" fmla="*/ 34 w 34"/>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7">
                <a:moveTo>
                  <a:pt x="0" y="14"/>
                </a:moveTo>
                <a:lnTo>
                  <a:pt x="7" y="0"/>
                </a:lnTo>
                <a:lnTo>
                  <a:pt x="33" y="15"/>
                </a:lnTo>
                <a:lnTo>
                  <a:pt x="34" y="16"/>
                </a:lnTo>
                <a:lnTo>
                  <a:pt x="22" y="26"/>
                </a:lnTo>
                <a:lnTo>
                  <a:pt x="23" y="27"/>
                </a:lnTo>
                <a:lnTo>
                  <a:pt x="0" y="14"/>
                </a:lnTo>
                <a:close/>
              </a:path>
            </a:pathLst>
          </a:custGeom>
          <a:solidFill>
            <a:srgbClr val="DC2B19"/>
          </a:solidFill>
          <a:ln w="1588">
            <a:solidFill>
              <a:srgbClr val="DC2B19"/>
            </a:solidFill>
            <a:round/>
            <a:headEnd/>
            <a:tailEnd/>
          </a:ln>
        </p:spPr>
        <p:txBody>
          <a:bodyPr/>
          <a:lstStyle/>
          <a:p>
            <a:endParaRPr lang="en-US"/>
          </a:p>
        </p:txBody>
      </p:sp>
      <p:sp>
        <p:nvSpPr>
          <p:cNvPr id="19662" name="Freeform 206"/>
          <p:cNvSpPr>
            <a:spLocks/>
          </p:cNvSpPr>
          <p:nvPr/>
        </p:nvSpPr>
        <p:spPr bwMode="auto">
          <a:xfrm>
            <a:off x="1897063" y="5165725"/>
            <a:ext cx="63500" cy="66675"/>
          </a:xfrm>
          <a:custGeom>
            <a:avLst/>
            <a:gdLst>
              <a:gd name="T0" fmla="*/ 0 w 38"/>
              <a:gd name="T1" fmla="*/ 17096 h 39"/>
              <a:gd name="T2" fmla="*/ 20053 w 38"/>
              <a:gd name="T3" fmla="*/ 0 h 39"/>
              <a:gd name="T4" fmla="*/ 63500 w 38"/>
              <a:gd name="T5" fmla="*/ 51288 h 39"/>
              <a:gd name="T6" fmla="*/ 63500 w 38"/>
              <a:gd name="T7" fmla="*/ 51288 h 39"/>
              <a:gd name="T8" fmla="*/ 41776 w 38"/>
              <a:gd name="T9" fmla="*/ 66675 h 39"/>
              <a:gd name="T10" fmla="*/ 41776 w 38"/>
              <a:gd name="T11" fmla="*/ 66675 h 39"/>
              <a:gd name="T12" fmla="*/ 0 w 38"/>
              <a:gd name="T13" fmla="*/ 17096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0" y="10"/>
                </a:moveTo>
                <a:lnTo>
                  <a:pt x="12" y="0"/>
                </a:lnTo>
                <a:lnTo>
                  <a:pt x="38" y="30"/>
                </a:lnTo>
                <a:lnTo>
                  <a:pt x="25" y="39"/>
                </a:lnTo>
                <a:lnTo>
                  <a:pt x="0" y="10"/>
                </a:lnTo>
                <a:close/>
              </a:path>
            </a:pathLst>
          </a:custGeom>
          <a:solidFill>
            <a:srgbClr val="DC2B19"/>
          </a:solidFill>
          <a:ln w="1588">
            <a:solidFill>
              <a:srgbClr val="DC2B19"/>
            </a:solidFill>
            <a:round/>
            <a:headEnd/>
            <a:tailEnd/>
          </a:ln>
        </p:spPr>
        <p:txBody>
          <a:bodyPr/>
          <a:lstStyle/>
          <a:p>
            <a:endParaRPr lang="en-US"/>
          </a:p>
        </p:txBody>
      </p:sp>
      <p:sp>
        <p:nvSpPr>
          <p:cNvPr id="19663" name="Freeform 207"/>
          <p:cNvSpPr>
            <a:spLocks/>
          </p:cNvSpPr>
          <p:nvPr/>
        </p:nvSpPr>
        <p:spPr bwMode="auto">
          <a:xfrm>
            <a:off x="1938338" y="5216525"/>
            <a:ext cx="63500" cy="76200"/>
          </a:xfrm>
          <a:custGeom>
            <a:avLst/>
            <a:gdLst>
              <a:gd name="T0" fmla="*/ 0 w 37"/>
              <a:gd name="T1" fmla="*/ 15586 h 44"/>
              <a:gd name="T2" fmla="*/ 22311 w 37"/>
              <a:gd name="T3" fmla="*/ 0 h 44"/>
              <a:gd name="T4" fmla="*/ 63500 w 37"/>
              <a:gd name="T5" fmla="*/ 58882 h 44"/>
              <a:gd name="T6" fmla="*/ 63500 w 37"/>
              <a:gd name="T7" fmla="*/ 58882 h 44"/>
              <a:gd name="T8" fmla="*/ 41189 w 37"/>
              <a:gd name="T9" fmla="*/ 76200 h 44"/>
              <a:gd name="T10" fmla="*/ 41189 w 37"/>
              <a:gd name="T11" fmla="*/ 74468 h 44"/>
              <a:gd name="T12" fmla="*/ 0 w 37"/>
              <a:gd name="T13" fmla="*/ 15586 h 44"/>
              <a:gd name="T14" fmla="*/ 0 60000 65536"/>
              <a:gd name="T15" fmla="*/ 0 60000 65536"/>
              <a:gd name="T16" fmla="*/ 0 60000 65536"/>
              <a:gd name="T17" fmla="*/ 0 60000 65536"/>
              <a:gd name="T18" fmla="*/ 0 60000 65536"/>
              <a:gd name="T19" fmla="*/ 0 60000 65536"/>
              <a:gd name="T20" fmla="*/ 0 60000 65536"/>
              <a:gd name="T21" fmla="*/ 0 w 37"/>
              <a:gd name="T22" fmla="*/ 0 h 44"/>
              <a:gd name="T23" fmla="*/ 37 w 37"/>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4">
                <a:moveTo>
                  <a:pt x="0" y="9"/>
                </a:moveTo>
                <a:lnTo>
                  <a:pt x="13" y="0"/>
                </a:lnTo>
                <a:lnTo>
                  <a:pt x="37" y="34"/>
                </a:lnTo>
                <a:lnTo>
                  <a:pt x="24" y="44"/>
                </a:lnTo>
                <a:lnTo>
                  <a:pt x="24" y="43"/>
                </a:lnTo>
                <a:lnTo>
                  <a:pt x="0" y="9"/>
                </a:lnTo>
                <a:close/>
              </a:path>
            </a:pathLst>
          </a:custGeom>
          <a:solidFill>
            <a:srgbClr val="DC2B19"/>
          </a:solidFill>
          <a:ln w="1588">
            <a:solidFill>
              <a:srgbClr val="DC2B19"/>
            </a:solidFill>
            <a:round/>
            <a:headEnd/>
            <a:tailEnd/>
          </a:ln>
        </p:spPr>
        <p:txBody>
          <a:bodyPr/>
          <a:lstStyle/>
          <a:p>
            <a:endParaRPr lang="en-US"/>
          </a:p>
        </p:txBody>
      </p:sp>
      <p:sp>
        <p:nvSpPr>
          <p:cNvPr id="19664" name="Freeform 208"/>
          <p:cNvSpPr>
            <a:spLocks/>
          </p:cNvSpPr>
          <p:nvPr/>
        </p:nvSpPr>
        <p:spPr bwMode="auto">
          <a:xfrm>
            <a:off x="1979613" y="5275263"/>
            <a:ext cx="63500" cy="71437"/>
          </a:xfrm>
          <a:custGeom>
            <a:avLst/>
            <a:gdLst>
              <a:gd name="T0" fmla="*/ 0 w 37"/>
              <a:gd name="T1" fmla="*/ 17009 h 42"/>
              <a:gd name="T2" fmla="*/ 22311 w 37"/>
              <a:gd name="T3" fmla="*/ 0 h 42"/>
              <a:gd name="T4" fmla="*/ 63500 w 37"/>
              <a:gd name="T5" fmla="*/ 52727 h 42"/>
              <a:gd name="T6" fmla="*/ 63500 w 37"/>
              <a:gd name="T7" fmla="*/ 51026 h 42"/>
              <a:gd name="T8" fmla="*/ 44622 w 37"/>
              <a:gd name="T9" fmla="*/ 71437 h 42"/>
              <a:gd name="T10" fmla="*/ 42905 w 37"/>
              <a:gd name="T11" fmla="*/ 71437 h 42"/>
              <a:gd name="T12" fmla="*/ 0 w 37"/>
              <a:gd name="T13" fmla="*/ 17009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10"/>
                </a:moveTo>
                <a:lnTo>
                  <a:pt x="13" y="0"/>
                </a:lnTo>
                <a:lnTo>
                  <a:pt x="37" y="31"/>
                </a:lnTo>
                <a:lnTo>
                  <a:pt x="37" y="30"/>
                </a:lnTo>
                <a:lnTo>
                  <a:pt x="26" y="42"/>
                </a:lnTo>
                <a:lnTo>
                  <a:pt x="25" y="42"/>
                </a:lnTo>
                <a:lnTo>
                  <a:pt x="0" y="10"/>
                </a:lnTo>
                <a:close/>
              </a:path>
            </a:pathLst>
          </a:custGeom>
          <a:solidFill>
            <a:srgbClr val="DC2B19"/>
          </a:solidFill>
          <a:ln w="1588">
            <a:solidFill>
              <a:srgbClr val="DC2B19"/>
            </a:solidFill>
            <a:round/>
            <a:headEnd/>
            <a:tailEnd/>
          </a:ln>
        </p:spPr>
        <p:txBody>
          <a:bodyPr/>
          <a:lstStyle/>
          <a:p>
            <a:endParaRPr lang="en-US"/>
          </a:p>
        </p:txBody>
      </p:sp>
      <p:sp>
        <p:nvSpPr>
          <p:cNvPr id="19665" name="Freeform 209"/>
          <p:cNvSpPr>
            <a:spLocks/>
          </p:cNvSpPr>
          <p:nvPr/>
        </p:nvSpPr>
        <p:spPr bwMode="auto">
          <a:xfrm>
            <a:off x="2024063" y="5326063"/>
            <a:ext cx="60325" cy="63500"/>
          </a:xfrm>
          <a:custGeom>
            <a:avLst/>
            <a:gdLst>
              <a:gd name="T0" fmla="*/ 0 w 35"/>
              <a:gd name="T1" fmla="*/ 20595 h 37"/>
              <a:gd name="T2" fmla="*/ 18959 w 35"/>
              <a:gd name="T3" fmla="*/ 0 h 37"/>
              <a:gd name="T4" fmla="*/ 60325 w 35"/>
              <a:gd name="T5" fmla="*/ 41189 h 37"/>
              <a:gd name="T6" fmla="*/ 60325 w 35"/>
              <a:gd name="T7" fmla="*/ 39473 h 37"/>
              <a:gd name="T8" fmla="*/ 44813 w 35"/>
              <a:gd name="T9" fmla="*/ 63500 h 37"/>
              <a:gd name="T10" fmla="*/ 43089 w 35"/>
              <a:gd name="T11" fmla="*/ 63500 h 37"/>
              <a:gd name="T12" fmla="*/ 0 w 35"/>
              <a:gd name="T13" fmla="*/ 20595 h 37"/>
              <a:gd name="T14" fmla="*/ 0 60000 65536"/>
              <a:gd name="T15" fmla="*/ 0 60000 65536"/>
              <a:gd name="T16" fmla="*/ 0 60000 65536"/>
              <a:gd name="T17" fmla="*/ 0 60000 65536"/>
              <a:gd name="T18" fmla="*/ 0 60000 65536"/>
              <a:gd name="T19" fmla="*/ 0 60000 65536"/>
              <a:gd name="T20" fmla="*/ 0 60000 65536"/>
              <a:gd name="T21" fmla="*/ 0 w 35"/>
              <a:gd name="T22" fmla="*/ 0 h 37"/>
              <a:gd name="T23" fmla="*/ 35 w 35"/>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7">
                <a:moveTo>
                  <a:pt x="0" y="12"/>
                </a:moveTo>
                <a:lnTo>
                  <a:pt x="11" y="0"/>
                </a:lnTo>
                <a:lnTo>
                  <a:pt x="35" y="24"/>
                </a:lnTo>
                <a:lnTo>
                  <a:pt x="35" y="23"/>
                </a:lnTo>
                <a:lnTo>
                  <a:pt x="26" y="37"/>
                </a:lnTo>
                <a:lnTo>
                  <a:pt x="25" y="37"/>
                </a:lnTo>
                <a:lnTo>
                  <a:pt x="0" y="12"/>
                </a:lnTo>
                <a:close/>
              </a:path>
            </a:pathLst>
          </a:custGeom>
          <a:solidFill>
            <a:srgbClr val="DC2B19"/>
          </a:solidFill>
          <a:ln w="1588">
            <a:solidFill>
              <a:srgbClr val="DC2B19"/>
            </a:solidFill>
            <a:round/>
            <a:headEnd/>
            <a:tailEnd/>
          </a:ln>
        </p:spPr>
        <p:txBody>
          <a:bodyPr/>
          <a:lstStyle/>
          <a:p>
            <a:endParaRPr lang="en-US"/>
          </a:p>
        </p:txBody>
      </p:sp>
      <p:sp>
        <p:nvSpPr>
          <p:cNvPr id="19666" name="Freeform 210"/>
          <p:cNvSpPr>
            <a:spLocks/>
          </p:cNvSpPr>
          <p:nvPr/>
        </p:nvSpPr>
        <p:spPr bwMode="auto">
          <a:xfrm>
            <a:off x="2068513" y="5365750"/>
            <a:ext cx="55562" cy="52388"/>
          </a:xfrm>
          <a:custGeom>
            <a:avLst/>
            <a:gdLst>
              <a:gd name="T0" fmla="*/ 0 w 32"/>
              <a:gd name="T1" fmla="*/ 24448 h 30"/>
              <a:gd name="T2" fmla="*/ 15627 w 32"/>
              <a:gd name="T3" fmla="*/ 0 h 30"/>
              <a:gd name="T4" fmla="*/ 55562 w 32"/>
              <a:gd name="T5" fmla="*/ 24448 h 30"/>
              <a:gd name="T6" fmla="*/ 52089 w 32"/>
              <a:gd name="T7" fmla="*/ 24448 h 30"/>
              <a:gd name="T8" fmla="*/ 46880 w 32"/>
              <a:gd name="T9" fmla="*/ 52388 h 30"/>
              <a:gd name="T10" fmla="*/ 45144 w 32"/>
              <a:gd name="T11" fmla="*/ 52388 h 30"/>
              <a:gd name="T12" fmla="*/ 0 w 32"/>
              <a:gd name="T13" fmla="*/ 24448 h 30"/>
              <a:gd name="T14" fmla="*/ 0 60000 65536"/>
              <a:gd name="T15" fmla="*/ 0 60000 65536"/>
              <a:gd name="T16" fmla="*/ 0 60000 65536"/>
              <a:gd name="T17" fmla="*/ 0 60000 65536"/>
              <a:gd name="T18" fmla="*/ 0 60000 65536"/>
              <a:gd name="T19" fmla="*/ 0 60000 65536"/>
              <a:gd name="T20" fmla="*/ 0 60000 65536"/>
              <a:gd name="T21" fmla="*/ 0 w 32"/>
              <a:gd name="T22" fmla="*/ 0 h 30"/>
              <a:gd name="T23" fmla="*/ 32 w 3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0">
                <a:moveTo>
                  <a:pt x="0" y="14"/>
                </a:moveTo>
                <a:lnTo>
                  <a:pt x="9" y="0"/>
                </a:lnTo>
                <a:lnTo>
                  <a:pt x="32" y="14"/>
                </a:lnTo>
                <a:lnTo>
                  <a:pt x="30" y="14"/>
                </a:lnTo>
                <a:lnTo>
                  <a:pt x="27" y="30"/>
                </a:lnTo>
                <a:lnTo>
                  <a:pt x="26" y="30"/>
                </a:lnTo>
                <a:lnTo>
                  <a:pt x="0" y="14"/>
                </a:lnTo>
                <a:close/>
              </a:path>
            </a:pathLst>
          </a:custGeom>
          <a:solidFill>
            <a:srgbClr val="DC2B19"/>
          </a:solidFill>
          <a:ln w="1588">
            <a:solidFill>
              <a:srgbClr val="DC2B19"/>
            </a:solidFill>
            <a:round/>
            <a:headEnd/>
            <a:tailEnd/>
          </a:ln>
        </p:spPr>
        <p:txBody>
          <a:bodyPr/>
          <a:lstStyle/>
          <a:p>
            <a:endParaRPr lang="en-US"/>
          </a:p>
        </p:txBody>
      </p:sp>
      <p:sp>
        <p:nvSpPr>
          <p:cNvPr id="19667" name="Freeform 211"/>
          <p:cNvSpPr>
            <a:spLocks/>
          </p:cNvSpPr>
          <p:nvPr/>
        </p:nvSpPr>
        <p:spPr bwMode="auto">
          <a:xfrm>
            <a:off x="2114550" y="5389563"/>
            <a:ext cx="47625" cy="38100"/>
          </a:xfrm>
          <a:custGeom>
            <a:avLst/>
            <a:gdLst>
              <a:gd name="T0" fmla="*/ 0 w 28"/>
              <a:gd name="T1" fmla="*/ 27709 h 22"/>
              <a:gd name="T2" fmla="*/ 5103 w 28"/>
              <a:gd name="T3" fmla="*/ 0 h 22"/>
              <a:gd name="T4" fmla="*/ 47625 w 28"/>
              <a:gd name="T5" fmla="*/ 10391 h 22"/>
              <a:gd name="T6" fmla="*/ 45924 w 28"/>
              <a:gd name="T7" fmla="*/ 10391 h 22"/>
              <a:gd name="T8" fmla="*/ 42522 w 28"/>
              <a:gd name="T9" fmla="*/ 38100 h 22"/>
              <a:gd name="T10" fmla="*/ 42522 w 28"/>
              <a:gd name="T11" fmla="*/ 38100 h 22"/>
              <a:gd name="T12" fmla="*/ 0 w 28"/>
              <a:gd name="T13" fmla="*/ 27709 h 22"/>
              <a:gd name="T14" fmla="*/ 0 60000 65536"/>
              <a:gd name="T15" fmla="*/ 0 60000 65536"/>
              <a:gd name="T16" fmla="*/ 0 60000 65536"/>
              <a:gd name="T17" fmla="*/ 0 60000 65536"/>
              <a:gd name="T18" fmla="*/ 0 60000 65536"/>
              <a:gd name="T19" fmla="*/ 0 60000 65536"/>
              <a:gd name="T20" fmla="*/ 0 60000 65536"/>
              <a:gd name="T21" fmla="*/ 0 w 28"/>
              <a:gd name="T22" fmla="*/ 0 h 22"/>
              <a:gd name="T23" fmla="*/ 28 w 2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2">
                <a:moveTo>
                  <a:pt x="0" y="16"/>
                </a:moveTo>
                <a:lnTo>
                  <a:pt x="3" y="0"/>
                </a:lnTo>
                <a:lnTo>
                  <a:pt x="28" y="6"/>
                </a:lnTo>
                <a:lnTo>
                  <a:pt x="27" y="6"/>
                </a:lnTo>
                <a:lnTo>
                  <a:pt x="25" y="22"/>
                </a:lnTo>
                <a:lnTo>
                  <a:pt x="0" y="16"/>
                </a:lnTo>
                <a:close/>
              </a:path>
            </a:pathLst>
          </a:custGeom>
          <a:solidFill>
            <a:srgbClr val="DC2B19"/>
          </a:solidFill>
          <a:ln w="1588">
            <a:solidFill>
              <a:srgbClr val="DC2B19"/>
            </a:solidFill>
            <a:round/>
            <a:headEnd/>
            <a:tailEnd/>
          </a:ln>
        </p:spPr>
        <p:txBody>
          <a:bodyPr/>
          <a:lstStyle/>
          <a:p>
            <a:endParaRPr lang="en-US"/>
          </a:p>
        </p:txBody>
      </p:sp>
      <p:sp>
        <p:nvSpPr>
          <p:cNvPr id="19668" name="Freeform 212"/>
          <p:cNvSpPr>
            <a:spLocks/>
          </p:cNvSpPr>
          <p:nvPr/>
        </p:nvSpPr>
        <p:spPr bwMode="auto">
          <a:xfrm>
            <a:off x="2157413" y="5400675"/>
            <a:ext cx="47625" cy="30163"/>
          </a:xfrm>
          <a:custGeom>
            <a:avLst/>
            <a:gdLst>
              <a:gd name="T0" fmla="*/ 0 w 28"/>
              <a:gd name="T1" fmla="*/ 26812 h 18"/>
              <a:gd name="T2" fmla="*/ 3402 w 28"/>
              <a:gd name="T3" fmla="*/ 0 h 18"/>
              <a:gd name="T4" fmla="*/ 47625 w 28"/>
              <a:gd name="T5" fmla="*/ 3351 h 18"/>
              <a:gd name="T6" fmla="*/ 47625 w 28"/>
              <a:gd name="T7" fmla="*/ 5027 h 18"/>
              <a:gd name="T8" fmla="*/ 40821 w 28"/>
              <a:gd name="T9" fmla="*/ 30163 h 18"/>
              <a:gd name="T10" fmla="*/ 40821 w 28"/>
              <a:gd name="T11" fmla="*/ 30163 h 18"/>
              <a:gd name="T12" fmla="*/ 0 w 28"/>
              <a:gd name="T13" fmla="*/ 26812 h 18"/>
              <a:gd name="T14" fmla="*/ 0 60000 65536"/>
              <a:gd name="T15" fmla="*/ 0 60000 65536"/>
              <a:gd name="T16" fmla="*/ 0 60000 65536"/>
              <a:gd name="T17" fmla="*/ 0 60000 65536"/>
              <a:gd name="T18" fmla="*/ 0 60000 65536"/>
              <a:gd name="T19" fmla="*/ 0 60000 65536"/>
              <a:gd name="T20" fmla="*/ 0 60000 65536"/>
              <a:gd name="T21" fmla="*/ 0 w 28"/>
              <a:gd name="T22" fmla="*/ 0 h 18"/>
              <a:gd name="T23" fmla="*/ 28 w 28"/>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8">
                <a:moveTo>
                  <a:pt x="0" y="16"/>
                </a:moveTo>
                <a:lnTo>
                  <a:pt x="2" y="0"/>
                </a:lnTo>
                <a:lnTo>
                  <a:pt x="28" y="2"/>
                </a:lnTo>
                <a:lnTo>
                  <a:pt x="28" y="3"/>
                </a:lnTo>
                <a:lnTo>
                  <a:pt x="24" y="18"/>
                </a:lnTo>
                <a:lnTo>
                  <a:pt x="0" y="16"/>
                </a:lnTo>
                <a:close/>
              </a:path>
            </a:pathLst>
          </a:custGeom>
          <a:solidFill>
            <a:srgbClr val="DC2B19"/>
          </a:solidFill>
          <a:ln w="1588">
            <a:solidFill>
              <a:srgbClr val="DC2B19"/>
            </a:solidFill>
            <a:round/>
            <a:headEnd/>
            <a:tailEnd/>
          </a:ln>
        </p:spPr>
        <p:txBody>
          <a:bodyPr/>
          <a:lstStyle/>
          <a:p>
            <a:endParaRPr lang="en-US"/>
          </a:p>
        </p:txBody>
      </p:sp>
      <p:sp>
        <p:nvSpPr>
          <p:cNvPr id="19669" name="Freeform 213"/>
          <p:cNvSpPr>
            <a:spLocks/>
          </p:cNvSpPr>
          <p:nvPr/>
        </p:nvSpPr>
        <p:spPr bwMode="auto">
          <a:xfrm>
            <a:off x="2198688" y="5405438"/>
            <a:ext cx="52387" cy="38100"/>
          </a:xfrm>
          <a:custGeom>
            <a:avLst/>
            <a:gdLst>
              <a:gd name="T0" fmla="*/ 0 w 31"/>
              <a:gd name="T1" fmla="*/ 25977 h 22"/>
              <a:gd name="T2" fmla="*/ 6760 w 31"/>
              <a:gd name="T3" fmla="*/ 0 h 22"/>
              <a:gd name="T4" fmla="*/ 50697 w 31"/>
              <a:gd name="T5" fmla="*/ 12123 h 22"/>
              <a:gd name="T6" fmla="*/ 52387 w 31"/>
              <a:gd name="T7" fmla="*/ 13855 h 22"/>
              <a:gd name="T8" fmla="*/ 37178 w 31"/>
              <a:gd name="T9" fmla="*/ 36368 h 22"/>
              <a:gd name="T10" fmla="*/ 38868 w 31"/>
              <a:gd name="T11" fmla="*/ 38100 h 22"/>
              <a:gd name="T12" fmla="*/ 0 w 31"/>
              <a:gd name="T13" fmla="*/ 25977 h 22"/>
              <a:gd name="T14" fmla="*/ 0 60000 65536"/>
              <a:gd name="T15" fmla="*/ 0 60000 65536"/>
              <a:gd name="T16" fmla="*/ 0 60000 65536"/>
              <a:gd name="T17" fmla="*/ 0 60000 65536"/>
              <a:gd name="T18" fmla="*/ 0 60000 65536"/>
              <a:gd name="T19" fmla="*/ 0 60000 65536"/>
              <a:gd name="T20" fmla="*/ 0 60000 65536"/>
              <a:gd name="T21" fmla="*/ 0 w 31"/>
              <a:gd name="T22" fmla="*/ 0 h 22"/>
              <a:gd name="T23" fmla="*/ 31 w 3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2">
                <a:moveTo>
                  <a:pt x="0" y="15"/>
                </a:moveTo>
                <a:lnTo>
                  <a:pt x="4" y="0"/>
                </a:lnTo>
                <a:lnTo>
                  <a:pt x="30" y="7"/>
                </a:lnTo>
                <a:lnTo>
                  <a:pt x="31" y="8"/>
                </a:lnTo>
                <a:lnTo>
                  <a:pt x="22" y="21"/>
                </a:lnTo>
                <a:lnTo>
                  <a:pt x="23" y="22"/>
                </a:lnTo>
                <a:lnTo>
                  <a:pt x="0" y="15"/>
                </a:lnTo>
                <a:close/>
              </a:path>
            </a:pathLst>
          </a:custGeom>
          <a:solidFill>
            <a:srgbClr val="DC2B19"/>
          </a:solidFill>
          <a:ln w="1588">
            <a:solidFill>
              <a:srgbClr val="DC2B19"/>
            </a:solidFill>
            <a:round/>
            <a:headEnd/>
            <a:tailEnd/>
          </a:ln>
        </p:spPr>
        <p:txBody>
          <a:bodyPr/>
          <a:lstStyle/>
          <a:p>
            <a:endParaRPr lang="en-US"/>
          </a:p>
        </p:txBody>
      </p:sp>
      <p:sp>
        <p:nvSpPr>
          <p:cNvPr id="19670" name="Freeform 214"/>
          <p:cNvSpPr>
            <a:spLocks/>
          </p:cNvSpPr>
          <p:nvPr/>
        </p:nvSpPr>
        <p:spPr bwMode="auto">
          <a:xfrm>
            <a:off x="2236788" y="5419725"/>
            <a:ext cx="58737" cy="50800"/>
          </a:xfrm>
          <a:custGeom>
            <a:avLst/>
            <a:gdLst>
              <a:gd name="T0" fmla="*/ 0 w 35"/>
              <a:gd name="T1" fmla="*/ 22013 h 30"/>
              <a:gd name="T2" fmla="*/ 15104 w 35"/>
              <a:gd name="T3" fmla="*/ 0 h 30"/>
              <a:gd name="T4" fmla="*/ 58737 w 35"/>
              <a:gd name="T5" fmla="*/ 30480 h 30"/>
              <a:gd name="T6" fmla="*/ 58737 w 35"/>
              <a:gd name="T7" fmla="*/ 30480 h 30"/>
              <a:gd name="T8" fmla="*/ 38599 w 35"/>
              <a:gd name="T9" fmla="*/ 49107 h 30"/>
              <a:gd name="T10" fmla="*/ 40277 w 35"/>
              <a:gd name="T11" fmla="*/ 50800 h 30"/>
              <a:gd name="T12" fmla="*/ 0 w 35"/>
              <a:gd name="T13" fmla="*/ 22013 h 30"/>
              <a:gd name="T14" fmla="*/ 0 60000 65536"/>
              <a:gd name="T15" fmla="*/ 0 60000 65536"/>
              <a:gd name="T16" fmla="*/ 0 60000 65536"/>
              <a:gd name="T17" fmla="*/ 0 60000 65536"/>
              <a:gd name="T18" fmla="*/ 0 60000 65536"/>
              <a:gd name="T19" fmla="*/ 0 60000 65536"/>
              <a:gd name="T20" fmla="*/ 0 60000 65536"/>
              <a:gd name="T21" fmla="*/ 0 w 35"/>
              <a:gd name="T22" fmla="*/ 0 h 30"/>
              <a:gd name="T23" fmla="*/ 35 w 35"/>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0">
                <a:moveTo>
                  <a:pt x="0" y="13"/>
                </a:moveTo>
                <a:lnTo>
                  <a:pt x="9" y="0"/>
                </a:lnTo>
                <a:lnTo>
                  <a:pt x="35" y="18"/>
                </a:lnTo>
                <a:lnTo>
                  <a:pt x="23" y="29"/>
                </a:lnTo>
                <a:lnTo>
                  <a:pt x="24" y="30"/>
                </a:lnTo>
                <a:lnTo>
                  <a:pt x="0" y="13"/>
                </a:lnTo>
                <a:close/>
              </a:path>
            </a:pathLst>
          </a:custGeom>
          <a:solidFill>
            <a:srgbClr val="DC2B19"/>
          </a:solidFill>
          <a:ln w="1588">
            <a:solidFill>
              <a:srgbClr val="DC2B19"/>
            </a:solidFill>
            <a:round/>
            <a:headEnd/>
            <a:tailEnd/>
          </a:ln>
        </p:spPr>
        <p:txBody>
          <a:bodyPr/>
          <a:lstStyle/>
          <a:p>
            <a:endParaRPr lang="en-US"/>
          </a:p>
        </p:txBody>
      </p:sp>
      <p:sp>
        <p:nvSpPr>
          <p:cNvPr id="19671" name="Freeform 215"/>
          <p:cNvSpPr>
            <a:spLocks/>
          </p:cNvSpPr>
          <p:nvPr/>
        </p:nvSpPr>
        <p:spPr bwMode="auto">
          <a:xfrm>
            <a:off x="2274888" y="5449888"/>
            <a:ext cx="63500" cy="66675"/>
          </a:xfrm>
          <a:custGeom>
            <a:avLst/>
            <a:gdLst>
              <a:gd name="T0" fmla="*/ 0 w 37"/>
              <a:gd name="T1" fmla="*/ 18806 h 39"/>
              <a:gd name="T2" fmla="*/ 20595 w 37"/>
              <a:gd name="T3" fmla="*/ 0 h 39"/>
              <a:gd name="T4" fmla="*/ 63500 w 37"/>
              <a:gd name="T5" fmla="*/ 47869 h 39"/>
              <a:gd name="T6" fmla="*/ 63500 w 37"/>
              <a:gd name="T7" fmla="*/ 47869 h 39"/>
              <a:gd name="T8" fmla="*/ 42905 w 37"/>
              <a:gd name="T9" fmla="*/ 66675 h 39"/>
              <a:gd name="T10" fmla="*/ 42905 w 37"/>
              <a:gd name="T11" fmla="*/ 66675 h 39"/>
              <a:gd name="T12" fmla="*/ 0 w 37"/>
              <a:gd name="T13" fmla="*/ 18806 h 39"/>
              <a:gd name="T14" fmla="*/ 0 60000 65536"/>
              <a:gd name="T15" fmla="*/ 0 60000 65536"/>
              <a:gd name="T16" fmla="*/ 0 60000 65536"/>
              <a:gd name="T17" fmla="*/ 0 60000 65536"/>
              <a:gd name="T18" fmla="*/ 0 60000 65536"/>
              <a:gd name="T19" fmla="*/ 0 60000 65536"/>
              <a:gd name="T20" fmla="*/ 0 60000 65536"/>
              <a:gd name="T21" fmla="*/ 0 w 37"/>
              <a:gd name="T22" fmla="*/ 0 h 39"/>
              <a:gd name="T23" fmla="*/ 37 w 3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9">
                <a:moveTo>
                  <a:pt x="0" y="11"/>
                </a:moveTo>
                <a:lnTo>
                  <a:pt x="12" y="0"/>
                </a:lnTo>
                <a:lnTo>
                  <a:pt x="37" y="28"/>
                </a:lnTo>
                <a:lnTo>
                  <a:pt x="25" y="39"/>
                </a:lnTo>
                <a:lnTo>
                  <a:pt x="0" y="11"/>
                </a:lnTo>
                <a:close/>
              </a:path>
            </a:pathLst>
          </a:custGeom>
          <a:solidFill>
            <a:srgbClr val="DC2B19"/>
          </a:solidFill>
          <a:ln w="1588">
            <a:solidFill>
              <a:srgbClr val="DC2B19"/>
            </a:solidFill>
            <a:round/>
            <a:headEnd/>
            <a:tailEnd/>
          </a:ln>
        </p:spPr>
        <p:txBody>
          <a:bodyPr/>
          <a:lstStyle/>
          <a:p>
            <a:endParaRPr lang="en-US"/>
          </a:p>
        </p:txBody>
      </p:sp>
      <p:sp>
        <p:nvSpPr>
          <p:cNvPr id="19672" name="Freeform 216"/>
          <p:cNvSpPr>
            <a:spLocks/>
          </p:cNvSpPr>
          <p:nvPr/>
        </p:nvSpPr>
        <p:spPr bwMode="auto">
          <a:xfrm>
            <a:off x="2317750" y="5497513"/>
            <a:ext cx="63500" cy="73025"/>
          </a:xfrm>
          <a:custGeom>
            <a:avLst/>
            <a:gdLst>
              <a:gd name="T0" fmla="*/ 0 w 37"/>
              <a:gd name="T1" fmla="*/ 19126 h 42"/>
              <a:gd name="T2" fmla="*/ 20595 w 37"/>
              <a:gd name="T3" fmla="*/ 0 h 42"/>
              <a:gd name="T4" fmla="*/ 63500 w 37"/>
              <a:gd name="T5" fmla="*/ 52161 h 42"/>
              <a:gd name="T6" fmla="*/ 61784 w 37"/>
              <a:gd name="T7" fmla="*/ 50422 h 42"/>
              <a:gd name="T8" fmla="*/ 46338 w 37"/>
              <a:gd name="T9" fmla="*/ 73025 h 42"/>
              <a:gd name="T10" fmla="*/ 44622 w 37"/>
              <a:gd name="T11" fmla="*/ 73025 h 42"/>
              <a:gd name="T12" fmla="*/ 0 w 37"/>
              <a:gd name="T13" fmla="*/ 19126 h 42"/>
              <a:gd name="T14" fmla="*/ 0 60000 65536"/>
              <a:gd name="T15" fmla="*/ 0 60000 65536"/>
              <a:gd name="T16" fmla="*/ 0 60000 65536"/>
              <a:gd name="T17" fmla="*/ 0 60000 65536"/>
              <a:gd name="T18" fmla="*/ 0 60000 65536"/>
              <a:gd name="T19" fmla="*/ 0 60000 65536"/>
              <a:gd name="T20" fmla="*/ 0 60000 65536"/>
              <a:gd name="T21" fmla="*/ 0 w 37"/>
              <a:gd name="T22" fmla="*/ 0 h 42"/>
              <a:gd name="T23" fmla="*/ 37 w 37"/>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2">
                <a:moveTo>
                  <a:pt x="0" y="11"/>
                </a:moveTo>
                <a:lnTo>
                  <a:pt x="12" y="0"/>
                </a:lnTo>
                <a:lnTo>
                  <a:pt x="37" y="30"/>
                </a:lnTo>
                <a:lnTo>
                  <a:pt x="36" y="29"/>
                </a:lnTo>
                <a:lnTo>
                  <a:pt x="27" y="42"/>
                </a:lnTo>
                <a:lnTo>
                  <a:pt x="26" y="42"/>
                </a:lnTo>
                <a:lnTo>
                  <a:pt x="0" y="11"/>
                </a:lnTo>
                <a:close/>
              </a:path>
            </a:pathLst>
          </a:custGeom>
          <a:solidFill>
            <a:srgbClr val="DC2B19"/>
          </a:solidFill>
          <a:ln w="1588">
            <a:solidFill>
              <a:srgbClr val="DC2B19"/>
            </a:solidFill>
            <a:round/>
            <a:headEnd/>
            <a:tailEnd/>
          </a:ln>
        </p:spPr>
        <p:txBody>
          <a:bodyPr/>
          <a:lstStyle/>
          <a:p>
            <a:endParaRPr lang="en-US"/>
          </a:p>
        </p:txBody>
      </p:sp>
      <p:sp>
        <p:nvSpPr>
          <p:cNvPr id="19673" name="Freeform 217"/>
          <p:cNvSpPr>
            <a:spLocks/>
          </p:cNvSpPr>
          <p:nvPr/>
        </p:nvSpPr>
        <p:spPr bwMode="auto">
          <a:xfrm>
            <a:off x="2363788" y="5548313"/>
            <a:ext cx="53975" cy="53975"/>
          </a:xfrm>
          <a:custGeom>
            <a:avLst/>
            <a:gdLst>
              <a:gd name="T0" fmla="*/ 0 w 31"/>
              <a:gd name="T1" fmla="*/ 21927 h 32"/>
              <a:gd name="T2" fmla="*/ 15670 w 31"/>
              <a:gd name="T3" fmla="*/ 0 h 32"/>
              <a:gd name="T4" fmla="*/ 52234 w 31"/>
              <a:gd name="T5" fmla="*/ 25301 h 32"/>
              <a:gd name="T6" fmla="*/ 45269 w 31"/>
              <a:gd name="T7" fmla="*/ 26988 h 32"/>
              <a:gd name="T8" fmla="*/ 53975 w 31"/>
              <a:gd name="T9" fmla="*/ 52288 h 32"/>
              <a:gd name="T10" fmla="*/ 47010 w 31"/>
              <a:gd name="T11" fmla="*/ 53975 h 32"/>
              <a:gd name="T12" fmla="*/ 0 w 31"/>
              <a:gd name="T13" fmla="*/ 21927 h 32"/>
              <a:gd name="T14" fmla="*/ 0 60000 65536"/>
              <a:gd name="T15" fmla="*/ 0 60000 65536"/>
              <a:gd name="T16" fmla="*/ 0 60000 65536"/>
              <a:gd name="T17" fmla="*/ 0 60000 65536"/>
              <a:gd name="T18" fmla="*/ 0 60000 65536"/>
              <a:gd name="T19" fmla="*/ 0 60000 65536"/>
              <a:gd name="T20" fmla="*/ 0 60000 65536"/>
              <a:gd name="T21" fmla="*/ 0 w 31"/>
              <a:gd name="T22" fmla="*/ 0 h 32"/>
              <a:gd name="T23" fmla="*/ 31 w 31"/>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32">
                <a:moveTo>
                  <a:pt x="0" y="13"/>
                </a:moveTo>
                <a:lnTo>
                  <a:pt x="9" y="0"/>
                </a:lnTo>
                <a:lnTo>
                  <a:pt x="30" y="15"/>
                </a:lnTo>
                <a:lnTo>
                  <a:pt x="26" y="16"/>
                </a:lnTo>
                <a:lnTo>
                  <a:pt x="31" y="31"/>
                </a:lnTo>
                <a:lnTo>
                  <a:pt x="27" y="32"/>
                </a:lnTo>
                <a:lnTo>
                  <a:pt x="0" y="13"/>
                </a:lnTo>
                <a:close/>
              </a:path>
            </a:pathLst>
          </a:custGeom>
          <a:solidFill>
            <a:srgbClr val="DC2B19"/>
          </a:solidFill>
          <a:ln w="1588">
            <a:solidFill>
              <a:srgbClr val="DC2B19"/>
            </a:solidFill>
            <a:round/>
            <a:headEnd/>
            <a:tailEnd/>
          </a:ln>
        </p:spPr>
        <p:txBody>
          <a:bodyPr/>
          <a:lstStyle/>
          <a:p>
            <a:endParaRPr lang="en-US"/>
          </a:p>
        </p:txBody>
      </p:sp>
      <p:sp>
        <p:nvSpPr>
          <p:cNvPr id="19674" name="Freeform 218"/>
          <p:cNvSpPr>
            <a:spLocks/>
          </p:cNvSpPr>
          <p:nvPr/>
        </p:nvSpPr>
        <p:spPr bwMode="auto">
          <a:xfrm>
            <a:off x="2408238" y="5562600"/>
            <a:ext cx="58737" cy="38100"/>
          </a:xfrm>
          <a:custGeom>
            <a:avLst/>
            <a:gdLst>
              <a:gd name="T0" fmla="*/ 8638 w 34"/>
              <a:gd name="T1" fmla="*/ 38100 h 22"/>
              <a:gd name="T2" fmla="*/ 0 w 34"/>
              <a:gd name="T3" fmla="*/ 12123 h 22"/>
              <a:gd name="T4" fmla="*/ 38006 w 34"/>
              <a:gd name="T5" fmla="*/ 0 h 22"/>
              <a:gd name="T6" fmla="*/ 34551 w 34"/>
              <a:gd name="T7" fmla="*/ 3464 h 22"/>
              <a:gd name="T8" fmla="*/ 58737 w 34"/>
              <a:gd name="T9" fmla="*/ 19050 h 22"/>
              <a:gd name="T10" fmla="*/ 55282 w 34"/>
              <a:gd name="T11" fmla="*/ 22514 h 22"/>
              <a:gd name="T12" fmla="*/ 8638 w 34"/>
              <a:gd name="T13" fmla="*/ 38100 h 22"/>
              <a:gd name="T14" fmla="*/ 0 60000 65536"/>
              <a:gd name="T15" fmla="*/ 0 60000 65536"/>
              <a:gd name="T16" fmla="*/ 0 60000 65536"/>
              <a:gd name="T17" fmla="*/ 0 60000 65536"/>
              <a:gd name="T18" fmla="*/ 0 60000 65536"/>
              <a:gd name="T19" fmla="*/ 0 60000 65536"/>
              <a:gd name="T20" fmla="*/ 0 60000 65536"/>
              <a:gd name="T21" fmla="*/ 0 w 34"/>
              <a:gd name="T22" fmla="*/ 0 h 22"/>
              <a:gd name="T23" fmla="*/ 34 w 34"/>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2">
                <a:moveTo>
                  <a:pt x="5" y="22"/>
                </a:moveTo>
                <a:lnTo>
                  <a:pt x="0" y="7"/>
                </a:lnTo>
                <a:lnTo>
                  <a:pt x="22" y="0"/>
                </a:lnTo>
                <a:lnTo>
                  <a:pt x="20" y="2"/>
                </a:lnTo>
                <a:lnTo>
                  <a:pt x="34" y="11"/>
                </a:lnTo>
                <a:lnTo>
                  <a:pt x="32" y="13"/>
                </a:lnTo>
                <a:lnTo>
                  <a:pt x="5" y="22"/>
                </a:lnTo>
                <a:close/>
              </a:path>
            </a:pathLst>
          </a:custGeom>
          <a:solidFill>
            <a:srgbClr val="DC2B19"/>
          </a:solidFill>
          <a:ln w="1588">
            <a:solidFill>
              <a:srgbClr val="DC2B19"/>
            </a:solidFill>
            <a:round/>
            <a:headEnd/>
            <a:tailEnd/>
          </a:ln>
        </p:spPr>
        <p:txBody>
          <a:bodyPr/>
          <a:lstStyle/>
          <a:p>
            <a:endParaRPr lang="en-US"/>
          </a:p>
        </p:txBody>
      </p:sp>
      <p:sp>
        <p:nvSpPr>
          <p:cNvPr id="19675" name="Freeform 219"/>
          <p:cNvSpPr>
            <a:spLocks/>
          </p:cNvSpPr>
          <p:nvPr/>
        </p:nvSpPr>
        <p:spPr bwMode="auto">
          <a:xfrm>
            <a:off x="2443163" y="5505450"/>
            <a:ext cx="66675" cy="76200"/>
          </a:xfrm>
          <a:custGeom>
            <a:avLst/>
            <a:gdLst>
              <a:gd name="T0" fmla="*/ 23935 w 39"/>
              <a:gd name="T1" fmla="*/ 76200 h 45"/>
              <a:gd name="T2" fmla="*/ 0 w 39"/>
              <a:gd name="T3" fmla="*/ 60960 h 45"/>
              <a:gd name="T4" fmla="*/ 42740 w 39"/>
              <a:gd name="T5" fmla="*/ 0 h 45"/>
              <a:gd name="T6" fmla="*/ 41031 w 39"/>
              <a:gd name="T7" fmla="*/ 0 h 45"/>
              <a:gd name="T8" fmla="*/ 66675 w 39"/>
              <a:gd name="T9" fmla="*/ 11853 h 45"/>
              <a:gd name="T10" fmla="*/ 66675 w 39"/>
              <a:gd name="T11" fmla="*/ 13547 h 45"/>
              <a:gd name="T12" fmla="*/ 23935 w 39"/>
              <a:gd name="T13" fmla="*/ 76200 h 45"/>
              <a:gd name="T14" fmla="*/ 0 60000 65536"/>
              <a:gd name="T15" fmla="*/ 0 60000 65536"/>
              <a:gd name="T16" fmla="*/ 0 60000 65536"/>
              <a:gd name="T17" fmla="*/ 0 60000 65536"/>
              <a:gd name="T18" fmla="*/ 0 60000 65536"/>
              <a:gd name="T19" fmla="*/ 0 60000 65536"/>
              <a:gd name="T20" fmla="*/ 0 60000 65536"/>
              <a:gd name="T21" fmla="*/ 0 w 39"/>
              <a:gd name="T22" fmla="*/ 0 h 45"/>
              <a:gd name="T23" fmla="*/ 39 w 39"/>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5">
                <a:moveTo>
                  <a:pt x="14" y="45"/>
                </a:moveTo>
                <a:lnTo>
                  <a:pt x="0" y="36"/>
                </a:lnTo>
                <a:lnTo>
                  <a:pt x="25" y="0"/>
                </a:lnTo>
                <a:lnTo>
                  <a:pt x="24" y="0"/>
                </a:lnTo>
                <a:lnTo>
                  <a:pt x="39" y="7"/>
                </a:lnTo>
                <a:lnTo>
                  <a:pt x="39" y="8"/>
                </a:lnTo>
                <a:lnTo>
                  <a:pt x="14" y="45"/>
                </a:lnTo>
                <a:close/>
              </a:path>
            </a:pathLst>
          </a:custGeom>
          <a:solidFill>
            <a:srgbClr val="DC2B19"/>
          </a:solidFill>
          <a:ln w="1588">
            <a:solidFill>
              <a:srgbClr val="DC2B19"/>
            </a:solidFill>
            <a:round/>
            <a:headEnd/>
            <a:tailEnd/>
          </a:ln>
        </p:spPr>
        <p:txBody>
          <a:bodyPr/>
          <a:lstStyle/>
          <a:p>
            <a:endParaRPr lang="en-US"/>
          </a:p>
        </p:txBody>
      </p:sp>
      <p:sp>
        <p:nvSpPr>
          <p:cNvPr id="19676" name="Freeform 220"/>
          <p:cNvSpPr>
            <a:spLocks/>
          </p:cNvSpPr>
          <p:nvPr/>
        </p:nvSpPr>
        <p:spPr bwMode="auto">
          <a:xfrm>
            <a:off x="2484438" y="5411788"/>
            <a:ext cx="68262" cy="104775"/>
          </a:xfrm>
          <a:custGeom>
            <a:avLst/>
            <a:gdLst>
              <a:gd name="T0" fmla="*/ 25598 w 40"/>
              <a:gd name="T1" fmla="*/ 104775 h 61"/>
              <a:gd name="T2" fmla="*/ 0 w 40"/>
              <a:gd name="T3" fmla="*/ 92752 h 61"/>
              <a:gd name="T4" fmla="*/ 44370 w 40"/>
              <a:gd name="T5" fmla="*/ 0 h 61"/>
              <a:gd name="T6" fmla="*/ 44370 w 40"/>
              <a:gd name="T7" fmla="*/ 0 h 61"/>
              <a:gd name="T8" fmla="*/ 68262 w 40"/>
              <a:gd name="T9" fmla="*/ 12023 h 61"/>
              <a:gd name="T10" fmla="*/ 68262 w 40"/>
              <a:gd name="T11" fmla="*/ 12023 h 61"/>
              <a:gd name="T12" fmla="*/ 25598 w 40"/>
              <a:gd name="T13" fmla="*/ 104775 h 61"/>
              <a:gd name="T14" fmla="*/ 0 60000 65536"/>
              <a:gd name="T15" fmla="*/ 0 60000 65536"/>
              <a:gd name="T16" fmla="*/ 0 60000 65536"/>
              <a:gd name="T17" fmla="*/ 0 60000 65536"/>
              <a:gd name="T18" fmla="*/ 0 60000 65536"/>
              <a:gd name="T19" fmla="*/ 0 60000 65536"/>
              <a:gd name="T20" fmla="*/ 0 60000 65536"/>
              <a:gd name="T21" fmla="*/ 0 w 40"/>
              <a:gd name="T22" fmla="*/ 0 h 61"/>
              <a:gd name="T23" fmla="*/ 40 w 40"/>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61">
                <a:moveTo>
                  <a:pt x="15" y="61"/>
                </a:moveTo>
                <a:lnTo>
                  <a:pt x="0" y="54"/>
                </a:lnTo>
                <a:lnTo>
                  <a:pt x="26" y="0"/>
                </a:lnTo>
                <a:lnTo>
                  <a:pt x="40" y="7"/>
                </a:lnTo>
                <a:lnTo>
                  <a:pt x="15" y="61"/>
                </a:lnTo>
                <a:close/>
              </a:path>
            </a:pathLst>
          </a:custGeom>
          <a:solidFill>
            <a:srgbClr val="DC2B19"/>
          </a:solidFill>
          <a:ln w="1588">
            <a:solidFill>
              <a:srgbClr val="DC2B19"/>
            </a:solidFill>
            <a:round/>
            <a:headEnd/>
            <a:tailEnd/>
          </a:ln>
        </p:spPr>
        <p:txBody>
          <a:bodyPr/>
          <a:lstStyle/>
          <a:p>
            <a:endParaRPr lang="en-US"/>
          </a:p>
        </p:txBody>
      </p:sp>
      <p:sp>
        <p:nvSpPr>
          <p:cNvPr id="19677" name="Freeform 221"/>
          <p:cNvSpPr>
            <a:spLocks/>
          </p:cNvSpPr>
          <p:nvPr/>
        </p:nvSpPr>
        <p:spPr bwMode="auto">
          <a:xfrm>
            <a:off x="2527300" y="5316538"/>
            <a:ext cx="65088" cy="107950"/>
          </a:xfrm>
          <a:custGeom>
            <a:avLst/>
            <a:gdLst>
              <a:gd name="T0" fmla="*/ 23980 w 38"/>
              <a:gd name="T1" fmla="*/ 107950 h 63"/>
              <a:gd name="T2" fmla="*/ 0 w 38"/>
              <a:gd name="T3" fmla="*/ 95956 h 63"/>
              <a:gd name="T4" fmla="*/ 41108 w 38"/>
              <a:gd name="T5" fmla="*/ 0 h 63"/>
              <a:gd name="T6" fmla="*/ 41108 w 38"/>
              <a:gd name="T7" fmla="*/ 0 h 63"/>
              <a:gd name="T8" fmla="*/ 65088 w 38"/>
              <a:gd name="T9" fmla="*/ 13708 h 63"/>
              <a:gd name="T10" fmla="*/ 65088 w 38"/>
              <a:gd name="T11" fmla="*/ 13708 h 63"/>
              <a:gd name="T12" fmla="*/ 23980 w 38"/>
              <a:gd name="T13" fmla="*/ 107950 h 63"/>
              <a:gd name="T14" fmla="*/ 0 60000 65536"/>
              <a:gd name="T15" fmla="*/ 0 60000 65536"/>
              <a:gd name="T16" fmla="*/ 0 60000 65536"/>
              <a:gd name="T17" fmla="*/ 0 60000 65536"/>
              <a:gd name="T18" fmla="*/ 0 60000 65536"/>
              <a:gd name="T19" fmla="*/ 0 60000 65536"/>
              <a:gd name="T20" fmla="*/ 0 60000 65536"/>
              <a:gd name="T21" fmla="*/ 0 w 38"/>
              <a:gd name="T22" fmla="*/ 0 h 63"/>
              <a:gd name="T23" fmla="*/ 38 w 38"/>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63">
                <a:moveTo>
                  <a:pt x="14" y="63"/>
                </a:moveTo>
                <a:lnTo>
                  <a:pt x="0" y="56"/>
                </a:lnTo>
                <a:lnTo>
                  <a:pt x="24" y="0"/>
                </a:lnTo>
                <a:lnTo>
                  <a:pt x="38" y="8"/>
                </a:lnTo>
                <a:lnTo>
                  <a:pt x="14" y="63"/>
                </a:lnTo>
                <a:close/>
              </a:path>
            </a:pathLst>
          </a:custGeom>
          <a:solidFill>
            <a:srgbClr val="DC2B19"/>
          </a:solidFill>
          <a:ln w="1588">
            <a:solidFill>
              <a:srgbClr val="DC2B19"/>
            </a:solidFill>
            <a:round/>
            <a:headEnd/>
            <a:tailEnd/>
          </a:ln>
        </p:spPr>
        <p:txBody>
          <a:bodyPr/>
          <a:lstStyle/>
          <a:p>
            <a:endParaRPr lang="en-US"/>
          </a:p>
        </p:txBody>
      </p:sp>
      <p:sp>
        <p:nvSpPr>
          <p:cNvPr id="19678" name="Freeform 222"/>
          <p:cNvSpPr>
            <a:spLocks/>
          </p:cNvSpPr>
          <p:nvPr/>
        </p:nvSpPr>
        <p:spPr bwMode="auto">
          <a:xfrm>
            <a:off x="2568575" y="5240338"/>
            <a:ext cx="65088" cy="88900"/>
          </a:xfrm>
          <a:custGeom>
            <a:avLst/>
            <a:gdLst>
              <a:gd name="T0" fmla="*/ 23980 w 38"/>
              <a:gd name="T1" fmla="*/ 88900 h 52"/>
              <a:gd name="T2" fmla="*/ 0 w 38"/>
              <a:gd name="T3" fmla="*/ 75223 h 52"/>
              <a:gd name="T4" fmla="*/ 44534 w 38"/>
              <a:gd name="T5" fmla="*/ 1710 h 52"/>
              <a:gd name="T6" fmla="*/ 46247 w 38"/>
              <a:gd name="T7" fmla="*/ 0 h 52"/>
              <a:gd name="T8" fmla="*/ 63375 w 38"/>
              <a:gd name="T9" fmla="*/ 22225 h 52"/>
              <a:gd name="T10" fmla="*/ 65088 w 38"/>
              <a:gd name="T11" fmla="*/ 20515 h 52"/>
              <a:gd name="T12" fmla="*/ 23980 w 38"/>
              <a:gd name="T13" fmla="*/ 88900 h 52"/>
              <a:gd name="T14" fmla="*/ 0 60000 65536"/>
              <a:gd name="T15" fmla="*/ 0 60000 65536"/>
              <a:gd name="T16" fmla="*/ 0 60000 65536"/>
              <a:gd name="T17" fmla="*/ 0 60000 65536"/>
              <a:gd name="T18" fmla="*/ 0 60000 65536"/>
              <a:gd name="T19" fmla="*/ 0 60000 65536"/>
              <a:gd name="T20" fmla="*/ 0 60000 65536"/>
              <a:gd name="T21" fmla="*/ 0 w 38"/>
              <a:gd name="T22" fmla="*/ 0 h 52"/>
              <a:gd name="T23" fmla="*/ 38 w 38"/>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2">
                <a:moveTo>
                  <a:pt x="14" y="52"/>
                </a:moveTo>
                <a:lnTo>
                  <a:pt x="0" y="44"/>
                </a:lnTo>
                <a:lnTo>
                  <a:pt x="26" y="1"/>
                </a:lnTo>
                <a:lnTo>
                  <a:pt x="27" y="0"/>
                </a:lnTo>
                <a:lnTo>
                  <a:pt x="37" y="13"/>
                </a:lnTo>
                <a:lnTo>
                  <a:pt x="38" y="12"/>
                </a:lnTo>
                <a:lnTo>
                  <a:pt x="14" y="52"/>
                </a:lnTo>
                <a:close/>
              </a:path>
            </a:pathLst>
          </a:custGeom>
          <a:solidFill>
            <a:srgbClr val="DC2B19"/>
          </a:solidFill>
          <a:ln w="1588">
            <a:solidFill>
              <a:srgbClr val="DC2B19"/>
            </a:solidFill>
            <a:round/>
            <a:headEnd/>
            <a:tailEnd/>
          </a:ln>
        </p:spPr>
        <p:txBody>
          <a:bodyPr/>
          <a:lstStyle/>
          <a:p>
            <a:endParaRPr lang="en-US"/>
          </a:p>
        </p:txBody>
      </p:sp>
      <p:sp>
        <p:nvSpPr>
          <p:cNvPr id="19679" name="Freeform 223"/>
          <p:cNvSpPr>
            <a:spLocks/>
          </p:cNvSpPr>
          <p:nvPr/>
        </p:nvSpPr>
        <p:spPr bwMode="auto">
          <a:xfrm>
            <a:off x="2614613" y="5207000"/>
            <a:ext cx="55562" cy="55563"/>
          </a:xfrm>
          <a:custGeom>
            <a:avLst/>
            <a:gdLst>
              <a:gd name="T0" fmla="*/ 17363 w 32"/>
              <a:gd name="T1" fmla="*/ 55563 h 33"/>
              <a:gd name="T2" fmla="*/ 0 w 32"/>
              <a:gd name="T3" fmla="*/ 33675 h 33"/>
              <a:gd name="T4" fmla="*/ 50353 w 32"/>
              <a:gd name="T5" fmla="*/ 0 h 33"/>
              <a:gd name="T6" fmla="*/ 55562 w 32"/>
              <a:gd name="T7" fmla="*/ 1684 h 33"/>
              <a:gd name="T8" fmla="*/ 46880 w 32"/>
              <a:gd name="T9" fmla="*/ 26940 h 33"/>
              <a:gd name="T10" fmla="*/ 53826 w 32"/>
              <a:gd name="T11" fmla="*/ 30307 h 33"/>
              <a:gd name="T12" fmla="*/ 17363 w 32"/>
              <a:gd name="T13" fmla="*/ 55563 h 33"/>
              <a:gd name="T14" fmla="*/ 0 60000 65536"/>
              <a:gd name="T15" fmla="*/ 0 60000 65536"/>
              <a:gd name="T16" fmla="*/ 0 60000 65536"/>
              <a:gd name="T17" fmla="*/ 0 60000 65536"/>
              <a:gd name="T18" fmla="*/ 0 60000 65536"/>
              <a:gd name="T19" fmla="*/ 0 60000 65536"/>
              <a:gd name="T20" fmla="*/ 0 60000 65536"/>
              <a:gd name="T21" fmla="*/ 0 w 32"/>
              <a:gd name="T22" fmla="*/ 0 h 33"/>
              <a:gd name="T23" fmla="*/ 32 w 32"/>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3">
                <a:moveTo>
                  <a:pt x="10" y="33"/>
                </a:moveTo>
                <a:lnTo>
                  <a:pt x="0" y="20"/>
                </a:lnTo>
                <a:lnTo>
                  <a:pt x="29" y="0"/>
                </a:lnTo>
                <a:lnTo>
                  <a:pt x="32" y="1"/>
                </a:lnTo>
                <a:lnTo>
                  <a:pt x="27" y="16"/>
                </a:lnTo>
                <a:lnTo>
                  <a:pt x="31" y="18"/>
                </a:lnTo>
                <a:lnTo>
                  <a:pt x="10" y="33"/>
                </a:lnTo>
                <a:close/>
              </a:path>
            </a:pathLst>
          </a:custGeom>
          <a:solidFill>
            <a:srgbClr val="DC2B19"/>
          </a:solidFill>
          <a:ln w="1588">
            <a:solidFill>
              <a:srgbClr val="DC2B19"/>
            </a:solidFill>
            <a:round/>
            <a:headEnd/>
            <a:tailEnd/>
          </a:ln>
        </p:spPr>
        <p:txBody>
          <a:bodyPr/>
          <a:lstStyle/>
          <a:p>
            <a:endParaRPr lang="en-US"/>
          </a:p>
        </p:txBody>
      </p:sp>
      <p:sp>
        <p:nvSpPr>
          <p:cNvPr id="19680" name="Freeform 224"/>
          <p:cNvSpPr>
            <a:spLocks/>
          </p:cNvSpPr>
          <p:nvPr/>
        </p:nvSpPr>
        <p:spPr bwMode="auto">
          <a:xfrm>
            <a:off x="2660650" y="5208588"/>
            <a:ext cx="58738" cy="36512"/>
          </a:xfrm>
          <a:custGeom>
            <a:avLst/>
            <a:gdLst>
              <a:gd name="T0" fmla="*/ 0 w 34"/>
              <a:gd name="T1" fmla="*/ 24895 h 22"/>
              <a:gd name="T2" fmla="*/ 8638 w 34"/>
              <a:gd name="T3" fmla="*/ 0 h 22"/>
              <a:gd name="T4" fmla="*/ 57010 w 34"/>
              <a:gd name="T5" fmla="*/ 13277 h 22"/>
              <a:gd name="T6" fmla="*/ 58738 w 34"/>
              <a:gd name="T7" fmla="*/ 18256 h 22"/>
              <a:gd name="T8" fmla="*/ 36279 w 34"/>
              <a:gd name="T9" fmla="*/ 33193 h 22"/>
              <a:gd name="T10" fmla="*/ 39735 w 34"/>
              <a:gd name="T11" fmla="*/ 36512 h 22"/>
              <a:gd name="T12" fmla="*/ 0 w 34"/>
              <a:gd name="T13" fmla="*/ 24895 h 22"/>
              <a:gd name="T14" fmla="*/ 0 60000 65536"/>
              <a:gd name="T15" fmla="*/ 0 60000 65536"/>
              <a:gd name="T16" fmla="*/ 0 60000 65536"/>
              <a:gd name="T17" fmla="*/ 0 60000 65536"/>
              <a:gd name="T18" fmla="*/ 0 60000 65536"/>
              <a:gd name="T19" fmla="*/ 0 60000 65536"/>
              <a:gd name="T20" fmla="*/ 0 60000 65536"/>
              <a:gd name="T21" fmla="*/ 0 w 34"/>
              <a:gd name="T22" fmla="*/ 0 h 22"/>
              <a:gd name="T23" fmla="*/ 34 w 34"/>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2">
                <a:moveTo>
                  <a:pt x="0" y="15"/>
                </a:moveTo>
                <a:lnTo>
                  <a:pt x="5" y="0"/>
                </a:lnTo>
                <a:lnTo>
                  <a:pt x="33" y="8"/>
                </a:lnTo>
                <a:lnTo>
                  <a:pt x="34" y="11"/>
                </a:lnTo>
                <a:lnTo>
                  <a:pt x="21" y="20"/>
                </a:lnTo>
                <a:lnTo>
                  <a:pt x="23" y="22"/>
                </a:lnTo>
                <a:lnTo>
                  <a:pt x="0" y="15"/>
                </a:lnTo>
                <a:close/>
              </a:path>
            </a:pathLst>
          </a:custGeom>
          <a:solidFill>
            <a:srgbClr val="DC2B19"/>
          </a:solidFill>
          <a:ln w="1588">
            <a:solidFill>
              <a:srgbClr val="DC2B19"/>
            </a:solidFill>
            <a:round/>
            <a:headEnd/>
            <a:tailEnd/>
          </a:ln>
        </p:spPr>
        <p:txBody>
          <a:bodyPr/>
          <a:lstStyle/>
          <a:p>
            <a:endParaRPr lang="en-US"/>
          </a:p>
        </p:txBody>
      </p:sp>
      <p:sp>
        <p:nvSpPr>
          <p:cNvPr id="19681" name="Freeform 225"/>
          <p:cNvSpPr>
            <a:spLocks/>
          </p:cNvSpPr>
          <p:nvPr/>
        </p:nvSpPr>
        <p:spPr bwMode="auto">
          <a:xfrm>
            <a:off x="2697163" y="5226050"/>
            <a:ext cx="65087" cy="71438"/>
          </a:xfrm>
          <a:custGeom>
            <a:avLst/>
            <a:gdLst>
              <a:gd name="T0" fmla="*/ 0 w 38"/>
              <a:gd name="T1" fmla="*/ 15682 h 41"/>
              <a:gd name="T2" fmla="*/ 22267 w 38"/>
              <a:gd name="T3" fmla="*/ 0 h 41"/>
              <a:gd name="T4" fmla="*/ 65087 w 38"/>
              <a:gd name="T5" fmla="*/ 57499 h 41"/>
              <a:gd name="T6" fmla="*/ 65087 w 38"/>
              <a:gd name="T7" fmla="*/ 59241 h 41"/>
              <a:gd name="T8" fmla="*/ 41108 w 38"/>
              <a:gd name="T9" fmla="*/ 71438 h 41"/>
              <a:gd name="T10" fmla="*/ 41108 w 38"/>
              <a:gd name="T11" fmla="*/ 71438 h 41"/>
              <a:gd name="T12" fmla="*/ 0 w 38"/>
              <a:gd name="T13" fmla="*/ 15682 h 41"/>
              <a:gd name="T14" fmla="*/ 0 60000 65536"/>
              <a:gd name="T15" fmla="*/ 0 60000 65536"/>
              <a:gd name="T16" fmla="*/ 0 60000 65536"/>
              <a:gd name="T17" fmla="*/ 0 60000 65536"/>
              <a:gd name="T18" fmla="*/ 0 60000 65536"/>
              <a:gd name="T19" fmla="*/ 0 60000 65536"/>
              <a:gd name="T20" fmla="*/ 0 60000 65536"/>
              <a:gd name="T21" fmla="*/ 0 w 38"/>
              <a:gd name="T22" fmla="*/ 0 h 41"/>
              <a:gd name="T23" fmla="*/ 38 w 3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1">
                <a:moveTo>
                  <a:pt x="0" y="9"/>
                </a:moveTo>
                <a:lnTo>
                  <a:pt x="13" y="0"/>
                </a:lnTo>
                <a:lnTo>
                  <a:pt x="38" y="33"/>
                </a:lnTo>
                <a:lnTo>
                  <a:pt x="38" y="34"/>
                </a:lnTo>
                <a:lnTo>
                  <a:pt x="24" y="41"/>
                </a:lnTo>
                <a:lnTo>
                  <a:pt x="0" y="9"/>
                </a:lnTo>
                <a:close/>
              </a:path>
            </a:pathLst>
          </a:custGeom>
          <a:solidFill>
            <a:srgbClr val="DC2B19"/>
          </a:solidFill>
          <a:ln w="1588">
            <a:solidFill>
              <a:srgbClr val="DC2B19"/>
            </a:solidFill>
            <a:round/>
            <a:headEnd/>
            <a:tailEnd/>
          </a:ln>
        </p:spPr>
        <p:txBody>
          <a:bodyPr/>
          <a:lstStyle/>
          <a:p>
            <a:endParaRPr lang="en-US"/>
          </a:p>
        </p:txBody>
      </p:sp>
      <p:sp>
        <p:nvSpPr>
          <p:cNvPr id="19682" name="Freeform 226"/>
          <p:cNvSpPr>
            <a:spLocks/>
          </p:cNvSpPr>
          <p:nvPr/>
        </p:nvSpPr>
        <p:spPr bwMode="auto">
          <a:xfrm>
            <a:off x="2738438" y="5284788"/>
            <a:ext cx="66675" cy="104775"/>
          </a:xfrm>
          <a:custGeom>
            <a:avLst/>
            <a:gdLst>
              <a:gd name="T0" fmla="*/ 0 w 39"/>
              <a:gd name="T1" fmla="*/ 12023 h 61"/>
              <a:gd name="T2" fmla="*/ 23935 w 39"/>
              <a:gd name="T3" fmla="*/ 0 h 61"/>
              <a:gd name="T4" fmla="*/ 66675 w 39"/>
              <a:gd name="T5" fmla="*/ 94469 h 61"/>
              <a:gd name="T6" fmla="*/ 66675 w 39"/>
              <a:gd name="T7" fmla="*/ 94469 h 61"/>
              <a:gd name="T8" fmla="*/ 41031 w 39"/>
              <a:gd name="T9" fmla="*/ 104775 h 61"/>
              <a:gd name="T10" fmla="*/ 42740 w 39"/>
              <a:gd name="T11" fmla="*/ 104775 h 61"/>
              <a:gd name="T12" fmla="*/ 0 w 39"/>
              <a:gd name="T13" fmla="*/ 12023 h 61"/>
              <a:gd name="T14" fmla="*/ 0 60000 65536"/>
              <a:gd name="T15" fmla="*/ 0 60000 65536"/>
              <a:gd name="T16" fmla="*/ 0 60000 65536"/>
              <a:gd name="T17" fmla="*/ 0 60000 65536"/>
              <a:gd name="T18" fmla="*/ 0 60000 65536"/>
              <a:gd name="T19" fmla="*/ 0 60000 65536"/>
              <a:gd name="T20" fmla="*/ 0 60000 65536"/>
              <a:gd name="T21" fmla="*/ 0 w 39"/>
              <a:gd name="T22" fmla="*/ 0 h 61"/>
              <a:gd name="T23" fmla="*/ 39 w 39"/>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1">
                <a:moveTo>
                  <a:pt x="0" y="7"/>
                </a:moveTo>
                <a:lnTo>
                  <a:pt x="14" y="0"/>
                </a:lnTo>
                <a:lnTo>
                  <a:pt x="39" y="55"/>
                </a:lnTo>
                <a:lnTo>
                  <a:pt x="24" y="61"/>
                </a:lnTo>
                <a:lnTo>
                  <a:pt x="25" y="61"/>
                </a:lnTo>
                <a:lnTo>
                  <a:pt x="0" y="7"/>
                </a:lnTo>
                <a:close/>
              </a:path>
            </a:pathLst>
          </a:custGeom>
          <a:solidFill>
            <a:srgbClr val="DC2B19"/>
          </a:solidFill>
          <a:ln w="1588">
            <a:solidFill>
              <a:srgbClr val="DC2B19"/>
            </a:solidFill>
            <a:round/>
            <a:headEnd/>
            <a:tailEnd/>
          </a:ln>
        </p:spPr>
        <p:txBody>
          <a:bodyPr/>
          <a:lstStyle/>
          <a:p>
            <a:endParaRPr lang="en-US"/>
          </a:p>
        </p:txBody>
      </p:sp>
      <p:sp>
        <p:nvSpPr>
          <p:cNvPr id="19683" name="Freeform 227"/>
          <p:cNvSpPr>
            <a:spLocks/>
          </p:cNvSpPr>
          <p:nvPr/>
        </p:nvSpPr>
        <p:spPr bwMode="auto">
          <a:xfrm>
            <a:off x="2779713" y="5380038"/>
            <a:ext cx="68262" cy="122237"/>
          </a:xfrm>
          <a:custGeom>
            <a:avLst/>
            <a:gdLst>
              <a:gd name="T0" fmla="*/ 0 w 40"/>
              <a:gd name="T1" fmla="*/ 10330 h 71"/>
              <a:gd name="T2" fmla="*/ 25598 w 40"/>
              <a:gd name="T3" fmla="*/ 0 h 71"/>
              <a:gd name="T4" fmla="*/ 68262 w 40"/>
              <a:gd name="T5" fmla="*/ 113629 h 71"/>
              <a:gd name="T6" fmla="*/ 68262 w 40"/>
              <a:gd name="T7" fmla="*/ 113629 h 71"/>
              <a:gd name="T8" fmla="*/ 42664 w 40"/>
              <a:gd name="T9" fmla="*/ 122237 h 71"/>
              <a:gd name="T10" fmla="*/ 42664 w 40"/>
              <a:gd name="T11" fmla="*/ 122237 h 71"/>
              <a:gd name="T12" fmla="*/ 0 w 40"/>
              <a:gd name="T13" fmla="*/ 10330 h 71"/>
              <a:gd name="T14" fmla="*/ 0 60000 65536"/>
              <a:gd name="T15" fmla="*/ 0 60000 65536"/>
              <a:gd name="T16" fmla="*/ 0 60000 65536"/>
              <a:gd name="T17" fmla="*/ 0 60000 65536"/>
              <a:gd name="T18" fmla="*/ 0 60000 65536"/>
              <a:gd name="T19" fmla="*/ 0 60000 65536"/>
              <a:gd name="T20" fmla="*/ 0 60000 65536"/>
              <a:gd name="T21" fmla="*/ 0 w 40"/>
              <a:gd name="T22" fmla="*/ 0 h 71"/>
              <a:gd name="T23" fmla="*/ 40 w 4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71">
                <a:moveTo>
                  <a:pt x="0" y="6"/>
                </a:moveTo>
                <a:lnTo>
                  <a:pt x="15" y="0"/>
                </a:lnTo>
                <a:lnTo>
                  <a:pt x="40" y="66"/>
                </a:lnTo>
                <a:lnTo>
                  <a:pt x="25" y="71"/>
                </a:lnTo>
                <a:lnTo>
                  <a:pt x="0" y="6"/>
                </a:lnTo>
                <a:close/>
              </a:path>
            </a:pathLst>
          </a:custGeom>
          <a:solidFill>
            <a:srgbClr val="DC2B19"/>
          </a:solidFill>
          <a:ln w="1588">
            <a:solidFill>
              <a:srgbClr val="DC2B19"/>
            </a:solidFill>
            <a:round/>
            <a:headEnd/>
            <a:tailEnd/>
          </a:ln>
        </p:spPr>
        <p:txBody>
          <a:bodyPr/>
          <a:lstStyle/>
          <a:p>
            <a:endParaRPr lang="en-US"/>
          </a:p>
        </p:txBody>
      </p:sp>
      <p:sp>
        <p:nvSpPr>
          <p:cNvPr id="19684" name="Freeform 228"/>
          <p:cNvSpPr>
            <a:spLocks/>
          </p:cNvSpPr>
          <p:nvPr/>
        </p:nvSpPr>
        <p:spPr bwMode="auto">
          <a:xfrm>
            <a:off x="2820988" y="5492750"/>
            <a:ext cx="66675" cy="115888"/>
          </a:xfrm>
          <a:custGeom>
            <a:avLst/>
            <a:gdLst>
              <a:gd name="T0" fmla="*/ 0 w 39"/>
              <a:gd name="T1" fmla="*/ 8648 h 67"/>
              <a:gd name="T2" fmla="*/ 25644 w 39"/>
              <a:gd name="T3" fmla="*/ 0 h 67"/>
              <a:gd name="T4" fmla="*/ 66675 w 39"/>
              <a:gd name="T5" fmla="*/ 103780 h 67"/>
              <a:gd name="T6" fmla="*/ 66675 w 39"/>
              <a:gd name="T7" fmla="*/ 103780 h 67"/>
              <a:gd name="T8" fmla="*/ 42740 w 39"/>
              <a:gd name="T9" fmla="*/ 115888 h 67"/>
              <a:gd name="T10" fmla="*/ 42740 w 39"/>
              <a:gd name="T11" fmla="*/ 115888 h 67"/>
              <a:gd name="T12" fmla="*/ 0 w 39"/>
              <a:gd name="T13" fmla="*/ 8648 h 67"/>
              <a:gd name="T14" fmla="*/ 0 60000 65536"/>
              <a:gd name="T15" fmla="*/ 0 60000 65536"/>
              <a:gd name="T16" fmla="*/ 0 60000 65536"/>
              <a:gd name="T17" fmla="*/ 0 60000 65536"/>
              <a:gd name="T18" fmla="*/ 0 60000 65536"/>
              <a:gd name="T19" fmla="*/ 0 60000 65536"/>
              <a:gd name="T20" fmla="*/ 0 60000 65536"/>
              <a:gd name="T21" fmla="*/ 0 w 39"/>
              <a:gd name="T22" fmla="*/ 0 h 67"/>
              <a:gd name="T23" fmla="*/ 39 w 39"/>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7">
                <a:moveTo>
                  <a:pt x="0" y="5"/>
                </a:moveTo>
                <a:lnTo>
                  <a:pt x="15" y="0"/>
                </a:lnTo>
                <a:lnTo>
                  <a:pt x="39" y="60"/>
                </a:lnTo>
                <a:lnTo>
                  <a:pt x="25" y="67"/>
                </a:lnTo>
                <a:lnTo>
                  <a:pt x="0" y="5"/>
                </a:lnTo>
                <a:close/>
              </a:path>
            </a:pathLst>
          </a:custGeom>
          <a:solidFill>
            <a:srgbClr val="DC2B19"/>
          </a:solidFill>
          <a:ln w="1588">
            <a:solidFill>
              <a:srgbClr val="DC2B19"/>
            </a:solidFill>
            <a:round/>
            <a:headEnd/>
            <a:tailEnd/>
          </a:ln>
        </p:spPr>
        <p:txBody>
          <a:bodyPr/>
          <a:lstStyle/>
          <a:p>
            <a:endParaRPr lang="en-US"/>
          </a:p>
        </p:txBody>
      </p:sp>
      <p:sp>
        <p:nvSpPr>
          <p:cNvPr id="19685" name="Freeform 229"/>
          <p:cNvSpPr>
            <a:spLocks/>
          </p:cNvSpPr>
          <p:nvPr/>
        </p:nvSpPr>
        <p:spPr bwMode="auto">
          <a:xfrm>
            <a:off x="2863850" y="5595938"/>
            <a:ext cx="65088" cy="100012"/>
          </a:xfrm>
          <a:custGeom>
            <a:avLst/>
            <a:gdLst>
              <a:gd name="T0" fmla="*/ 0 w 38"/>
              <a:gd name="T1" fmla="*/ 12070 h 58"/>
              <a:gd name="T2" fmla="*/ 23980 w 38"/>
              <a:gd name="T3" fmla="*/ 0 h 58"/>
              <a:gd name="T4" fmla="*/ 65088 w 38"/>
              <a:gd name="T5" fmla="*/ 84493 h 58"/>
              <a:gd name="T6" fmla="*/ 65088 w 38"/>
              <a:gd name="T7" fmla="*/ 84493 h 58"/>
              <a:gd name="T8" fmla="*/ 42821 w 38"/>
              <a:gd name="T9" fmla="*/ 100012 h 58"/>
              <a:gd name="T10" fmla="*/ 42821 w 38"/>
              <a:gd name="T11" fmla="*/ 98288 h 58"/>
              <a:gd name="T12" fmla="*/ 0 w 38"/>
              <a:gd name="T13" fmla="*/ 12070 h 58"/>
              <a:gd name="T14" fmla="*/ 0 60000 65536"/>
              <a:gd name="T15" fmla="*/ 0 60000 65536"/>
              <a:gd name="T16" fmla="*/ 0 60000 65536"/>
              <a:gd name="T17" fmla="*/ 0 60000 65536"/>
              <a:gd name="T18" fmla="*/ 0 60000 65536"/>
              <a:gd name="T19" fmla="*/ 0 60000 65536"/>
              <a:gd name="T20" fmla="*/ 0 60000 65536"/>
              <a:gd name="T21" fmla="*/ 0 w 38"/>
              <a:gd name="T22" fmla="*/ 0 h 58"/>
              <a:gd name="T23" fmla="*/ 38 w 38"/>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8">
                <a:moveTo>
                  <a:pt x="0" y="7"/>
                </a:moveTo>
                <a:lnTo>
                  <a:pt x="14" y="0"/>
                </a:lnTo>
                <a:lnTo>
                  <a:pt x="38" y="49"/>
                </a:lnTo>
                <a:lnTo>
                  <a:pt x="25" y="58"/>
                </a:lnTo>
                <a:lnTo>
                  <a:pt x="25" y="57"/>
                </a:lnTo>
                <a:lnTo>
                  <a:pt x="0" y="7"/>
                </a:lnTo>
                <a:close/>
              </a:path>
            </a:pathLst>
          </a:custGeom>
          <a:solidFill>
            <a:srgbClr val="DC2B19"/>
          </a:solidFill>
          <a:ln w="1588">
            <a:solidFill>
              <a:srgbClr val="DC2B19"/>
            </a:solidFill>
            <a:round/>
            <a:headEnd/>
            <a:tailEnd/>
          </a:ln>
        </p:spPr>
        <p:txBody>
          <a:bodyPr/>
          <a:lstStyle/>
          <a:p>
            <a:endParaRPr lang="en-US"/>
          </a:p>
        </p:txBody>
      </p:sp>
      <p:sp>
        <p:nvSpPr>
          <p:cNvPr id="19686" name="Freeform 230"/>
          <p:cNvSpPr>
            <a:spLocks/>
          </p:cNvSpPr>
          <p:nvPr/>
        </p:nvSpPr>
        <p:spPr bwMode="auto">
          <a:xfrm>
            <a:off x="2906713" y="5680075"/>
            <a:ext cx="65087" cy="82550"/>
          </a:xfrm>
          <a:custGeom>
            <a:avLst/>
            <a:gdLst>
              <a:gd name="T0" fmla="*/ 0 w 38"/>
              <a:gd name="T1" fmla="*/ 15478 h 48"/>
              <a:gd name="T2" fmla="*/ 22267 w 38"/>
              <a:gd name="T3" fmla="*/ 0 h 48"/>
              <a:gd name="T4" fmla="*/ 65087 w 38"/>
              <a:gd name="T5" fmla="*/ 67072 h 48"/>
              <a:gd name="T6" fmla="*/ 65087 w 38"/>
              <a:gd name="T7" fmla="*/ 67072 h 48"/>
              <a:gd name="T8" fmla="*/ 42820 w 38"/>
              <a:gd name="T9" fmla="*/ 82550 h 48"/>
              <a:gd name="T10" fmla="*/ 42820 w 38"/>
              <a:gd name="T11" fmla="*/ 82550 h 48"/>
              <a:gd name="T12" fmla="*/ 0 w 38"/>
              <a:gd name="T13" fmla="*/ 15478 h 48"/>
              <a:gd name="T14" fmla="*/ 0 60000 65536"/>
              <a:gd name="T15" fmla="*/ 0 60000 65536"/>
              <a:gd name="T16" fmla="*/ 0 60000 65536"/>
              <a:gd name="T17" fmla="*/ 0 60000 65536"/>
              <a:gd name="T18" fmla="*/ 0 60000 65536"/>
              <a:gd name="T19" fmla="*/ 0 60000 65536"/>
              <a:gd name="T20" fmla="*/ 0 60000 65536"/>
              <a:gd name="T21" fmla="*/ 0 w 38"/>
              <a:gd name="T22" fmla="*/ 0 h 48"/>
              <a:gd name="T23" fmla="*/ 38 w 38"/>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8">
                <a:moveTo>
                  <a:pt x="0" y="9"/>
                </a:moveTo>
                <a:lnTo>
                  <a:pt x="13" y="0"/>
                </a:lnTo>
                <a:lnTo>
                  <a:pt x="38" y="39"/>
                </a:lnTo>
                <a:lnTo>
                  <a:pt x="25" y="48"/>
                </a:lnTo>
                <a:lnTo>
                  <a:pt x="0" y="9"/>
                </a:lnTo>
                <a:close/>
              </a:path>
            </a:pathLst>
          </a:custGeom>
          <a:solidFill>
            <a:srgbClr val="DC2B19"/>
          </a:solidFill>
          <a:ln w="1588">
            <a:solidFill>
              <a:srgbClr val="DC2B19"/>
            </a:solidFill>
            <a:round/>
            <a:headEnd/>
            <a:tailEnd/>
          </a:ln>
        </p:spPr>
        <p:txBody>
          <a:bodyPr/>
          <a:lstStyle/>
          <a:p>
            <a:endParaRPr lang="en-US"/>
          </a:p>
        </p:txBody>
      </p:sp>
      <p:sp>
        <p:nvSpPr>
          <p:cNvPr id="19687" name="Freeform 231"/>
          <p:cNvSpPr>
            <a:spLocks/>
          </p:cNvSpPr>
          <p:nvPr/>
        </p:nvSpPr>
        <p:spPr bwMode="auto">
          <a:xfrm>
            <a:off x="2949575" y="5746750"/>
            <a:ext cx="65088" cy="77788"/>
          </a:xfrm>
          <a:custGeom>
            <a:avLst/>
            <a:gdLst>
              <a:gd name="T0" fmla="*/ 0 w 38"/>
              <a:gd name="T1" fmla="*/ 15558 h 45"/>
              <a:gd name="T2" fmla="*/ 22267 w 38"/>
              <a:gd name="T3" fmla="*/ 0 h 45"/>
              <a:gd name="T4" fmla="*/ 65088 w 38"/>
              <a:gd name="T5" fmla="*/ 62230 h 45"/>
              <a:gd name="T6" fmla="*/ 65088 w 38"/>
              <a:gd name="T7" fmla="*/ 63959 h 45"/>
              <a:gd name="T8" fmla="*/ 42821 w 38"/>
              <a:gd name="T9" fmla="*/ 77788 h 45"/>
              <a:gd name="T10" fmla="*/ 42821 w 38"/>
              <a:gd name="T11" fmla="*/ 77788 h 45"/>
              <a:gd name="T12" fmla="*/ 0 w 38"/>
              <a:gd name="T13" fmla="*/ 15558 h 45"/>
              <a:gd name="T14" fmla="*/ 0 60000 65536"/>
              <a:gd name="T15" fmla="*/ 0 60000 65536"/>
              <a:gd name="T16" fmla="*/ 0 60000 65536"/>
              <a:gd name="T17" fmla="*/ 0 60000 65536"/>
              <a:gd name="T18" fmla="*/ 0 60000 65536"/>
              <a:gd name="T19" fmla="*/ 0 60000 65536"/>
              <a:gd name="T20" fmla="*/ 0 60000 65536"/>
              <a:gd name="T21" fmla="*/ 0 w 38"/>
              <a:gd name="T22" fmla="*/ 0 h 45"/>
              <a:gd name="T23" fmla="*/ 38 w 38"/>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5">
                <a:moveTo>
                  <a:pt x="0" y="9"/>
                </a:moveTo>
                <a:lnTo>
                  <a:pt x="13" y="0"/>
                </a:lnTo>
                <a:lnTo>
                  <a:pt x="38" y="36"/>
                </a:lnTo>
                <a:lnTo>
                  <a:pt x="38" y="37"/>
                </a:lnTo>
                <a:lnTo>
                  <a:pt x="25" y="45"/>
                </a:lnTo>
                <a:lnTo>
                  <a:pt x="0" y="9"/>
                </a:lnTo>
                <a:close/>
              </a:path>
            </a:pathLst>
          </a:custGeom>
          <a:solidFill>
            <a:srgbClr val="DC2B19"/>
          </a:solidFill>
          <a:ln w="1588">
            <a:solidFill>
              <a:srgbClr val="DC2B19"/>
            </a:solidFill>
            <a:round/>
            <a:headEnd/>
            <a:tailEnd/>
          </a:ln>
        </p:spPr>
        <p:txBody>
          <a:bodyPr/>
          <a:lstStyle/>
          <a:p>
            <a:endParaRPr lang="en-US"/>
          </a:p>
        </p:txBody>
      </p:sp>
      <p:sp>
        <p:nvSpPr>
          <p:cNvPr id="19688" name="Freeform 232"/>
          <p:cNvSpPr>
            <a:spLocks/>
          </p:cNvSpPr>
          <p:nvPr/>
        </p:nvSpPr>
        <p:spPr bwMode="auto">
          <a:xfrm>
            <a:off x="2992438" y="5810250"/>
            <a:ext cx="63500" cy="79375"/>
          </a:xfrm>
          <a:custGeom>
            <a:avLst/>
            <a:gdLst>
              <a:gd name="T0" fmla="*/ 0 w 37"/>
              <a:gd name="T1" fmla="*/ 13804 h 46"/>
              <a:gd name="T2" fmla="*/ 22311 w 37"/>
              <a:gd name="T3" fmla="*/ 0 h 46"/>
              <a:gd name="T4" fmla="*/ 63500 w 37"/>
              <a:gd name="T5" fmla="*/ 62120 h 46"/>
              <a:gd name="T6" fmla="*/ 63500 w 37"/>
              <a:gd name="T7" fmla="*/ 62120 h 46"/>
              <a:gd name="T8" fmla="*/ 41189 w 37"/>
              <a:gd name="T9" fmla="*/ 79375 h 46"/>
              <a:gd name="T10" fmla="*/ 41189 w 37"/>
              <a:gd name="T11" fmla="*/ 77649 h 46"/>
              <a:gd name="T12" fmla="*/ 0 w 37"/>
              <a:gd name="T13" fmla="*/ 13804 h 46"/>
              <a:gd name="T14" fmla="*/ 0 60000 65536"/>
              <a:gd name="T15" fmla="*/ 0 60000 65536"/>
              <a:gd name="T16" fmla="*/ 0 60000 65536"/>
              <a:gd name="T17" fmla="*/ 0 60000 65536"/>
              <a:gd name="T18" fmla="*/ 0 60000 65536"/>
              <a:gd name="T19" fmla="*/ 0 60000 65536"/>
              <a:gd name="T20" fmla="*/ 0 60000 65536"/>
              <a:gd name="T21" fmla="*/ 0 w 37"/>
              <a:gd name="T22" fmla="*/ 0 h 46"/>
              <a:gd name="T23" fmla="*/ 37 w 37"/>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6">
                <a:moveTo>
                  <a:pt x="0" y="8"/>
                </a:moveTo>
                <a:lnTo>
                  <a:pt x="13" y="0"/>
                </a:lnTo>
                <a:lnTo>
                  <a:pt x="37" y="36"/>
                </a:lnTo>
                <a:lnTo>
                  <a:pt x="24" y="46"/>
                </a:lnTo>
                <a:lnTo>
                  <a:pt x="24" y="45"/>
                </a:lnTo>
                <a:lnTo>
                  <a:pt x="0" y="8"/>
                </a:lnTo>
                <a:close/>
              </a:path>
            </a:pathLst>
          </a:custGeom>
          <a:solidFill>
            <a:srgbClr val="DC2B19"/>
          </a:solidFill>
          <a:ln w="1588">
            <a:solidFill>
              <a:srgbClr val="DC2B19"/>
            </a:solidFill>
            <a:round/>
            <a:headEnd/>
            <a:tailEnd/>
          </a:ln>
        </p:spPr>
        <p:txBody>
          <a:bodyPr/>
          <a:lstStyle/>
          <a:p>
            <a:endParaRPr lang="en-US"/>
          </a:p>
        </p:txBody>
      </p:sp>
      <p:sp>
        <p:nvSpPr>
          <p:cNvPr id="19689" name="Freeform 233"/>
          <p:cNvSpPr>
            <a:spLocks/>
          </p:cNvSpPr>
          <p:nvPr/>
        </p:nvSpPr>
        <p:spPr bwMode="auto">
          <a:xfrm>
            <a:off x="3033713" y="5872163"/>
            <a:ext cx="63500" cy="74612"/>
          </a:xfrm>
          <a:custGeom>
            <a:avLst/>
            <a:gdLst>
              <a:gd name="T0" fmla="*/ 0 w 37"/>
              <a:gd name="T1" fmla="*/ 17352 h 43"/>
              <a:gd name="T2" fmla="*/ 22311 w 37"/>
              <a:gd name="T3" fmla="*/ 0 h 43"/>
              <a:gd name="T4" fmla="*/ 63500 w 37"/>
              <a:gd name="T5" fmla="*/ 52055 h 43"/>
              <a:gd name="T6" fmla="*/ 61784 w 37"/>
              <a:gd name="T7" fmla="*/ 50320 h 43"/>
              <a:gd name="T8" fmla="*/ 48054 w 37"/>
              <a:gd name="T9" fmla="*/ 74612 h 43"/>
              <a:gd name="T10" fmla="*/ 44622 w 37"/>
              <a:gd name="T11" fmla="*/ 72877 h 43"/>
              <a:gd name="T12" fmla="*/ 0 w 37"/>
              <a:gd name="T13" fmla="*/ 17352 h 43"/>
              <a:gd name="T14" fmla="*/ 0 60000 65536"/>
              <a:gd name="T15" fmla="*/ 0 60000 65536"/>
              <a:gd name="T16" fmla="*/ 0 60000 65536"/>
              <a:gd name="T17" fmla="*/ 0 60000 65536"/>
              <a:gd name="T18" fmla="*/ 0 60000 65536"/>
              <a:gd name="T19" fmla="*/ 0 60000 65536"/>
              <a:gd name="T20" fmla="*/ 0 60000 65536"/>
              <a:gd name="T21" fmla="*/ 0 w 37"/>
              <a:gd name="T22" fmla="*/ 0 h 43"/>
              <a:gd name="T23" fmla="*/ 37 w 37"/>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3">
                <a:moveTo>
                  <a:pt x="0" y="10"/>
                </a:moveTo>
                <a:lnTo>
                  <a:pt x="13" y="0"/>
                </a:lnTo>
                <a:lnTo>
                  <a:pt x="37" y="30"/>
                </a:lnTo>
                <a:lnTo>
                  <a:pt x="36" y="29"/>
                </a:lnTo>
                <a:lnTo>
                  <a:pt x="28" y="43"/>
                </a:lnTo>
                <a:lnTo>
                  <a:pt x="26" y="42"/>
                </a:lnTo>
                <a:lnTo>
                  <a:pt x="0" y="10"/>
                </a:lnTo>
                <a:close/>
              </a:path>
            </a:pathLst>
          </a:custGeom>
          <a:solidFill>
            <a:srgbClr val="DC2B19"/>
          </a:solidFill>
          <a:ln w="1588">
            <a:solidFill>
              <a:srgbClr val="DC2B19"/>
            </a:solidFill>
            <a:round/>
            <a:headEnd/>
            <a:tailEnd/>
          </a:ln>
        </p:spPr>
        <p:txBody>
          <a:bodyPr/>
          <a:lstStyle/>
          <a:p>
            <a:endParaRPr lang="en-US"/>
          </a:p>
        </p:txBody>
      </p:sp>
      <p:sp>
        <p:nvSpPr>
          <p:cNvPr id="19690" name="Freeform 234"/>
          <p:cNvSpPr>
            <a:spLocks/>
          </p:cNvSpPr>
          <p:nvPr/>
        </p:nvSpPr>
        <p:spPr bwMode="auto">
          <a:xfrm>
            <a:off x="3081338" y="5922963"/>
            <a:ext cx="53975" cy="50800"/>
          </a:xfrm>
          <a:custGeom>
            <a:avLst/>
            <a:gdLst>
              <a:gd name="T0" fmla="*/ 0 w 32"/>
              <a:gd name="T1" fmla="*/ 23707 h 30"/>
              <a:gd name="T2" fmla="*/ 13494 w 32"/>
              <a:gd name="T3" fmla="*/ 0 h 30"/>
              <a:gd name="T4" fmla="*/ 48915 w 32"/>
              <a:gd name="T5" fmla="*/ 20320 h 30"/>
              <a:gd name="T6" fmla="*/ 42168 w 32"/>
              <a:gd name="T7" fmla="*/ 23707 h 30"/>
              <a:gd name="T8" fmla="*/ 53975 w 32"/>
              <a:gd name="T9" fmla="*/ 49107 h 30"/>
              <a:gd name="T10" fmla="*/ 47228 w 32"/>
              <a:gd name="T11" fmla="*/ 50800 h 30"/>
              <a:gd name="T12" fmla="*/ 0 w 32"/>
              <a:gd name="T13" fmla="*/ 23707 h 30"/>
              <a:gd name="T14" fmla="*/ 0 60000 65536"/>
              <a:gd name="T15" fmla="*/ 0 60000 65536"/>
              <a:gd name="T16" fmla="*/ 0 60000 65536"/>
              <a:gd name="T17" fmla="*/ 0 60000 65536"/>
              <a:gd name="T18" fmla="*/ 0 60000 65536"/>
              <a:gd name="T19" fmla="*/ 0 60000 65536"/>
              <a:gd name="T20" fmla="*/ 0 60000 65536"/>
              <a:gd name="T21" fmla="*/ 0 w 32"/>
              <a:gd name="T22" fmla="*/ 0 h 30"/>
              <a:gd name="T23" fmla="*/ 32 w 3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0">
                <a:moveTo>
                  <a:pt x="0" y="14"/>
                </a:moveTo>
                <a:lnTo>
                  <a:pt x="8" y="0"/>
                </a:lnTo>
                <a:lnTo>
                  <a:pt x="29" y="12"/>
                </a:lnTo>
                <a:lnTo>
                  <a:pt x="25" y="14"/>
                </a:lnTo>
                <a:lnTo>
                  <a:pt x="32" y="29"/>
                </a:lnTo>
                <a:lnTo>
                  <a:pt x="28" y="30"/>
                </a:lnTo>
                <a:lnTo>
                  <a:pt x="0" y="14"/>
                </a:lnTo>
                <a:close/>
              </a:path>
            </a:pathLst>
          </a:custGeom>
          <a:solidFill>
            <a:srgbClr val="DC2B19"/>
          </a:solidFill>
          <a:ln w="1588">
            <a:solidFill>
              <a:srgbClr val="DC2B19"/>
            </a:solidFill>
            <a:round/>
            <a:headEnd/>
            <a:tailEnd/>
          </a:ln>
        </p:spPr>
        <p:txBody>
          <a:bodyPr/>
          <a:lstStyle/>
          <a:p>
            <a:endParaRPr lang="en-US"/>
          </a:p>
        </p:txBody>
      </p:sp>
      <p:sp>
        <p:nvSpPr>
          <p:cNvPr id="19691" name="Freeform 235"/>
          <p:cNvSpPr>
            <a:spLocks/>
          </p:cNvSpPr>
          <p:nvPr/>
        </p:nvSpPr>
        <p:spPr bwMode="auto">
          <a:xfrm>
            <a:off x="3124200" y="5930900"/>
            <a:ext cx="58738" cy="41275"/>
          </a:xfrm>
          <a:custGeom>
            <a:avLst/>
            <a:gdLst>
              <a:gd name="T0" fmla="*/ 11748 w 35"/>
              <a:gd name="T1" fmla="*/ 41275 h 24"/>
              <a:gd name="T2" fmla="*/ 0 w 35"/>
              <a:gd name="T3" fmla="*/ 15478 h 24"/>
              <a:gd name="T4" fmla="*/ 38599 w 35"/>
              <a:gd name="T5" fmla="*/ 0 h 24"/>
              <a:gd name="T6" fmla="*/ 35243 w 35"/>
              <a:gd name="T7" fmla="*/ 1720 h 24"/>
              <a:gd name="T8" fmla="*/ 58738 w 35"/>
              <a:gd name="T9" fmla="*/ 17198 h 24"/>
              <a:gd name="T10" fmla="*/ 55382 w 35"/>
              <a:gd name="T11" fmla="*/ 20638 h 24"/>
              <a:gd name="T12" fmla="*/ 11748 w 35"/>
              <a:gd name="T13" fmla="*/ 41275 h 24"/>
              <a:gd name="T14" fmla="*/ 0 60000 65536"/>
              <a:gd name="T15" fmla="*/ 0 60000 65536"/>
              <a:gd name="T16" fmla="*/ 0 60000 65536"/>
              <a:gd name="T17" fmla="*/ 0 60000 65536"/>
              <a:gd name="T18" fmla="*/ 0 60000 65536"/>
              <a:gd name="T19" fmla="*/ 0 60000 65536"/>
              <a:gd name="T20" fmla="*/ 0 60000 65536"/>
              <a:gd name="T21" fmla="*/ 0 w 35"/>
              <a:gd name="T22" fmla="*/ 0 h 24"/>
              <a:gd name="T23" fmla="*/ 35 w 35"/>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24">
                <a:moveTo>
                  <a:pt x="7" y="24"/>
                </a:moveTo>
                <a:lnTo>
                  <a:pt x="0" y="9"/>
                </a:lnTo>
                <a:lnTo>
                  <a:pt x="23" y="0"/>
                </a:lnTo>
                <a:lnTo>
                  <a:pt x="21" y="1"/>
                </a:lnTo>
                <a:lnTo>
                  <a:pt x="35" y="10"/>
                </a:lnTo>
                <a:lnTo>
                  <a:pt x="33" y="12"/>
                </a:lnTo>
                <a:lnTo>
                  <a:pt x="7" y="24"/>
                </a:lnTo>
                <a:close/>
              </a:path>
            </a:pathLst>
          </a:custGeom>
          <a:solidFill>
            <a:srgbClr val="DC2B19"/>
          </a:solidFill>
          <a:ln w="1588">
            <a:solidFill>
              <a:srgbClr val="DC2B19"/>
            </a:solidFill>
            <a:round/>
            <a:headEnd/>
            <a:tailEnd/>
          </a:ln>
        </p:spPr>
        <p:txBody>
          <a:bodyPr/>
          <a:lstStyle/>
          <a:p>
            <a:endParaRPr lang="en-US"/>
          </a:p>
        </p:txBody>
      </p:sp>
      <p:sp>
        <p:nvSpPr>
          <p:cNvPr id="19692" name="Freeform 236"/>
          <p:cNvSpPr>
            <a:spLocks/>
          </p:cNvSpPr>
          <p:nvPr/>
        </p:nvSpPr>
        <p:spPr bwMode="auto">
          <a:xfrm>
            <a:off x="3159125" y="5868988"/>
            <a:ext cx="66675" cy="79375"/>
          </a:xfrm>
          <a:custGeom>
            <a:avLst/>
            <a:gdLst>
              <a:gd name="T0" fmla="*/ 23935 w 39"/>
              <a:gd name="T1" fmla="*/ 79375 h 46"/>
              <a:gd name="T2" fmla="*/ 0 w 39"/>
              <a:gd name="T3" fmla="*/ 63845 h 46"/>
              <a:gd name="T4" fmla="*/ 42740 w 39"/>
              <a:gd name="T5" fmla="*/ 0 h 46"/>
              <a:gd name="T6" fmla="*/ 42740 w 39"/>
              <a:gd name="T7" fmla="*/ 1726 h 46"/>
              <a:gd name="T8" fmla="*/ 66675 w 39"/>
              <a:gd name="T9" fmla="*/ 12079 h 46"/>
              <a:gd name="T10" fmla="*/ 66675 w 39"/>
              <a:gd name="T11" fmla="*/ 13804 h 46"/>
              <a:gd name="T12" fmla="*/ 23935 w 39"/>
              <a:gd name="T13" fmla="*/ 79375 h 46"/>
              <a:gd name="T14" fmla="*/ 0 60000 65536"/>
              <a:gd name="T15" fmla="*/ 0 60000 65536"/>
              <a:gd name="T16" fmla="*/ 0 60000 65536"/>
              <a:gd name="T17" fmla="*/ 0 60000 65536"/>
              <a:gd name="T18" fmla="*/ 0 60000 65536"/>
              <a:gd name="T19" fmla="*/ 0 60000 65536"/>
              <a:gd name="T20" fmla="*/ 0 60000 65536"/>
              <a:gd name="T21" fmla="*/ 0 w 39"/>
              <a:gd name="T22" fmla="*/ 0 h 46"/>
              <a:gd name="T23" fmla="*/ 39 w 3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6">
                <a:moveTo>
                  <a:pt x="14" y="46"/>
                </a:moveTo>
                <a:lnTo>
                  <a:pt x="0" y="37"/>
                </a:lnTo>
                <a:lnTo>
                  <a:pt x="25" y="0"/>
                </a:lnTo>
                <a:lnTo>
                  <a:pt x="25" y="1"/>
                </a:lnTo>
                <a:lnTo>
                  <a:pt x="39" y="7"/>
                </a:lnTo>
                <a:lnTo>
                  <a:pt x="39" y="8"/>
                </a:lnTo>
                <a:lnTo>
                  <a:pt x="14" y="46"/>
                </a:lnTo>
                <a:close/>
              </a:path>
            </a:pathLst>
          </a:custGeom>
          <a:solidFill>
            <a:srgbClr val="DC2B19"/>
          </a:solidFill>
          <a:ln w="1588">
            <a:solidFill>
              <a:srgbClr val="DC2B19"/>
            </a:solidFill>
            <a:round/>
            <a:headEnd/>
            <a:tailEnd/>
          </a:ln>
        </p:spPr>
        <p:txBody>
          <a:bodyPr/>
          <a:lstStyle/>
          <a:p>
            <a:endParaRPr lang="en-US"/>
          </a:p>
        </p:txBody>
      </p:sp>
      <p:sp>
        <p:nvSpPr>
          <p:cNvPr id="19693" name="Freeform 237"/>
          <p:cNvSpPr>
            <a:spLocks/>
          </p:cNvSpPr>
          <p:nvPr/>
        </p:nvSpPr>
        <p:spPr bwMode="auto">
          <a:xfrm>
            <a:off x="3201988" y="5775325"/>
            <a:ext cx="66675" cy="106363"/>
          </a:xfrm>
          <a:custGeom>
            <a:avLst/>
            <a:gdLst>
              <a:gd name="T0" fmla="*/ 23935 w 39"/>
              <a:gd name="T1" fmla="*/ 106363 h 62"/>
              <a:gd name="T2" fmla="*/ 0 w 39"/>
              <a:gd name="T3" fmla="*/ 96070 h 62"/>
              <a:gd name="T4" fmla="*/ 41031 w 39"/>
              <a:gd name="T5" fmla="*/ 0 h 62"/>
              <a:gd name="T6" fmla="*/ 41031 w 39"/>
              <a:gd name="T7" fmla="*/ 0 h 62"/>
              <a:gd name="T8" fmla="*/ 66675 w 39"/>
              <a:gd name="T9" fmla="*/ 10293 h 62"/>
              <a:gd name="T10" fmla="*/ 66675 w 39"/>
              <a:gd name="T11" fmla="*/ 10293 h 62"/>
              <a:gd name="T12" fmla="*/ 23935 w 39"/>
              <a:gd name="T13" fmla="*/ 106363 h 62"/>
              <a:gd name="T14" fmla="*/ 0 60000 65536"/>
              <a:gd name="T15" fmla="*/ 0 60000 65536"/>
              <a:gd name="T16" fmla="*/ 0 60000 65536"/>
              <a:gd name="T17" fmla="*/ 0 60000 65536"/>
              <a:gd name="T18" fmla="*/ 0 60000 65536"/>
              <a:gd name="T19" fmla="*/ 0 60000 65536"/>
              <a:gd name="T20" fmla="*/ 0 60000 65536"/>
              <a:gd name="T21" fmla="*/ 0 w 39"/>
              <a:gd name="T22" fmla="*/ 0 h 62"/>
              <a:gd name="T23" fmla="*/ 39 w 39"/>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2">
                <a:moveTo>
                  <a:pt x="14" y="62"/>
                </a:moveTo>
                <a:lnTo>
                  <a:pt x="0" y="56"/>
                </a:lnTo>
                <a:lnTo>
                  <a:pt x="24" y="0"/>
                </a:lnTo>
                <a:lnTo>
                  <a:pt x="39" y="6"/>
                </a:lnTo>
                <a:lnTo>
                  <a:pt x="14" y="62"/>
                </a:lnTo>
                <a:close/>
              </a:path>
            </a:pathLst>
          </a:custGeom>
          <a:solidFill>
            <a:srgbClr val="DC2B19"/>
          </a:solidFill>
          <a:ln w="1588">
            <a:solidFill>
              <a:srgbClr val="DC2B19"/>
            </a:solidFill>
            <a:round/>
            <a:headEnd/>
            <a:tailEnd/>
          </a:ln>
        </p:spPr>
        <p:txBody>
          <a:bodyPr/>
          <a:lstStyle/>
          <a:p>
            <a:endParaRPr lang="en-US"/>
          </a:p>
        </p:txBody>
      </p:sp>
      <p:sp>
        <p:nvSpPr>
          <p:cNvPr id="19694" name="Freeform 238"/>
          <p:cNvSpPr>
            <a:spLocks/>
          </p:cNvSpPr>
          <p:nvPr/>
        </p:nvSpPr>
        <p:spPr bwMode="auto">
          <a:xfrm>
            <a:off x="3243263" y="5672138"/>
            <a:ext cx="66675" cy="112712"/>
          </a:xfrm>
          <a:custGeom>
            <a:avLst/>
            <a:gdLst>
              <a:gd name="T0" fmla="*/ 25644 w 39"/>
              <a:gd name="T1" fmla="*/ 112712 h 66"/>
              <a:gd name="T2" fmla="*/ 0 w 39"/>
              <a:gd name="T3" fmla="*/ 102465 h 66"/>
              <a:gd name="T4" fmla="*/ 42740 w 39"/>
              <a:gd name="T5" fmla="*/ 1708 h 66"/>
              <a:gd name="T6" fmla="*/ 42740 w 39"/>
              <a:gd name="T7" fmla="*/ 0 h 66"/>
              <a:gd name="T8" fmla="*/ 66675 w 39"/>
              <a:gd name="T9" fmla="*/ 13662 h 66"/>
              <a:gd name="T10" fmla="*/ 66675 w 39"/>
              <a:gd name="T11" fmla="*/ 13662 h 66"/>
              <a:gd name="T12" fmla="*/ 25644 w 39"/>
              <a:gd name="T13" fmla="*/ 112712 h 66"/>
              <a:gd name="T14" fmla="*/ 0 60000 65536"/>
              <a:gd name="T15" fmla="*/ 0 60000 65536"/>
              <a:gd name="T16" fmla="*/ 0 60000 65536"/>
              <a:gd name="T17" fmla="*/ 0 60000 65536"/>
              <a:gd name="T18" fmla="*/ 0 60000 65536"/>
              <a:gd name="T19" fmla="*/ 0 60000 65536"/>
              <a:gd name="T20" fmla="*/ 0 60000 65536"/>
              <a:gd name="T21" fmla="*/ 0 w 39"/>
              <a:gd name="T22" fmla="*/ 0 h 66"/>
              <a:gd name="T23" fmla="*/ 39 w 39"/>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6">
                <a:moveTo>
                  <a:pt x="15" y="66"/>
                </a:moveTo>
                <a:lnTo>
                  <a:pt x="0" y="60"/>
                </a:lnTo>
                <a:lnTo>
                  <a:pt x="25" y="1"/>
                </a:lnTo>
                <a:lnTo>
                  <a:pt x="25" y="0"/>
                </a:lnTo>
                <a:lnTo>
                  <a:pt x="39" y="8"/>
                </a:lnTo>
                <a:lnTo>
                  <a:pt x="15" y="66"/>
                </a:lnTo>
                <a:close/>
              </a:path>
            </a:pathLst>
          </a:custGeom>
          <a:solidFill>
            <a:srgbClr val="DC2B19"/>
          </a:solidFill>
          <a:ln w="1588">
            <a:solidFill>
              <a:srgbClr val="DC2B19"/>
            </a:solidFill>
            <a:round/>
            <a:headEnd/>
            <a:tailEnd/>
          </a:ln>
        </p:spPr>
        <p:txBody>
          <a:bodyPr/>
          <a:lstStyle/>
          <a:p>
            <a:endParaRPr lang="en-US"/>
          </a:p>
        </p:txBody>
      </p:sp>
      <p:sp>
        <p:nvSpPr>
          <p:cNvPr id="19695" name="Freeform 239"/>
          <p:cNvSpPr>
            <a:spLocks/>
          </p:cNvSpPr>
          <p:nvPr/>
        </p:nvSpPr>
        <p:spPr bwMode="auto">
          <a:xfrm>
            <a:off x="3286125" y="5591175"/>
            <a:ext cx="66675" cy="93663"/>
          </a:xfrm>
          <a:custGeom>
            <a:avLst/>
            <a:gdLst>
              <a:gd name="T0" fmla="*/ 23935 w 39"/>
              <a:gd name="T1" fmla="*/ 93663 h 55"/>
              <a:gd name="T2" fmla="*/ 0 w 39"/>
              <a:gd name="T3" fmla="*/ 80039 h 55"/>
              <a:gd name="T4" fmla="*/ 44450 w 39"/>
              <a:gd name="T5" fmla="*/ 1703 h 55"/>
              <a:gd name="T6" fmla="*/ 46160 w 39"/>
              <a:gd name="T7" fmla="*/ 0 h 55"/>
              <a:gd name="T8" fmla="*/ 63256 w 39"/>
              <a:gd name="T9" fmla="*/ 20436 h 55"/>
              <a:gd name="T10" fmla="*/ 66675 w 39"/>
              <a:gd name="T11" fmla="*/ 20436 h 55"/>
              <a:gd name="T12" fmla="*/ 23935 w 39"/>
              <a:gd name="T13" fmla="*/ 93663 h 55"/>
              <a:gd name="T14" fmla="*/ 0 60000 65536"/>
              <a:gd name="T15" fmla="*/ 0 60000 65536"/>
              <a:gd name="T16" fmla="*/ 0 60000 65536"/>
              <a:gd name="T17" fmla="*/ 0 60000 65536"/>
              <a:gd name="T18" fmla="*/ 0 60000 65536"/>
              <a:gd name="T19" fmla="*/ 0 60000 65536"/>
              <a:gd name="T20" fmla="*/ 0 60000 65536"/>
              <a:gd name="T21" fmla="*/ 0 w 39"/>
              <a:gd name="T22" fmla="*/ 0 h 55"/>
              <a:gd name="T23" fmla="*/ 39 w 3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5">
                <a:moveTo>
                  <a:pt x="14" y="55"/>
                </a:moveTo>
                <a:lnTo>
                  <a:pt x="0" y="47"/>
                </a:lnTo>
                <a:lnTo>
                  <a:pt x="26" y="1"/>
                </a:lnTo>
                <a:lnTo>
                  <a:pt x="27" y="0"/>
                </a:lnTo>
                <a:lnTo>
                  <a:pt x="37" y="12"/>
                </a:lnTo>
                <a:lnTo>
                  <a:pt x="39" y="12"/>
                </a:lnTo>
                <a:lnTo>
                  <a:pt x="14" y="55"/>
                </a:lnTo>
                <a:close/>
              </a:path>
            </a:pathLst>
          </a:custGeom>
          <a:solidFill>
            <a:srgbClr val="DC2B19"/>
          </a:solidFill>
          <a:ln w="1588">
            <a:solidFill>
              <a:srgbClr val="DC2B19"/>
            </a:solidFill>
            <a:round/>
            <a:headEnd/>
            <a:tailEnd/>
          </a:ln>
        </p:spPr>
        <p:txBody>
          <a:bodyPr/>
          <a:lstStyle/>
          <a:p>
            <a:endParaRPr lang="en-US"/>
          </a:p>
        </p:txBody>
      </p:sp>
      <p:sp>
        <p:nvSpPr>
          <p:cNvPr id="19696" name="Freeform 240"/>
          <p:cNvSpPr>
            <a:spLocks/>
          </p:cNvSpPr>
          <p:nvPr/>
        </p:nvSpPr>
        <p:spPr bwMode="auto">
          <a:xfrm>
            <a:off x="3332163" y="5553075"/>
            <a:ext cx="55562" cy="58738"/>
          </a:xfrm>
          <a:custGeom>
            <a:avLst/>
            <a:gdLst>
              <a:gd name="T0" fmla="*/ 16837 w 33"/>
              <a:gd name="T1" fmla="*/ 58738 h 34"/>
              <a:gd name="T2" fmla="*/ 0 w 33"/>
              <a:gd name="T3" fmla="*/ 38007 h 34"/>
              <a:gd name="T4" fmla="*/ 43776 w 33"/>
              <a:gd name="T5" fmla="*/ 0 h 34"/>
              <a:gd name="T6" fmla="*/ 48827 w 33"/>
              <a:gd name="T7" fmla="*/ 0 h 34"/>
              <a:gd name="T8" fmla="*/ 50511 w 33"/>
              <a:gd name="T9" fmla="*/ 27641 h 34"/>
              <a:gd name="T10" fmla="*/ 55562 w 33"/>
              <a:gd name="T11" fmla="*/ 27641 h 34"/>
              <a:gd name="T12" fmla="*/ 16837 w 33"/>
              <a:gd name="T13" fmla="*/ 58738 h 34"/>
              <a:gd name="T14" fmla="*/ 0 60000 65536"/>
              <a:gd name="T15" fmla="*/ 0 60000 65536"/>
              <a:gd name="T16" fmla="*/ 0 60000 65536"/>
              <a:gd name="T17" fmla="*/ 0 60000 65536"/>
              <a:gd name="T18" fmla="*/ 0 60000 65536"/>
              <a:gd name="T19" fmla="*/ 0 60000 65536"/>
              <a:gd name="T20" fmla="*/ 0 60000 65536"/>
              <a:gd name="T21" fmla="*/ 0 w 33"/>
              <a:gd name="T22" fmla="*/ 0 h 34"/>
              <a:gd name="T23" fmla="*/ 33 w 33"/>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34">
                <a:moveTo>
                  <a:pt x="10" y="34"/>
                </a:moveTo>
                <a:lnTo>
                  <a:pt x="0" y="22"/>
                </a:lnTo>
                <a:lnTo>
                  <a:pt x="26" y="0"/>
                </a:lnTo>
                <a:lnTo>
                  <a:pt x="29" y="0"/>
                </a:lnTo>
                <a:lnTo>
                  <a:pt x="30" y="16"/>
                </a:lnTo>
                <a:lnTo>
                  <a:pt x="33" y="16"/>
                </a:lnTo>
                <a:lnTo>
                  <a:pt x="10" y="34"/>
                </a:lnTo>
                <a:close/>
              </a:path>
            </a:pathLst>
          </a:custGeom>
          <a:solidFill>
            <a:srgbClr val="DC2B19"/>
          </a:solidFill>
          <a:ln w="1588">
            <a:solidFill>
              <a:srgbClr val="DC2B19"/>
            </a:solidFill>
            <a:round/>
            <a:headEnd/>
            <a:tailEnd/>
          </a:ln>
        </p:spPr>
        <p:txBody>
          <a:bodyPr/>
          <a:lstStyle/>
          <a:p>
            <a:endParaRPr lang="en-US"/>
          </a:p>
        </p:txBody>
      </p:sp>
      <p:sp>
        <p:nvSpPr>
          <p:cNvPr id="19697" name="Freeform 241"/>
          <p:cNvSpPr>
            <a:spLocks/>
          </p:cNvSpPr>
          <p:nvPr/>
        </p:nvSpPr>
        <p:spPr bwMode="auto">
          <a:xfrm>
            <a:off x="3381375" y="5551488"/>
            <a:ext cx="42863" cy="28575"/>
          </a:xfrm>
          <a:custGeom>
            <a:avLst/>
            <a:gdLst>
              <a:gd name="T0" fmla="*/ 1715 w 25"/>
              <a:gd name="T1" fmla="*/ 28575 h 17"/>
              <a:gd name="T2" fmla="*/ 0 w 25"/>
              <a:gd name="T3" fmla="*/ 1681 h 17"/>
              <a:gd name="T4" fmla="*/ 42863 w 25"/>
              <a:gd name="T5" fmla="*/ 0 h 17"/>
              <a:gd name="T6" fmla="*/ 42863 w 25"/>
              <a:gd name="T7" fmla="*/ 0 h 17"/>
              <a:gd name="T8" fmla="*/ 42863 w 25"/>
              <a:gd name="T9" fmla="*/ 26894 h 17"/>
              <a:gd name="T10" fmla="*/ 42863 w 25"/>
              <a:gd name="T11" fmla="*/ 26894 h 17"/>
              <a:gd name="T12" fmla="*/ 1715 w 25"/>
              <a:gd name="T13" fmla="*/ 28575 h 17"/>
              <a:gd name="T14" fmla="*/ 0 60000 65536"/>
              <a:gd name="T15" fmla="*/ 0 60000 65536"/>
              <a:gd name="T16" fmla="*/ 0 60000 65536"/>
              <a:gd name="T17" fmla="*/ 0 60000 65536"/>
              <a:gd name="T18" fmla="*/ 0 60000 65536"/>
              <a:gd name="T19" fmla="*/ 0 60000 65536"/>
              <a:gd name="T20" fmla="*/ 0 60000 65536"/>
              <a:gd name="T21" fmla="*/ 0 w 25"/>
              <a:gd name="T22" fmla="*/ 0 h 17"/>
              <a:gd name="T23" fmla="*/ 25 w 25"/>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17">
                <a:moveTo>
                  <a:pt x="1" y="17"/>
                </a:moveTo>
                <a:lnTo>
                  <a:pt x="0" y="1"/>
                </a:lnTo>
                <a:lnTo>
                  <a:pt x="25" y="0"/>
                </a:lnTo>
                <a:lnTo>
                  <a:pt x="25" y="16"/>
                </a:lnTo>
                <a:lnTo>
                  <a:pt x="1" y="17"/>
                </a:lnTo>
                <a:close/>
              </a:path>
            </a:pathLst>
          </a:custGeom>
          <a:solidFill>
            <a:srgbClr val="DC2B19"/>
          </a:solidFill>
          <a:ln w="1588">
            <a:solidFill>
              <a:srgbClr val="DC2B19"/>
            </a:solidFill>
            <a:round/>
            <a:headEnd/>
            <a:tailEnd/>
          </a:ln>
        </p:spPr>
        <p:txBody>
          <a:bodyPr/>
          <a:lstStyle/>
          <a:p>
            <a:endParaRPr lang="en-US"/>
          </a:p>
        </p:txBody>
      </p:sp>
      <p:sp>
        <p:nvSpPr>
          <p:cNvPr id="19698" name="Freeform 242"/>
          <p:cNvSpPr>
            <a:spLocks/>
          </p:cNvSpPr>
          <p:nvPr/>
        </p:nvSpPr>
        <p:spPr bwMode="auto">
          <a:xfrm>
            <a:off x="3424238" y="5551488"/>
            <a:ext cx="47625" cy="28575"/>
          </a:xfrm>
          <a:custGeom>
            <a:avLst/>
            <a:gdLst>
              <a:gd name="T0" fmla="*/ 0 w 28"/>
              <a:gd name="T1" fmla="*/ 26894 h 17"/>
              <a:gd name="T2" fmla="*/ 0 w 28"/>
              <a:gd name="T3" fmla="*/ 0 h 17"/>
              <a:gd name="T4" fmla="*/ 39121 w 28"/>
              <a:gd name="T5" fmla="*/ 1681 h 17"/>
              <a:gd name="T6" fmla="*/ 37420 w 28"/>
              <a:gd name="T7" fmla="*/ 3362 h 17"/>
              <a:gd name="T8" fmla="*/ 47625 w 28"/>
              <a:gd name="T9" fmla="*/ 26894 h 17"/>
              <a:gd name="T10" fmla="*/ 45924 w 28"/>
              <a:gd name="T11" fmla="*/ 28575 h 17"/>
              <a:gd name="T12" fmla="*/ 0 w 28"/>
              <a:gd name="T13" fmla="*/ 26894 h 17"/>
              <a:gd name="T14" fmla="*/ 0 60000 65536"/>
              <a:gd name="T15" fmla="*/ 0 60000 65536"/>
              <a:gd name="T16" fmla="*/ 0 60000 65536"/>
              <a:gd name="T17" fmla="*/ 0 60000 65536"/>
              <a:gd name="T18" fmla="*/ 0 60000 65536"/>
              <a:gd name="T19" fmla="*/ 0 60000 65536"/>
              <a:gd name="T20" fmla="*/ 0 60000 65536"/>
              <a:gd name="T21" fmla="*/ 0 w 28"/>
              <a:gd name="T22" fmla="*/ 0 h 17"/>
              <a:gd name="T23" fmla="*/ 28 w 28"/>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7">
                <a:moveTo>
                  <a:pt x="0" y="16"/>
                </a:moveTo>
                <a:lnTo>
                  <a:pt x="0" y="0"/>
                </a:lnTo>
                <a:lnTo>
                  <a:pt x="23" y="1"/>
                </a:lnTo>
                <a:lnTo>
                  <a:pt x="22" y="2"/>
                </a:lnTo>
                <a:lnTo>
                  <a:pt x="28" y="16"/>
                </a:lnTo>
                <a:lnTo>
                  <a:pt x="27" y="17"/>
                </a:lnTo>
                <a:lnTo>
                  <a:pt x="0" y="16"/>
                </a:lnTo>
                <a:close/>
              </a:path>
            </a:pathLst>
          </a:custGeom>
          <a:solidFill>
            <a:srgbClr val="DC2B19"/>
          </a:solidFill>
          <a:ln w="1588">
            <a:solidFill>
              <a:srgbClr val="DC2B19"/>
            </a:solidFill>
            <a:round/>
            <a:headEnd/>
            <a:tailEnd/>
          </a:ln>
        </p:spPr>
        <p:txBody>
          <a:bodyPr/>
          <a:lstStyle/>
          <a:p>
            <a:endParaRPr lang="en-US"/>
          </a:p>
        </p:txBody>
      </p:sp>
      <p:sp>
        <p:nvSpPr>
          <p:cNvPr id="19699" name="Freeform 243"/>
          <p:cNvSpPr>
            <a:spLocks/>
          </p:cNvSpPr>
          <p:nvPr/>
        </p:nvSpPr>
        <p:spPr bwMode="auto">
          <a:xfrm>
            <a:off x="3462338" y="5535613"/>
            <a:ext cx="57150" cy="42862"/>
          </a:xfrm>
          <a:custGeom>
            <a:avLst/>
            <a:gdLst>
              <a:gd name="T0" fmla="*/ 10085 w 34"/>
              <a:gd name="T1" fmla="*/ 42862 h 25"/>
              <a:gd name="T2" fmla="*/ 0 w 34"/>
              <a:gd name="T3" fmla="*/ 18859 h 25"/>
              <a:gd name="T4" fmla="*/ 38660 w 34"/>
              <a:gd name="T5" fmla="*/ 0 h 25"/>
              <a:gd name="T6" fmla="*/ 36979 w 34"/>
              <a:gd name="T7" fmla="*/ 1714 h 25"/>
              <a:gd name="T8" fmla="*/ 57150 w 34"/>
              <a:gd name="T9" fmla="*/ 20574 h 25"/>
              <a:gd name="T10" fmla="*/ 55469 w 34"/>
              <a:gd name="T11" fmla="*/ 22288 h 25"/>
              <a:gd name="T12" fmla="*/ 10085 w 34"/>
              <a:gd name="T13" fmla="*/ 42862 h 25"/>
              <a:gd name="T14" fmla="*/ 0 60000 65536"/>
              <a:gd name="T15" fmla="*/ 0 60000 65536"/>
              <a:gd name="T16" fmla="*/ 0 60000 65536"/>
              <a:gd name="T17" fmla="*/ 0 60000 65536"/>
              <a:gd name="T18" fmla="*/ 0 60000 65536"/>
              <a:gd name="T19" fmla="*/ 0 60000 65536"/>
              <a:gd name="T20" fmla="*/ 0 60000 65536"/>
              <a:gd name="T21" fmla="*/ 0 w 34"/>
              <a:gd name="T22" fmla="*/ 0 h 25"/>
              <a:gd name="T23" fmla="*/ 34 w 34"/>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5">
                <a:moveTo>
                  <a:pt x="6" y="25"/>
                </a:moveTo>
                <a:lnTo>
                  <a:pt x="0" y="11"/>
                </a:lnTo>
                <a:lnTo>
                  <a:pt x="23" y="0"/>
                </a:lnTo>
                <a:lnTo>
                  <a:pt x="22" y="1"/>
                </a:lnTo>
                <a:lnTo>
                  <a:pt x="34" y="12"/>
                </a:lnTo>
                <a:lnTo>
                  <a:pt x="33" y="13"/>
                </a:lnTo>
                <a:lnTo>
                  <a:pt x="6" y="25"/>
                </a:lnTo>
                <a:close/>
              </a:path>
            </a:pathLst>
          </a:custGeom>
          <a:solidFill>
            <a:srgbClr val="DC2B19"/>
          </a:solidFill>
          <a:ln w="1588">
            <a:solidFill>
              <a:srgbClr val="DC2B19"/>
            </a:solidFill>
            <a:round/>
            <a:headEnd/>
            <a:tailEnd/>
          </a:ln>
        </p:spPr>
        <p:txBody>
          <a:bodyPr/>
          <a:lstStyle/>
          <a:p>
            <a:endParaRPr lang="en-US"/>
          </a:p>
        </p:txBody>
      </p:sp>
      <p:sp>
        <p:nvSpPr>
          <p:cNvPr id="19700" name="Freeform 244"/>
          <p:cNvSpPr>
            <a:spLocks/>
          </p:cNvSpPr>
          <p:nvPr/>
        </p:nvSpPr>
        <p:spPr bwMode="auto">
          <a:xfrm>
            <a:off x="3498850" y="5494338"/>
            <a:ext cx="63500" cy="61912"/>
          </a:xfrm>
          <a:custGeom>
            <a:avLst/>
            <a:gdLst>
              <a:gd name="T0" fmla="*/ 20595 w 37"/>
              <a:gd name="T1" fmla="*/ 61912 h 36"/>
              <a:gd name="T2" fmla="*/ 0 w 37"/>
              <a:gd name="T3" fmla="*/ 42994 h 36"/>
              <a:gd name="T4" fmla="*/ 41189 w 37"/>
              <a:gd name="T5" fmla="*/ 0 h 36"/>
              <a:gd name="T6" fmla="*/ 41189 w 37"/>
              <a:gd name="T7" fmla="*/ 1720 h 36"/>
              <a:gd name="T8" fmla="*/ 63500 w 37"/>
              <a:gd name="T9" fmla="*/ 17198 h 36"/>
              <a:gd name="T10" fmla="*/ 61784 w 37"/>
              <a:gd name="T11" fmla="*/ 18918 h 36"/>
              <a:gd name="T12" fmla="*/ 20595 w 37"/>
              <a:gd name="T13" fmla="*/ 61912 h 36"/>
              <a:gd name="T14" fmla="*/ 0 60000 65536"/>
              <a:gd name="T15" fmla="*/ 0 60000 65536"/>
              <a:gd name="T16" fmla="*/ 0 60000 65536"/>
              <a:gd name="T17" fmla="*/ 0 60000 65536"/>
              <a:gd name="T18" fmla="*/ 0 60000 65536"/>
              <a:gd name="T19" fmla="*/ 0 60000 65536"/>
              <a:gd name="T20" fmla="*/ 0 60000 65536"/>
              <a:gd name="T21" fmla="*/ 0 w 37"/>
              <a:gd name="T22" fmla="*/ 0 h 36"/>
              <a:gd name="T23" fmla="*/ 37 w 37"/>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6">
                <a:moveTo>
                  <a:pt x="12" y="36"/>
                </a:moveTo>
                <a:lnTo>
                  <a:pt x="0" y="25"/>
                </a:lnTo>
                <a:lnTo>
                  <a:pt x="24" y="0"/>
                </a:lnTo>
                <a:lnTo>
                  <a:pt x="24" y="1"/>
                </a:lnTo>
                <a:lnTo>
                  <a:pt x="37" y="10"/>
                </a:lnTo>
                <a:lnTo>
                  <a:pt x="36" y="11"/>
                </a:lnTo>
                <a:lnTo>
                  <a:pt x="12" y="36"/>
                </a:lnTo>
                <a:close/>
              </a:path>
            </a:pathLst>
          </a:custGeom>
          <a:solidFill>
            <a:srgbClr val="DC2B19"/>
          </a:solidFill>
          <a:ln w="1588">
            <a:solidFill>
              <a:srgbClr val="DC2B19"/>
            </a:solidFill>
            <a:round/>
            <a:headEnd/>
            <a:tailEnd/>
          </a:ln>
        </p:spPr>
        <p:txBody>
          <a:bodyPr/>
          <a:lstStyle/>
          <a:p>
            <a:endParaRPr lang="en-US"/>
          </a:p>
        </p:txBody>
      </p:sp>
      <p:sp>
        <p:nvSpPr>
          <p:cNvPr id="19701" name="Freeform 245"/>
          <p:cNvSpPr>
            <a:spLocks/>
          </p:cNvSpPr>
          <p:nvPr/>
        </p:nvSpPr>
        <p:spPr bwMode="auto">
          <a:xfrm>
            <a:off x="3540125" y="5441950"/>
            <a:ext cx="63500" cy="69850"/>
          </a:xfrm>
          <a:custGeom>
            <a:avLst/>
            <a:gdLst>
              <a:gd name="T0" fmla="*/ 22311 w 37"/>
              <a:gd name="T1" fmla="*/ 69850 h 41"/>
              <a:gd name="T2" fmla="*/ 0 w 37"/>
              <a:gd name="T3" fmla="*/ 54517 h 41"/>
              <a:gd name="T4" fmla="*/ 42905 w 37"/>
              <a:gd name="T5" fmla="*/ 0 h 41"/>
              <a:gd name="T6" fmla="*/ 42905 w 37"/>
              <a:gd name="T7" fmla="*/ 0 h 41"/>
              <a:gd name="T8" fmla="*/ 61784 w 37"/>
              <a:gd name="T9" fmla="*/ 18740 h 41"/>
              <a:gd name="T10" fmla="*/ 63500 w 37"/>
              <a:gd name="T11" fmla="*/ 17037 h 41"/>
              <a:gd name="T12" fmla="*/ 22311 w 37"/>
              <a:gd name="T13" fmla="*/ 69850 h 41"/>
              <a:gd name="T14" fmla="*/ 0 60000 65536"/>
              <a:gd name="T15" fmla="*/ 0 60000 65536"/>
              <a:gd name="T16" fmla="*/ 0 60000 65536"/>
              <a:gd name="T17" fmla="*/ 0 60000 65536"/>
              <a:gd name="T18" fmla="*/ 0 60000 65536"/>
              <a:gd name="T19" fmla="*/ 0 60000 65536"/>
              <a:gd name="T20" fmla="*/ 0 60000 65536"/>
              <a:gd name="T21" fmla="*/ 0 w 37"/>
              <a:gd name="T22" fmla="*/ 0 h 41"/>
              <a:gd name="T23" fmla="*/ 37 w 37"/>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1">
                <a:moveTo>
                  <a:pt x="13" y="41"/>
                </a:moveTo>
                <a:lnTo>
                  <a:pt x="0" y="32"/>
                </a:lnTo>
                <a:lnTo>
                  <a:pt x="25" y="0"/>
                </a:lnTo>
                <a:lnTo>
                  <a:pt x="36" y="11"/>
                </a:lnTo>
                <a:lnTo>
                  <a:pt x="37" y="10"/>
                </a:lnTo>
                <a:lnTo>
                  <a:pt x="13" y="41"/>
                </a:lnTo>
                <a:close/>
              </a:path>
            </a:pathLst>
          </a:custGeom>
          <a:solidFill>
            <a:srgbClr val="DC2B19"/>
          </a:solidFill>
          <a:ln w="1588">
            <a:solidFill>
              <a:srgbClr val="DC2B19"/>
            </a:solidFill>
            <a:round/>
            <a:headEnd/>
            <a:tailEnd/>
          </a:ln>
        </p:spPr>
        <p:txBody>
          <a:bodyPr/>
          <a:lstStyle/>
          <a:p>
            <a:endParaRPr lang="en-US"/>
          </a:p>
        </p:txBody>
      </p:sp>
      <p:sp>
        <p:nvSpPr>
          <p:cNvPr id="19702" name="Freeform 246"/>
          <p:cNvSpPr>
            <a:spLocks/>
          </p:cNvSpPr>
          <p:nvPr/>
        </p:nvSpPr>
        <p:spPr bwMode="auto">
          <a:xfrm>
            <a:off x="3582988" y="5394325"/>
            <a:ext cx="61912" cy="66675"/>
          </a:xfrm>
          <a:custGeom>
            <a:avLst/>
            <a:gdLst>
              <a:gd name="T0" fmla="*/ 18918 w 36"/>
              <a:gd name="T1" fmla="*/ 66675 h 38"/>
              <a:gd name="T2" fmla="*/ 0 w 36"/>
              <a:gd name="T3" fmla="*/ 47374 h 38"/>
              <a:gd name="T4" fmla="*/ 42994 w 36"/>
              <a:gd name="T5" fmla="*/ 0 h 38"/>
              <a:gd name="T6" fmla="*/ 42994 w 36"/>
              <a:gd name="T7" fmla="*/ 0 h 38"/>
              <a:gd name="T8" fmla="*/ 61912 w 36"/>
              <a:gd name="T9" fmla="*/ 21055 h 38"/>
              <a:gd name="T10" fmla="*/ 61912 w 36"/>
              <a:gd name="T11" fmla="*/ 21055 h 38"/>
              <a:gd name="T12" fmla="*/ 18918 w 36"/>
              <a:gd name="T13" fmla="*/ 66675 h 38"/>
              <a:gd name="T14" fmla="*/ 0 60000 65536"/>
              <a:gd name="T15" fmla="*/ 0 60000 65536"/>
              <a:gd name="T16" fmla="*/ 0 60000 65536"/>
              <a:gd name="T17" fmla="*/ 0 60000 65536"/>
              <a:gd name="T18" fmla="*/ 0 60000 65536"/>
              <a:gd name="T19" fmla="*/ 0 60000 65536"/>
              <a:gd name="T20" fmla="*/ 0 60000 65536"/>
              <a:gd name="T21" fmla="*/ 0 w 36"/>
              <a:gd name="T22" fmla="*/ 0 h 38"/>
              <a:gd name="T23" fmla="*/ 36 w 36"/>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8">
                <a:moveTo>
                  <a:pt x="11" y="38"/>
                </a:moveTo>
                <a:lnTo>
                  <a:pt x="0" y="27"/>
                </a:lnTo>
                <a:lnTo>
                  <a:pt x="25" y="0"/>
                </a:lnTo>
                <a:lnTo>
                  <a:pt x="36" y="12"/>
                </a:lnTo>
                <a:lnTo>
                  <a:pt x="11" y="38"/>
                </a:lnTo>
                <a:close/>
              </a:path>
            </a:pathLst>
          </a:custGeom>
          <a:solidFill>
            <a:srgbClr val="DC2B19"/>
          </a:solidFill>
          <a:ln w="1588">
            <a:solidFill>
              <a:srgbClr val="DC2B19"/>
            </a:solidFill>
            <a:round/>
            <a:headEnd/>
            <a:tailEnd/>
          </a:ln>
        </p:spPr>
        <p:txBody>
          <a:bodyPr/>
          <a:lstStyle/>
          <a:p>
            <a:endParaRPr lang="en-US"/>
          </a:p>
        </p:txBody>
      </p:sp>
      <p:sp>
        <p:nvSpPr>
          <p:cNvPr id="19703" name="Freeform 247"/>
          <p:cNvSpPr>
            <a:spLocks/>
          </p:cNvSpPr>
          <p:nvPr/>
        </p:nvSpPr>
        <p:spPr bwMode="auto">
          <a:xfrm>
            <a:off x="3625850" y="5359400"/>
            <a:ext cx="60325" cy="55563"/>
          </a:xfrm>
          <a:custGeom>
            <a:avLst/>
            <a:gdLst>
              <a:gd name="T0" fmla="*/ 18959 w 35"/>
              <a:gd name="T1" fmla="*/ 55563 h 33"/>
              <a:gd name="T2" fmla="*/ 0 w 35"/>
              <a:gd name="T3" fmla="*/ 35358 h 33"/>
              <a:gd name="T4" fmla="*/ 43089 w 35"/>
              <a:gd name="T5" fmla="*/ 0 h 33"/>
              <a:gd name="T6" fmla="*/ 43089 w 35"/>
              <a:gd name="T7" fmla="*/ 0 h 33"/>
              <a:gd name="T8" fmla="*/ 60325 w 35"/>
              <a:gd name="T9" fmla="*/ 21888 h 33"/>
              <a:gd name="T10" fmla="*/ 60325 w 35"/>
              <a:gd name="T11" fmla="*/ 21888 h 33"/>
              <a:gd name="T12" fmla="*/ 18959 w 35"/>
              <a:gd name="T13" fmla="*/ 55563 h 33"/>
              <a:gd name="T14" fmla="*/ 0 60000 65536"/>
              <a:gd name="T15" fmla="*/ 0 60000 65536"/>
              <a:gd name="T16" fmla="*/ 0 60000 65536"/>
              <a:gd name="T17" fmla="*/ 0 60000 65536"/>
              <a:gd name="T18" fmla="*/ 0 60000 65536"/>
              <a:gd name="T19" fmla="*/ 0 60000 65536"/>
              <a:gd name="T20" fmla="*/ 0 60000 65536"/>
              <a:gd name="T21" fmla="*/ 0 w 35"/>
              <a:gd name="T22" fmla="*/ 0 h 33"/>
              <a:gd name="T23" fmla="*/ 35 w 35"/>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3">
                <a:moveTo>
                  <a:pt x="11" y="33"/>
                </a:moveTo>
                <a:lnTo>
                  <a:pt x="0" y="21"/>
                </a:lnTo>
                <a:lnTo>
                  <a:pt x="25" y="0"/>
                </a:lnTo>
                <a:lnTo>
                  <a:pt x="35" y="13"/>
                </a:lnTo>
                <a:lnTo>
                  <a:pt x="11" y="33"/>
                </a:lnTo>
                <a:close/>
              </a:path>
            </a:pathLst>
          </a:custGeom>
          <a:solidFill>
            <a:srgbClr val="DC2B19"/>
          </a:solidFill>
          <a:ln w="1588">
            <a:solidFill>
              <a:srgbClr val="DC2B19"/>
            </a:solidFill>
            <a:round/>
            <a:headEnd/>
            <a:tailEnd/>
          </a:ln>
        </p:spPr>
        <p:txBody>
          <a:bodyPr/>
          <a:lstStyle/>
          <a:p>
            <a:endParaRPr lang="en-US"/>
          </a:p>
        </p:txBody>
      </p:sp>
      <p:sp>
        <p:nvSpPr>
          <p:cNvPr id="19704" name="Freeform 248"/>
          <p:cNvSpPr>
            <a:spLocks/>
          </p:cNvSpPr>
          <p:nvPr/>
        </p:nvSpPr>
        <p:spPr bwMode="auto">
          <a:xfrm>
            <a:off x="3668713" y="5324475"/>
            <a:ext cx="60325" cy="57150"/>
          </a:xfrm>
          <a:custGeom>
            <a:avLst/>
            <a:gdLst>
              <a:gd name="T0" fmla="*/ 17236 w 35"/>
              <a:gd name="T1" fmla="*/ 57150 h 33"/>
              <a:gd name="T2" fmla="*/ 0 w 35"/>
              <a:gd name="T3" fmla="*/ 34636 h 33"/>
              <a:gd name="T4" fmla="*/ 41366 w 35"/>
              <a:gd name="T5" fmla="*/ 0 h 33"/>
              <a:gd name="T6" fmla="*/ 41366 w 35"/>
              <a:gd name="T7" fmla="*/ 1732 h 33"/>
              <a:gd name="T8" fmla="*/ 60325 w 35"/>
              <a:gd name="T9" fmla="*/ 20782 h 33"/>
              <a:gd name="T10" fmla="*/ 60325 w 35"/>
              <a:gd name="T11" fmla="*/ 20782 h 33"/>
              <a:gd name="T12" fmla="*/ 17236 w 35"/>
              <a:gd name="T13" fmla="*/ 57150 h 33"/>
              <a:gd name="T14" fmla="*/ 0 60000 65536"/>
              <a:gd name="T15" fmla="*/ 0 60000 65536"/>
              <a:gd name="T16" fmla="*/ 0 60000 65536"/>
              <a:gd name="T17" fmla="*/ 0 60000 65536"/>
              <a:gd name="T18" fmla="*/ 0 60000 65536"/>
              <a:gd name="T19" fmla="*/ 0 60000 65536"/>
              <a:gd name="T20" fmla="*/ 0 60000 65536"/>
              <a:gd name="T21" fmla="*/ 0 w 35"/>
              <a:gd name="T22" fmla="*/ 0 h 33"/>
              <a:gd name="T23" fmla="*/ 35 w 35"/>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3">
                <a:moveTo>
                  <a:pt x="10" y="33"/>
                </a:moveTo>
                <a:lnTo>
                  <a:pt x="0" y="20"/>
                </a:lnTo>
                <a:lnTo>
                  <a:pt x="24" y="0"/>
                </a:lnTo>
                <a:lnTo>
                  <a:pt x="24" y="1"/>
                </a:lnTo>
                <a:lnTo>
                  <a:pt x="35" y="12"/>
                </a:lnTo>
                <a:lnTo>
                  <a:pt x="10" y="33"/>
                </a:lnTo>
                <a:close/>
              </a:path>
            </a:pathLst>
          </a:custGeom>
          <a:solidFill>
            <a:srgbClr val="DC2B19"/>
          </a:solidFill>
          <a:ln w="1588">
            <a:solidFill>
              <a:srgbClr val="DC2B19"/>
            </a:solidFill>
            <a:round/>
            <a:headEnd/>
            <a:tailEnd/>
          </a:ln>
        </p:spPr>
        <p:txBody>
          <a:bodyPr/>
          <a:lstStyle/>
          <a:p>
            <a:endParaRPr lang="en-US"/>
          </a:p>
        </p:txBody>
      </p:sp>
      <p:sp>
        <p:nvSpPr>
          <p:cNvPr id="19705" name="Freeform 249"/>
          <p:cNvSpPr>
            <a:spLocks/>
          </p:cNvSpPr>
          <p:nvPr/>
        </p:nvSpPr>
        <p:spPr bwMode="auto">
          <a:xfrm>
            <a:off x="3709988" y="5281613"/>
            <a:ext cx="60325" cy="63500"/>
          </a:xfrm>
          <a:custGeom>
            <a:avLst/>
            <a:gdLst>
              <a:gd name="T0" fmla="*/ 18433 w 36"/>
              <a:gd name="T1" fmla="*/ 63500 h 37"/>
              <a:gd name="T2" fmla="*/ 0 w 36"/>
              <a:gd name="T3" fmla="*/ 44622 h 37"/>
              <a:gd name="T4" fmla="*/ 40217 w 36"/>
              <a:gd name="T5" fmla="*/ 0 h 37"/>
              <a:gd name="T6" fmla="*/ 40217 w 36"/>
              <a:gd name="T7" fmla="*/ 0 h 37"/>
              <a:gd name="T8" fmla="*/ 60325 w 36"/>
              <a:gd name="T9" fmla="*/ 18878 h 37"/>
              <a:gd name="T10" fmla="*/ 60325 w 36"/>
              <a:gd name="T11" fmla="*/ 18878 h 37"/>
              <a:gd name="T12" fmla="*/ 18433 w 36"/>
              <a:gd name="T13" fmla="*/ 63500 h 37"/>
              <a:gd name="T14" fmla="*/ 0 60000 65536"/>
              <a:gd name="T15" fmla="*/ 0 60000 65536"/>
              <a:gd name="T16" fmla="*/ 0 60000 65536"/>
              <a:gd name="T17" fmla="*/ 0 60000 65536"/>
              <a:gd name="T18" fmla="*/ 0 60000 65536"/>
              <a:gd name="T19" fmla="*/ 0 60000 65536"/>
              <a:gd name="T20" fmla="*/ 0 60000 65536"/>
              <a:gd name="T21" fmla="*/ 0 w 36"/>
              <a:gd name="T22" fmla="*/ 0 h 37"/>
              <a:gd name="T23" fmla="*/ 36 w 36"/>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7">
                <a:moveTo>
                  <a:pt x="11" y="37"/>
                </a:moveTo>
                <a:lnTo>
                  <a:pt x="0" y="26"/>
                </a:lnTo>
                <a:lnTo>
                  <a:pt x="24" y="0"/>
                </a:lnTo>
                <a:lnTo>
                  <a:pt x="36" y="11"/>
                </a:lnTo>
                <a:lnTo>
                  <a:pt x="11" y="37"/>
                </a:lnTo>
                <a:close/>
              </a:path>
            </a:pathLst>
          </a:custGeom>
          <a:solidFill>
            <a:srgbClr val="DC2B19"/>
          </a:solidFill>
          <a:ln w="1588">
            <a:solidFill>
              <a:srgbClr val="DC2B19"/>
            </a:solidFill>
            <a:round/>
            <a:headEnd/>
            <a:tailEnd/>
          </a:ln>
        </p:spPr>
        <p:txBody>
          <a:bodyPr/>
          <a:lstStyle/>
          <a:p>
            <a:endParaRPr lang="en-US"/>
          </a:p>
        </p:txBody>
      </p:sp>
      <p:sp>
        <p:nvSpPr>
          <p:cNvPr id="19706" name="Freeform 250"/>
          <p:cNvSpPr>
            <a:spLocks/>
          </p:cNvSpPr>
          <p:nvPr/>
        </p:nvSpPr>
        <p:spPr bwMode="auto">
          <a:xfrm>
            <a:off x="3749675" y="5233988"/>
            <a:ext cx="63500" cy="66675"/>
          </a:xfrm>
          <a:custGeom>
            <a:avLst/>
            <a:gdLst>
              <a:gd name="T0" fmla="*/ 20595 w 37"/>
              <a:gd name="T1" fmla="*/ 66675 h 39"/>
              <a:gd name="T2" fmla="*/ 0 w 37"/>
              <a:gd name="T3" fmla="*/ 47869 h 39"/>
              <a:gd name="T4" fmla="*/ 42905 w 37"/>
              <a:gd name="T5" fmla="*/ 0 h 39"/>
              <a:gd name="T6" fmla="*/ 44622 w 37"/>
              <a:gd name="T7" fmla="*/ 0 h 39"/>
              <a:gd name="T8" fmla="*/ 63500 w 37"/>
              <a:gd name="T9" fmla="*/ 18806 h 39"/>
              <a:gd name="T10" fmla="*/ 63500 w 37"/>
              <a:gd name="T11" fmla="*/ 18806 h 39"/>
              <a:gd name="T12" fmla="*/ 20595 w 37"/>
              <a:gd name="T13" fmla="*/ 66675 h 39"/>
              <a:gd name="T14" fmla="*/ 0 60000 65536"/>
              <a:gd name="T15" fmla="*/ 0 60000 65536"/>
              <a:gd name="T16" fmla="*/ 0 60000 65536"/>
              <a:gd name="T17" fmla="*/ 0 60000 65536"/>
              <a:gd name="T18" fmla="*/ 0 60000 65536"/>
              <a:gd name="T19" fmla="*/ 0 60000 65536"/>
              <a:gd name="T20" fmla="*/ 0 60000 65536"/>
              <a:gd name="T21" fmla="*/ 0 w 37"/>
              <a:gd name="T22" fmla="*/ 0 h 39"/>
              <a:gd name="T23" fmla="*/ 37 w 3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9">
                <a:moveTo>
                  <a:pt x="12" y="39"/>
                </a:moveTo>
                <a:lnTo>
                  <a:pt x="0" y="28"/>
                </a:lnTo>
                <a:lnTo>
                  <a:pt x="25" y="0"/>
                </a:lnTo>
                <a:lnTo>
                  <a:pt x="26" y="0"/>
                </a:lnTo>
                <a:lnTo>
                  <a:pt x="37" y="11"/>
                </a:lnTo>
                <a:lnTo>
                  <a:pt x="12" y="39"/>
                </a:lnTo>
                <a:close/>
              </a:path>
            </a:pathLst>
          </a:custGeom>
          <a:solidFill>
            <a:srgbClr val="DC2B19"/>
          </a:solidFill>
          <a:ln w="1588">
            <a:solidFill>
              <a:srgbClr val="DC2B19"/>
            </a:solidFill>
            <a:round/>
            <a:headEnd/>
            <a:tailEnd/>
          </a:ln>
        </p:spPr>
        <p:txBody>
          <a:bodyPr/>
          <a:lstStyle/>
          <a:p>
            <a:endParaRPr lang="en-US"/>
          </a:p>
        </p:txBody>
      </p:sp>
      <p:sp>
        <p:nvSpPr>
          <p:cNvPr id="19707" name="Freeform 251"/>
          <p:cNvSpPr>
            <a:spLocks/>
          </p:cNvSpPr>
          <p:nvPr/>
        </p:nvSpPr>
        <p:spPr bwMode="auto">
          <a:xfrm>
            <a:off x="3794125" y="5187950"/>
            <a:ext cx="60325" cy="65088"/>
          </a:xfrm>
          <a:custGeom>
            <a:avLst/>
            <a:gdLst>
              <a:gd name="T0" fmla="*/ 18959 w 35"/>
              <a:gd name="T1" fmla="*/ 65088 h 38"/>
              <a:gd name="T2" fmla="*/ 0 w 35"/>
              <a:gd name="T3" fmla="*/ 46247 h 38"/>
              <a:gd name="T4" fmla="*/ 41366 w 35"/>
              <a:gd name="T5" fmla="*/ 1713 h 38"/>
              <a:gd name="T6" fmla="*/ 43089 w 35"/>
              <a:gd name="T7" fmla="*/ 0 h 38"/>
              <a:gd name="T8" fmla="*/ 58601 w 35"/>
              <a:gd name="T9" fmla="*/ 22267 h 38"/>
              <a:gd name="T10" fmla="*/ 60325 w 35"/>
              <a:gd name="T11" fmla="*/ 22267 h 38"/>
              <a:gd name="T12" fmla="*/ 18959 w 35"/>
              <a:gd name="T13" fmla="*/ 65088 h 38"/>
              <a:gd name="T14" fmla="*/ 0 60000 65536"/>
              <a:gd name="T15" fmla="*/ 0 60000 65536"/>
              <a:gd name="T16" fmla="*/ 0 60000 65536"/>
              <a:gd name="T17" fmla="*/ 0 60000 65536"/>
              <a:gd name="T18" fmla="*/ 0 60000 65536"/>
              <a:gd name="T19" fmla="*/ 0 60000 65536"/>
              <a:gd name="T20" fmla="*/ 0 60000 65536"/>
              <a:gd name="T21" fmla="*/ 0 w 35"/>
              <a:gd name="T22" fmla="*/ 0 h 38"/>
              <a:gd name="T23" fmla="*/ 35 w 35"/>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8">
                <a:moveTo>
                  <a:pt x="11" y="38"/>
                </a:moveTo>
                <a:lnTo>
                  <a:pt x="0" y="27"/>
                </a:lnTo>
                <a:lnTo>
                  <a:pt x="24" y="1"/>
                </a:lnTo>
                <a:lnTo>
                  <a:pt x="25" y="0"/>
                </a:lnTo>
                <a:lnTo>
                  <a:pt x="34" y="13"/>
                </a:lnTo>
                <a:lnTo>
                  <a:pt x="35" y="13"/>
                </a:lnTo>
                <a:lnTo>
                  <a:pt x="11" y="38"/>
                </a:lnTo>
                <a:close/>
              </a:path>
            </a:pathLst>
          </a:custGeom>
          <a:solidFill>
            <a:srgbClr val="DC2B19"/>
          </a:solidFill>
          <a:ln w="1588">
            <a:solidFill>
              <a:srgbClr val="DC2B19"/>
            </a:solidFill>
            <a:round/>
            <a:headEnd/>
            <a:tailEnd/>
          </a:ln>
        </p:spPr>
        <p:txBody>
          <a:bodyPr/>
          <a:lstStyle/>
          <a:p>
            <a:endParaRPr lang="en-US"/>
          </a:p>
        </p:txBody>
      </p:sp>
      <p:sp>
        <p:nvSpPr>
          <p:cNvPr id="19708" name="Freeform 252"/>
          <p:cNvSpPr>
            <a:spLocks/>
          </p:cNvSpPr>
          <p:nvPr/>
        </p:nvSpPr>
        <p:spPr bwMode="auto">
          <a:xfrm>
            <a:off x="3836988" y="5156200"/>
            <a:ext cx="57150" cy="53975"/>
          </a:xfrm>
          <a:custGeom>
            <a:avLst/>
            <a:gdLst>
              <a:gd name="T0" fmla="*/ 15586 w 33"/>
              <a:gd name="T1" fmla="*/ 53975 h 31"/>
              <a:gd name="T2" fmla="*/ 0 w 33"/>
              <a:gd name="T3" fmla="*/ 31340 h 31"/>
              <a:gd name="T4" fmla="*/ 43295 w 33"/>
              <a:gd name="T5" fmla="*/ 1741 h 31"/>
              <a:gd name="T6" fmla="*/ 45027 w 33"/>
              <a:gd name="T7" fmla="*/ 0 h 31"/>
              <a:gd name="T8" fmla="*/ 57150 w 33"/>
              <a:gd name="T9" fmla="*/ 26117 h 31"/>
              <a:gd name="T10" fmla="*/ 57150 w 33"/>
              <a:gd name="T11" fmla="*/ 26117 h 31"/>
              <a:gd name="T12" fmla="*/ 15586 w 33"/>
              <a:gd name="T13" fmla="*/ 53975 h 31"/>
              <a:gd name="T14" fmla="*/ 0 60000 65536"/>
              <a:gd name="T15" fmla="*/ 0 60000 65536"/>
              <a:gd name="T16" fmla="*/ 0 60000 65536"/>
              <a:gd name="T17" fmla="*/ 0 60000 65536"/>
              <a:gd name="T18" fmla="*/ 0 60000 65536"/>
              <a:gd name="T19" fmla="*/ 0 60000 65536"/>
              <a:gd name="T20" fmla="*/ 0 60000 65536"/>
              <a:gd name="T21" fmla="*/ 0 w 33"/>
              <a:gd name="T22" fmla="*/ 0 h 31"/>
              <a:gd name="T23" fmla="*/ 33 w 33"/>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31">
                <a:moveTo>
                  <a:pt x="9" y="31"/>
                </a:moveTo>
                <a:lnTo>
                  <a:pt x="0" y="18"/>
                </a:lnTo>
                <a:lnTo>
                  <a:pt x="25" y="1"/>
                </a:lnTo>
                <a:lnTo>
                  <a:pt x="26" y="0"/>
                </a:lnTo>
                <a:lnTo>
                  <a:pt x="33" y="15"/>
                </a:lnTo>
                <a:lnTo>
                  <a:pt x="9" y="31"/>
                </a:lnTo>
                <a:close/>
              </a:path>
            </a:pathLst>
          </a:custGeom>
          <a:solidFill>
            <a:srgbClr val="DC2B19"/>
          </a:solidFill>
          <a:ln w="1588">
            <a:solidFill>
              <a:srgbClr val="DC2B19"/>
            </a:solidFill>
            <a:round/>
            <a:headEnd/>
            <a:tailEnd/>
          </a:ln>
        </p:spPr>
        <p:txBody>
          <a:bodyPr/>
          <a:lstStyle/>
          <a:p>
            <a:endParaRPr lang="en-US"/>
          </a:p>
        </p:txBody>
      </p:sp>
      <p:sp>
        <p:nvSpPr>
          <p:cNvPr id="19709" name="Freeform 253"/>
          <p:cNvSpPr>
            <a:spLocks/>
          </p:cNvSpPr>
          <p:nvPr/>
        </p:nvSpPr>
        <p:spPr bwMode="auto">
          <a:xfrm>
            <a:off x="3881438" y="5135563"/>
            <a:ext cx="55562" cy="46037"/>
          </a:xfrm>
          <a:custGeom>
            <a:avLst/>
            <a:gdLst>
              <a:gd name="T0" fmla="*/ 12154 w 32"/>
              <a:gd name="T1" fmla="*/ 46037 h 27"/>
              <a:gd name="T2" fmla="*/ 0 w 32"/>
              <a:gd name="T3" fmla="*/ 20461 h 27"/>
              <a:gd name="T4" fmla="*/ 41672 w 32"/>
              <a:gd name="T5" fmla="*/ 0 h 27"/>
              <a:gd name="T6" fmla="*/ 41672 w 32"/>
              <a:gd name="T7" fmla="*/ 0 h 27"/>
              <a:gd name="T8" fmla="*/ 55562 w 32"/>
              <a:gd name="T9" fmla="*/ 23871 h 27"/>
              <a:gd name="T10" fmla="*/ 55562 w 32"/>
              <a:gd name="T11" fmla="*/ 23871 h 27"/>
              <a:gd name="T12" fmla="*/ 12154 w 32"/>
              <a:gd name="T13" fmla="*/ 46037 h 27"/>
              <a:gd name="T14" fmla="*/ 0 60000 65536"/>
              <a:gd name="T15" fmla="*/ 0 60000 65536"/>
              <a:gd name="T16" fmla="*/ 0 60000 65536"/>
              <a:gd name="T17" fmla="*/ 0 60000 65536"/>
              <a:gd name="T18" fmla="*/ 0 60000 65536"/>
              <a:gd name="T19" fmla="*/ 0 60000 65536"/>
              <a:gd name="T20" fmla="*/ 0 60000 65536"/>
              <a:gd name="T21" fmla="*/ 0 w 32"/>
              <a:gd name="T22" fmla="*/ 0 h 27"/>
              <a:gd name="T23" fmla="*/ 32 w 32"/>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7">
                <a:moveTo>
                  <a:pt x="7" y="27"/>
                </a:moveTo>
                <a:lnTo>
                  <a:pt x="0" y="12"/>
                </a:lnTo>
                <a:lnTo>
                  <a:pt x="24" y="0"/>
                </a:lnTo>
                <a:lnTo>
                  <a:pt x="32" y="14"/>
                </a:lnTo>
                <a:lnTo>
                  <a:pt x="7" y="27"/>
                </a:lnTo>
                <a:close/>
              </a:path>
            </a:pathLst>
          </a:custGeom>
          <a:solidFill>
            <a:srgbClr val="DC2B19"/>
          </a:solidFill>
          <a:ln w="1588">
            <a:solidFill>
              <a:srgbClr val="DC2B19"/>
            </a:solidFill>
            <a:round/>
            <a:headEnd/>
            <a:tailEnd/>
          </a:ln>
        </p:spPr>
        <p:txBody>
          <a:bodyPr/>
          <a:lstStyle/>
          <a:p>
            <a:endParaRPr lang="en-US"/>
          </a:p>
        </p:txBody>
      </p:sp>
      <p:sp>
        <p:nvSpPr>
          <p:cNvPr id="19710" name="Freeform 254"/>
          <p:cNvSpPr>
            <a:spLocks/>
          </p:cNvSpPr>
          <p:nvPr/>
        </p:nvSpPr>
        <p:spPr bwMode="auto">
          <a:xfrm>
            <a:off x="3922713" y="5110163"/>
            <a:ext cx="58737" cy="49212"/>
          </a:xfrm>
          <a:custGeom>
            <a:avLst/>
            <a:gdLst>
              <a:gd name="T0" fmla="*/ 13820 w 34"/>
              <a:gd name="T1" fmla="*/ 49212 h 29"/>
              <a:gd name="T2" fmla="*/ 0 w 34"/>
              <a:gd name="T3" fmla="*/ 25454 h 29"/>
              <a:gd name="T4" fmla="*/ 41461 w 34"/>
              <a:gd name="T5" fmla="*/ 0 h 29"/>
              <a:gd name="T6" fmla="*/ 41461 w 34"/>
              <a:gd name="T7" fmla="*/ 1697 h 29"/>
              <a:gd name="T8" fmla="*/ 58737 w 34"/>
              <a:gd name="T9" fmla="*/ 22061 h 29"/>
              <a:gd name="T10" fmla="*/ 58737 w 34"/>
              <a:gd name="T11" fmla="*/ 22061 h 29"/>
              <a:gd name="T12" fmla="*/ 13820 w 34"/>
              <a:gd name="T13" fmla="*/ 49212 h 29"/>
              <a:gd name="T14" fmla="*/ 0 60000 65536"/>
              <a:gd name="T15" fmla="*/ 0 60000 65536"/>
              <a:gd name="T16" fmla="*/ 0 60000 65536"/>
              <a:gd name="T17" fmla="*/ 0 60000 65536"/>
              <a:gd name="T18" fmla="*/ 0 60000 65536"/>
              <a:gd name="T19" fmla="*/ 0 60000 65536"/>
              <a:gd name="T20" fmla="*/ 0 60000 65536"/>
              <a:gd name="T21" fmla="*/ 0 w 34"/>
              <a:gd name="T22" fmla="*/ 0 h 29"/>
              <a:gd name="T23" fmla="*/ 34 w 34"/>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9">
                <a:moveTo>
                  <a:pt x="8" y="29"/>
                </a:moveTo>
                <a:lnTo>
                  <a:pt x="0" y="15"/>
                </a:lnTo>
                <a:lnTo>
                  <a:pt x="24" y="0"/>
                </a:lnTo>
                <a:lnTo>
                  <a:pt x="24" y="1"/>
                </a:lnTo>
                <a:lnTo>
                  <a:pt x="34" y="13"/>
                </a:lnTo>
                <a:lnTo>
                  <a:pt x="8" y="29"/>
                </a:lnTo>
                <a:close/>
              </a:path>
            </a:pathLst>
          </a:custGeom>
          <a:solidFill>
            <a:srgbClr val="DC2B19"/>
          </a:solidFill>
          <a:ln w="1588">
            <a:solidFill>
              <a:srgbClr val="DC2B19"/>
            </a:solidFill>
            <a:round/>
            <a:headEnd/>
            <a:tailEnd/>
          </a:ln>
        </p:spPr>
        <p:txBody>
          <a:bodyPr/>
          <a:lstStyle/>
          <a:p>
            <a:endParaRPr lang="en-US"/>
          </a:p>
        </p:txBody>
      </p:sp>
      <p:sp>
        <p:nvSpPr>
          <p:cNvPr id="19711" name="Freeform 255"/>
          <p:cNvSpPr>
            <a:spLocks/>
          </p:cNvSpPr>
          <p:nvPr/>
        </p:nvSpPr>
        <p:spPr bwMode="auto">
          <a:xfrm>
            <a:off x="3963988" y="5075238"/>
            <a:ext cx="60325" cy="57150"/>
          </a:xfrm>
          <a:custGeom>
            <a:avLst/>
            <a:gdLst>
              <a:gd name="T0" fmla="*/ 17236 w 35"/>
              <a:gd name="T1" fmla="*/ 57150 h 33"/>
              <a:gd name="T2" fmla="*/ 0 w 35"/>
              <a:gd name="T3" fmla="*/ 36368 h 33"/>
              <a:gd name="T4" fmla="*/ 41366 w 35"/>
              <a:gd name="T5" fmla="*/ 0 h 33"/>
              <a:gd name="T6" fmla="*/ 41366 w 35"/>
              <a:gd name="T7" fmla="*/ 0 h 33"/>
              <a:gd name="T8" fmla="*/ 60325 w 35"/>
              <a:gd name="T9" fmla="*/ 20782 h 33"/>
              <a:gd name="T10" fmla="*/ 60325 w 35"/>
              <a:gd name="T11" fmla="*/ 20782 h 33"/>
              <a:gd name="T12" fmla="*/ 17236 w 35"/>
              <a:gd name="T13" fmla="*/ 57150 h 33"/>
              <a:gd name="T14" fmla="*/ 0 60000 65536"/>
              <a:gd name="T15" fmla="*/ 0 60000 65536"/>
              <a:gd name="T16" fmla="*/ 0 60000 65536"/>
              <a:gd name="T17" fmla="*/ 0 60000 65536"/>
              <a:gd name="T18" fmla="*/ 0 60000 65536"/>
              <a:gd name="T19" fmla="*/ 0 60000 65536"/>
              <a:gd name="T20" fmla="*/ 0 60000 65536"/>
              <a:gd name="T21" fmla="*/ 0 w 35"/>
              <a:gd name="T22" fmla="*/ 0 h 33"/>
              <a:gd name="T23" fmla="*/ 35 w 35"/>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33">
                <a:moveTo>
                  <a:pt x="10" y="33"/>
                </a:moveTo>
                <a:lnTo>
                  <a:pt x="0" y="21"/>
                </a:lnTo>
                <a:lnTo>
                  <a:pt x="24" y="0"/>
                </a:lnTo>
                <a:lnTo>
                  <a:pt x="35" y="12"/>
                </a:lnTo>
                <a:lnTo>
                  <a:pt x="10" y="33"/>
                </a:lnTo>
                <a:close/>
              </a:path>
            </a:pathLst>
          </a:custGeom>
          <a:solidFill>
            <a:srgbClr val="DC2B19"/>
          </a:solidFill>
          <a:ln w="1588">
            <a:solidFill>
              <a:srgbClr val="DC2B19"/>
            </a:solidFill>
            <a:round/>
            <a:headEnd/>
            <a:tailEnd/>
          </a:ln>
        </p:spPr>
        <p:txBody>
          <a:bodyPr/>
          <a:lstStyle/>
          <a:p>
            <a:endParaRPr lang="en-US"/>
          </a:p>
        </p:txBody>
      </p:sp>
      <p:sp>
        <p:nvSpPr>
          <p:cNvPr id="19712" name="Freeform 256"/>
          <p:cNvSpPr>
            <a:spLocks/>
          </p:cNvSpPr>
          <p:nvPr/>
        </p:nvSpPr>
        <p:spPr bwMode="auto">
          <a:xfrm>
            <a:off x="4005263" y="5033963"/>
            <a:ext cx="60325" cy="61912"/>
          </a:xfrm>
          <a:custGeom>
            <a:avLst/>
            <a:gdLst>
              <a:gd name="T0" fmla="*/ 18433 w 36"/>
              <a:gd name="T1" fmla="*/ 61912 h 36"/>
              <a:gd name="T2" fmla="*/ 0 w 36"/>
              <a:gd name="T3" fmla="*/ 41275 h 36"/>
              <a:gd name="T4" fmla="*/ 41892 w 36"/>
              <a:gd name="T5" fmla="*/ 0 h 36"/>
              <a:gd name="T6" fmla="*/ 41892 w 36"/>
              <a:gd name="T7" fmla="*/ 0 h 36"/>
              <a:gd name="T8" fmla="*/ 60325 w 36"/>
              <a:gd name="T9" fmla="*/ 20637 h 36"/>
              <a:gd name="T10" fmla="*/ 60325 w 36"/>
              <a:gd name="T11" fmla="*/ 20637 h 36"/>
              <a:gd name="T12" fmla="*/ 18433 w 36"/>
              <a:gd name="T13" fmla="*/ 61912 h 36"/>
              <a:gd name="T14" fmla="*/ 0 60000 65536"/>
              <a:gd name="T15" fmla="*/ 0 60000 65536"/>
              <a:gd name="T16" fmla="*/ 0 60000 65536"/>
              <a:gd name="T17" fmla="*/ 0 60000 65536"/>
              <a:gd name="T18" fmla="*/ 0 60000 65536"/>
              <a:gd name="T19" fmla="*/ 0 60000 65536"/>
              <a:gd name="T20" fmla="*/ 0 60000 65536"/>
              <a:gd name="T21" fmla="*/ 0 w 36"/>
              <a:gd name="T22" fmla="*/ 0 h 36"/>
              <a:gd name="T23" fmla="*/ 36 w 36"/>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6">
                <a:moveTo>
                  <a:pt x="11" y="36"/>
                </a:moveTo>
                <a:lnTo>
                  <a:pt x="0" y="24"/>
                </a:lnTo>
                <a:lnTo>
                  <a:pt x="25" y="0"/>
                </a:lnTo>
                <a:lnTo>
                  <a:pt x="36" y="12"/>
                </a:lnTo>
                <a:lnTo>
                  <a:pt x="11" y="36"/>
                </a:lnTo>
                <a:close/>
              </a:path>
            </a:pathLst>
          </a:custGeom>
          <a:solidFill>
            <a:srgbClr val="DC2B19"/>
          </a:solidFill>
          <a:ln w="1588">
            <a:solidFill>
              <a:srgbClr val="DC2B19"/>
            </a:solidFill>
            <a:round/>
            <a:headEnd/>
            <a:tailEnd/>
          </a:ln>
        </p:spPr>
        <p:txBody>
          <a:bodyPr/>
          <a:lstStyle/>
          <a:p>
            <a:endParaRPr lang="en-US"/>
          </a:p>
        </p:txBody>
      </p:sp>
      <p:sp>
        <p:nvSpPr>
          <p:cNvPr id="19713" name="Freeform 257"/>
          <p:cNvSpPr>
            <a:spLocks/>
          </p:cNvSpPr>
          <p:nvPr/>
        </p:nvSpPr>
        <p:spPr bwMode="auto">
          <a:xfrm>
            <a:off x="4048125" y="4997450"/>
            <a:ext cx="60325" cy="57150"/>
          </a:xfrm>
          <a:custGeom>
            <a:avLst/>
            <a:gdLst>
              <a:gd name="T0" fmla="*/ 18433 w 36"/>
              <a:gd name="T1" fmla="*/ 57150 h 34"/>
              <a:gd name="T2" fmla="*/ 0 w 36"/>
              <a:gd name="T3" fmla="*/ 36979 h 34"/>
              <a:gd name="T4" fmla="*/ 41892 w 36"/>
              <a:gd name="T5" fmla="*/ 0 h 34"/>
              <a:gd name="T6" fmla="*/ 41892 w 36"/>
              <a:gd name="T7" fmla="*/ 0 h 34"/>
              <a:gd name="T8" fmla="*/ 60325 w 36"/>
              <a:gd name="T9" fmla="*/ 20171 h 34"/>
              <a:gd name="T10" fmla="*/ 58649 w 36"/>
              <a:gd name="T11" fmla="*/ 20171 h 34"/>
              <a:gd name="T12" fmla="*/ 18433 w 36"/>
              <a:gd name="T13" fmla="*/ 57150 h 34"/>
              <a:gd name="T14" fmla="*/ 0 60000 65536"/>
              <a:gd name="T15" fmla="*/ 0 60000 65536"/>
              <a:gd name="T16" fmla="*/ 0 60000 65536"/>
              <a:gd name="T17" fmla="*/ 0 60000 65536"/>
              <a:gd name="T18" fmla="*/ 0 60000 65536"/>
              <a:gd name="T19" fmla="*/ 0 60000 65536"/>
              <a:gd name="T20" fmla="*/ 0 60000 65536"/>
              <a:gd name="T21" fmla="*/ 0 w 36"/>
              <a:gd name="T22" fmla="*/ 0 h 34"/>
              <a:gd name="T23" fmla="*/ 36 w 36"/>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4">
                <a:moveTo>
                  <a:pt x="11" y="34"/>
                </a:moveTo>
                <a:lnTo>
                  <a:pt x="0" y="22"/>
                </a:lnTo>
                <a:lnTo>
                  <a:pt x="25" y="0"/>
                </a:lnTo>
                <a:lnTo>
                  <a:pt x="36" y="12"/>
                </a:lnTo>
                <a:lnTo>
                  <a:pt x="35" y="12"/>
                </a:lnTo>
                <a:lnTo>
                  <a:pt x="11" y="34"/>
                </a:lnTo>
                <a:close/>
              </a:path>
            </a:pathLst>
          </a:custGeom>
          <a:solidFill>
            <a:srgbClr val="DC2B19"/>
          </a:solidFill>
          <a:ln w="1588">
            <a:solidFill>
              <a:srgbClr val="DC2B19"/>
            </a:solidFill>
            <a:round/>
            <a:headEnd/>
            <a:tailEnd/>
          </a:ln>
        </p:spPr>
        <p:txBody>
          <a:bodyPr/>
          <a:lstStyle/>
          <a:p>
            <a:endParaRPr lang="en-US"/>
          </a:p>
        </p:txBody>
      </p:sp>
      <p:sp>
        <p:nvSpPr>
          <p:cNvPr id="19714" name="Freeform 258"/>
          <p:cNvSpPr>
            <a:spLocks/>
          </p:cNvSpPr>
          <p:nvPr/>
        </p:nvSpPr>
        <p:spPr bwMode="auto">
          <a:xfrm>
            <a:off x="4090988" y="4957763"/>
            <a:ext cx="60325" cy="60325"/>
          </a:xfrm>
          <a:custGeom>
            <a:avLst/>
            <a:gdLst>
              <a:gd name="T0" fmla="*/ 18433 w 36"/>
              <a:gd name="T1" fmla="*/ 60325 h 35"/>
              <a:gd name="T2" fmla="*/ 0 w 36"/>
              <a:gd name="T3" fmla="*/ 39642 h 35"/>
              <a:gd name="T4" fmla="*/ 40217 w 36"/>
              <a:gd name="T5" fmla="*/ 0 h 35"/>
              <a:gd name="T6" fmla="*/ 38541 w 36"/>
              <a:gd name="T7" fmla="*/ 1724 h 35"/>
              <a:gd name="T8" fmla="*/ 60325 w 36"/>
              <a:gd name="T9" fmla="*/ 17236 h 35"/>
              <a:gd name="T10" fmla="*/ 60325 w 36"/>
              <a:gd name="T11" fmla="*/ 18959 h 35"/>
              <a:gd name="T12" fmla="*/ 18433 w 36"/>
              <a:gd name="T13" fmla="*/ 60325 h 35"/>
              <a:gd name="T14" fmla="*/ 0 60000 65536"/>
              <a:gd name="T15" fmla="*/ 0 60000 65536"/>
              <a:gd name="T16" fmla="*/ 0 60000 65536"/>
              <a:gd name="T17" fmla="*/ 0 60000 65536"/>
              <a:gd name="T18" fmla="*/ 0 60000 65536"/>
              <a:gd name="T19" fmla="*/ 0 60000 65536"/>
              <a:gd name="T20" fmla="*/ 0 60000 65536"/>
              <a:gd name="T21" fmla="*/ 0 w 36"/>
              <a:gd name="T22" fmla="*/ 0 h 35"/>
              <a:gd name="T23" fmla="*/ 36 w 36"/>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5">
                <a:moveTo>
                  <a:pt x="11" y="35"/>
                </a:moveTo>
                <a:lnTo>
                  <a:pt x="0" y="23"/>
                </a:lnTo>
                <a:lnTo>
                  <a:pt x="24" y="0"/>
                </a:lnTo>
                <a:lnTo>
                  <a:pt x="23" y="1"/>
                </a:lnTo>
                <a:lnTo>
                  <a:pt x="36" y="10"/>
                </a:lnTo>
                <a:lnTo>
                  <a:pt x="36" y="11"/>
                </a:lnTo>
                <a:lnTo>
                  <a:pt x="11" y="35"/>
                </a:lnTo>
                <a:close/>
              </a:path>
            </a:pathLst>
          </a:custGeom>
          <a:solidFill>
            <a:srgbClr val="DC2B19"/>
          </a:solidFill>
          <a:ln w="1588">
            <a:solidFill>
              <a:srgbClr val="DC2B19"/>
            </a:solidFill>
            <a:round/>
            <a:headEnd/>
            <a:tailEnd/>
          </a:ln>
        </p:spPr>
        <p:txBody>
          <a:bodyPr/>
          <a:lstStyle/>
          <a:p>
            <a:endParaRPr lang="en-US"/>
          </a:p>
        </p:txBody>
      </p:sp>
      <p:sp>
        <p:nvSpPr>
          <p:cNvPr id="19715" name="Freeform 259"/>
          <p:cNvSpPr>
            <a:spLocks/>
          </p:cNvSpPr>
          <p:nvPr/>
        </p:nvSpPr>
        <p:spPr bwMode="auto">
          <a:xfrm>
            <a:off x="4129088" y="4903788"/>
            <a:ext cx="65087" cy="71437"/>
          </a:xfrm>
          <a:custGeom>
            <a:avLst/>
            <a:gdLst>
              <a:gd name="T0" fmla="*/ 22267 w 38"/>
              <a:gd name="T1" fmla="*/ 71437 h 41"/>
              <a:gd name="T2" fmla="*/ 0 w 38"/>
              <a:gd name="T3" fmla="*/ 55756 h 41"/>
              <a:gd name="T4" fmla="*/ 41108 w 38"/>
              <a:gd name="T5" fmla="*/ 0 h 41"/>
              <a:gd name="T6" fmla="*/ 41108 w 38"/>
              <a:gd name="T7" fmla="*/ 1742 h 41"/>
              <a:gd name="T8" fmla="*/ 65087 w 38"/>
              <a:gd name="T9" fmla="*/ 13939 h 41"/>
              <a:gd name="T10" fmla="*/ 65087 w 38"/>
              <a:gd name="T11" fmla="*/ 15681 h 41"/>
              <a:gd name="T12" fmla="*/ 22267 w 38"/>
              <a:gd name="T13" fmla="*/ 71437 h 41"/>
              <a:gd name="T14" fmla="*/ 0 60000 65536"/>
              <a:gd name="T15" fmla="*/ 0 60000 65536"/>
              <a:gd name="T16" fmla="*/ 0 60000 65536"/>
              <a:gd name="T17" fmla="*/ 0 60000 65536"/>
              <a:gd name="T18" fmla="*/ 0 60000 65536"/>
              <a:gd name="T19" fmla="*/ 0 60000 65536"/>
              <a:gd name="T20" fmla="*/ 0 60000 65536"/>
              <a:gd name="T21" fmla="*/ 0 w 38"/>
              <a:gd name="T22" fmla="*/ 0 h 41"/>
              <a:gd name="T23" fmla="*/ 38 w 38"/>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1">
                <a:moveTo>
                  <a:pt x="13" y="41"/>
                </a:moveTo>
                <a:lnTo>
                  <a:pt x="0" y="32"/>
                </a:lnTo>
                <a:lnTo>
                  <a:pt x="24" y="0"/>
                </a:lnTo>
                <a:lnTo>
                  <a:pt x="24" y="1"/>
                </a:lnTo>
                <a:lnTo>
                  <a:pt x="38" y="8"/>
                </a:lnTo>
                <a:lnTo>
                  <a:pt x="38" y="9"/>
                </a:lnTo>
                <a:lnTo>
                  <a:pt x="13" y="41"/>
                </a:lnTo>
                <a:close/>
              </a:path>
            </a:pathLst>
          </a:custGeom>
          <a:solidFill>
            <a:srgbClr val="DC2B19"/>
          </a:solidFill>
          <a:ln w="1588">
            <a:solidFill>
              <a:srgbClr val="DC2B19"/>
            </a:solidFill>
            <a:round/>
            <a:headEnd/>
            <a:tailEnd/>
          </a:ln>
        </p:spPr>
        <p:txBody>
          <a:bodyPr/>
          <a:lstStyle/>
          <a:p>
            <a:endParaRPr lang="en-US"/>
          </a:p>
        </p:txBody>
      </p:sp>
      <p:sp>
        <p:nvSpPr>
          <p:cNvPr id="19716" name="Freeform 260"/>
          <p:cNvSpPr>
            <a:spLocks/>
          </p:cNvSpPr>
          <p:nvPr/>
        </p:nvSpPr>
        <p:spPr bwMode="auto">
          <a:xfrm>
            <a:off x="4170363" y="4826000"/>
            <a:ext cx="66675" cy="92075"/>
          </a:xfrm>
          <a:custGeom>
            <a:avLst/>
            <a:gdLst>
              <a:gd name="T0" fmla="*/ 23935 w 39"/>
              <a:gd name="T1" fmla="*/ 92075 h 53"/>
              <a:gd name="T2" fmla="*/ 0 w 39"/>
              <a:gd name="T3" fmla="*/ 79914 h 53"/>
              <a:gd name="T4" fmla="*/ 42740 w 39"/>
              <a:gd name="T5" fmla="*/ 0 h 53"/>
              <a:gd name="T6" fmla="*/ 42740 w 39"/>
              <a:gd name="T7" fmla="*/ 1737 h 53"/>
              <a:gd name="T8" fmla="*/ 66675 w 39"/>
              <a:gd name="T9" fmla="*/ 12161 h 53"/>
              <a:gd name="T10" fmla="*/ 66675 w 39"/>
              <a:gd name="T11" fmla="*/ 12161 h 53"/>
              <a:gd name="T12" fmla="*/ 23935 w 39"/>
              <a:gd name="T13" fmla="*/ 92075 h 53"/>
              <a:gd name="T14" fmla="*/ 0 60000 65536"/>
              <a:gd name="T15" fmla="*/ 0 60000 65536"/>
              <a:gd name="T16" fmla="*/ 0 60000 65536"/>
              <a:gd name="T17" fmla="*/ 0 60000 65536"/>
              <a:gd name="T18" fmla="*/ 0 60000 65536"/>
              <a:gd name="T19" fmla="*/ 0 60000 65536"/>
              <a:gd name="T20" fmla="*/ 0 60000 65536"/>
              <a:gd name="T21" fmla="*/ 0 w 39"/>
              <a:gd name="T22" fmla="*/ 0 h 53"/>
              <a:gd name="T23" fmla="*/ 39 w 39"/>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3">
                <a:moveTo>
                  <a:pt x="14" y="53"/>
                </a:moveTo>
                <a:lnTo>
                  <a:pt x="0" y="46"/>
                </a:lnTo>
                <a:lnTo>
                  <a:pt x="25" y="0"/>
                </a:lnTo>
                <a:lnTo>
                  <a:pt x="25" y="1"/>
                </a:lnTo>
                <a:lnTo>
                  <a:pt x="39" y="7"/>
                </a:lnTo>
                <a:lnTo>
                  <a:pt x="14" y="53"/>
                </a:lnTo>
                <a:close/>
              </a:path>
            </a:pathLst>
          </a:custGeom>
          <a:solidFill>
            <a:srgbClr val="DC2B19"/>
          </a:solidFill>
          <a:ln w="1588">
            <a:solidFill>
              <a:srgbClr val="DC2B19"/>
            </a:solidFill>
            <a:round/>
            <a:headEnd/>
            <a:tailEnd/>
          </a:ln>
        </p:spPr>
        <p:txBody>
          <a:bodyPr/>
          <a:lstStyle/>
          <a:p>
            <a:endParaRPr lang="en-US"/>
          </a:p>
        </p:txBody>
      </p:sp>
      <p:sp>
        <p:nvSpPr>
          <p:cNvPr id="19717" name="Freeform 261"/>
          <p:cNvSpPr>
            <a:spLocks/>
          </p:cNvSpPr>
          <p:nvPr/>
        </p:nvSpPr>
        <p:spPr bwMode="auto">
          <a:xfrm>
            <a:off x="4213225" y="4729163"/>
            <a:ext cx="66675" cy="109537"/>
          </a:xfrm>
          <a:custGeom>
            <a:avLst/>
            <a:gdLst>
              <a:gd name="T0" fmla="*/ 23935 w 39"/>
              <a:gd name="T1" fmla="*/ 109537 h 64"/>
              <a:gd name="T2" fmla="*/ 0 w 39"/>
              <a:gd name="T3" fmla="*/ 99268 h 64"/>
              <a:gd name="T4" fmla="*/ 41031 w 39"/>
              <a:gd name="T5" fmla="*/ 0 h 64"/>
              <a:gd name="T6" fmla="*/ 41031 w 39"/>
              <a:gd name="T7" fmla="*/ 0 h 64"/>
              <a:gd name="T8" fmla="*/ 66675 w 39"/>
              <a:gd name="T9" fmla="*/ 10269 h 64"/>
              <a:gd name="T10" fmla="*/ 66675 w 39"/>
              <a:gd name="T11" fmla="*/ 10269 h 64"/>
              <a:gd name="T12" fmla="*/ 23935 w 39"/>
              <a:gd name="T13" fmla="*/ 109537 h 64"/>
              <a:gd name="T14" fmla="*/ 0 60000 65536"/>
              <a:gd name="T15" fmla="*/ 0 60000 65536"/>
              <a:gd name="T16" fmla="*/ 0 60000 65536"/>
              <a:gd name="T17" fmla="*/ 0 60000 65536"/>
              <a:gd name="T18" fmla="*/ 0 60000 65536"/>
              <a:gd name="T19" fmla="*/ 0 60000 65536"/>
              <a:gd name="T20" fmla="*/ 0 60000 65536"/>
              <a:gd name="T21" fmla="*/ 0 w 39"/>
              <a:gd name="T22" fmla="*/ 0 h 64"/>
              <a:gd name="T23" fmla="*/ 39 w 39"/>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4">
                <a:moveTo>
                  <a:pt x="14" y="64"/>
                </a:moveTo>
                <a:lnTo>
                  <a:pt x="0" y="58"/>
                </a:lnTo>
                <a:lnTo>
                  <a:pt x="24" y="0"/>
                </a:lnTo>
                <a:lnTo>
                  <a:pt x="39" y="6"/>
                </a:lnTo>
                <a:lnTo>
                  <a:pt x="14" y="64"/>
                </a:lnTo>
                <a:close/>
              </a:path>
            </a:pathLst>
          </a:custGeom>
          <a:solidFill>
            <a:srgbClr val="DC2B19"/>
          </a:solidFill>
          <a:ln w="1588">
            <a:solidFill>
              <a:srgbClr val="DC2B19"/>
            </a:solidFill>
            <a:round/>
            <a:headEnd/>
            <a:tailEnd/>
          </a:ln>
        </p:spPr>
        <p:txBody>
          <a:bodyPr/>
          <a:lstStyle/>
          <a:p>
            <a:endParaRPr lang="en-US"/>
          </a:p>
        </p:txBody>
      </p:sp>
      <p:sp>
        <p:nvSpPr>
          <p:cNvPr id="19718" name="Freeform 262"/>
          <p:cNvSpPr>
            <a:spLocks/>
          </p:cNvSpPr>
          <p:nvPr/>
        </p:nvSpPr>
        <p:spPr bwMode="auto">
          <a:xfrm>
            <a:off x="4254500" y="4622800"/>
            <a:ext cx="68263" cy="115888"/>
          </a:xfrm>
          <a:custGeom>
            <a:avLst/>
            <a:gdLst>
              <a:gd name="T0" fmla="*/ 25599 w 40"/>
              <a:gd name="T1" fmla="*/ 115888 h 68"/>
              <a:gd name="T2" fmla="*/ 0 w 40"/>
              <a:gd name="T3" fmla="*/ 105663 h 68"/>
              <a:gd name="T4" fmla="*/ 42664 w 40"/>
              <a:gd name="T5" fmla="*/ 1704 h 68"/>
              <a:gd name="T6" fmla="*/ 42664 w 40"/>
              <a:gd name="T7" fmla="*/ 0 h 68"/>
              <a:gd name="T8" fmla="*/ 66556 w 40"/>
              <a:gd name="T9" fmla="*/ 11930 h 68"/>
              <a:gd name="T10" fmla="*/ 68263 w 40"/>
              <a:gd name="T11" fmla="*/ 11930 h 68"/>
              <a:gd name="T12" fmla="*/ 25599 w 40"/>
              <a:gd name="T13" fmla="*/ 115888 h 68"/>
              <a:gd name="T14" fmla="*/ 0 60000 65536"/>
              <a:gd name="T15" fmla="*/ 0 60000 65536"/>
              <a:gd name="T16" fmla="*/ 0 60000 65536"/>
              <a:gd name="T17" fmla="*/ 0 60000 65536"/>
              <a:gd name="T18" fmla="*/ 0 60000 65536"/>
              <a:gd name="T19" fmla="*/ 0 60000 65536"/>
              <a:gd name="T20" fmla="*/ 0 60000 65536"/>
              <a:gd name="T21" fmla="*/ 0 w 40"/>
              <a:gd name="T22" fmla="*/ 0 h 68"/>
              <a:gd name="T23" fmla="*/ 40 w 40"/>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68">
                <a:moveTo>
                  <a:pt x="15" y="68"/>
                </a:moveTo>
                <a:lnTo>
                  <a:pt x="0" y="62"/>
                </a:lnTo>
                <a:lnTo>
                  <a:pt x="25" y="1"/>
                </a:lnTo>
                <a:lnTo>
                  <a:pt x="25" y="0"/>
                </a:lnTo>
                <a:lnTo>
                  <a:pt x="39" y="7"/>
                </a:lnTo>
                <a:lnTo>
                  <a:pt x="40" y="7"/>
                </a:lnTo>
                <a:lnTo>
                  <a:pt x="15" y="68"/>
                </a:lnTo>
                <a:close/>
              </a:path>
            </a:pathLst>
          </a:custGeom>
          <a:solidFill>
            <a:srgbClr val="DC2B19"/>
          </a:solidFill>
          <a:ln w="1588">
            <a:solidFill>
              <a:srgbClr val="DC2B19"/>
            </a:solidFill>
            <a:round/>
            <a:headEnd/>
            <a:tailEnd/>
          </a:ln>
        </p:spPr>
        <p:txBody>
          <a:bodyPr/>
          <a:lstStyle/>
          <a:p>
            <a:endParaRPr lang="en-US"/>
          </a:p>
        </p:txBody>
      </p:sp>
      <p:sp>
        <p:nvSpPr>
          <p:cNvPr id="19719" name="Freeform 263"/>
          <p:cNvSpPr>
            <a:spLocks/>
          </p:cNvSpPr>
          <p:nvPr/>
        </p:nvSpPr>
        <p:spPr bwMode="auto">
          <a:xfrm>
            <a:off x="4297363" y="4524375"/>
            <a:ext cx="68262" cy="109538"/>
          </a:xfrm>
          <a:custGeom>
            <a:avLst/>
            <a:gdLst>
              <a:gd name="T0" fmla="*/ 23892 w 40"/>
              <a:gd name="T1" fmla="*/ 109538 h 64"/>
              <a:gd name="T2" fmla="*/ 0 w 40"/>
              <a:gd name="T3" fmla="*/ 97557 h 64"/>
              <a:gd name="T4" fmla="*/ 42664 w 40"/>
              <a:gd name="T5" fmla="*/ 0 h 64"/>
              <a:gd name="T6" fmla="*/ 42664 w 40"/>
              <a:gd name="T7" fmla="*/ 0 h 64"/>
              <a:gd name="T8" fmla="*/ 66555 w 40"/>
              <a:gd name="T9" fmla="*/ 11981 h 64"/>
              <a:gd name="T10" fmla="*/ 68262 w 40"/>
              <a:gd name="T11" fmla="*/ 11981 h 64"/>
              <a:gd name="T12" fmla="*/ 23892 w 40"/>
              <a:gd name="T13" fmla="*/ 109538 h 64"/>
              <a:gd name="T14" fmla="*/ 0 60000 65536"/>
              <a:gd name="T15" fmla="*/ 0 60000 65536"/>
              <a:gd name="T16" fmla="*/ 0 60000 65536"/>
              <a:gd name="T17" fmla="*/ 0 60000 65536"/>
              <a:gd name="T18" fmla="*/ 0 60000 65536"/>
              <a:gd name="T19" fmla="*/ 0 60000 65536"/>
              <a:gd name="T20" fmla="*/ 0 60000 65536"/>
              <a:gd name="T21" fmla="*/ 0 w 40"/>
              <a:gd name="T22" fmla="*/ 0 h 64"/>
              <a:gd name="T23" fmla="*/ 40 w 40"/>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64">
                <a:moveTo>
                  <a:pt x="14" y="64"/>
                </a:moveTo>
                <a:lnTo>
                  <a:pt x="0" y="57"/>
                </a:lnTo>
                <a:lnTo>
                  <a:pt x="25" y="0"/>
                </a:lnTo>
                <a:lnTo>
                  <a:pt x="39" y="7"/>
                </a:lnTo>
                <a:lnTo>
                  <a:pt x="40" y="7"/>
                </a:lnTo>
                <a:lnTo>
                  <a:pt x="14" y="64"/>
                </a:lnTo>
                <a:close/>
              </a:path>
            </a:pathLst>
          </a:custGeom>
          <a:solidFill>
            <a:srgbClr val="DC2B19"/>
          </a:solidFill>
          <a:ln w="1588">
            <a:solidFill>
              <a:srgbClr val="DC2B19"/>
            </a:solidFill>
            <a:round/>
            <a:headEnd/>
            <a:tailEnd/>
          </a:ln>
        </p:spPr>
        <p:txBody>
          <a:bodyPr/>
          <a:lstStyle/>
          <a:p>
            <a:endParaRPr lang="en-US"/>
          </a:p>
        </p:txBody>
      </p:sp>
      <p:sp>
        <p:nvSpPr>
          <p:cNvPr id="19720" name="Freeform 264"/>
          <p:cNvSpPr>
            <a:spLocks/>
          </p:cNvSpPr>
          <p:nvPr/>
        </p:nvSpPr>
        <p:spPr bwMode="auto">
          <a:xfrm>
            <a:off x="4340225" y="4440238"/>
            <a:ext cx="65088" cy="96837"/>
          </a:xfrm>
          <a:custGeom>
            <a:avLst/>
            <a:gdLst>
              <a:gd name="T0" fmla="*/ 23365 w 39"/>
              <a:gd name="T1" fmla="*/ 96837 h 56"/>
              <a:gd name="T2" fmla="*/ 0 w 39"/>
              <a:gd name="T3" fmla="*/ 84732 h 56"/>
              <a:gd name="T4" fmla="*/ 41723 w 39"/>
              <a:gd name="T5" fmla="*/ 0 h 56"/>
              <a:gd name="T6" fmla="*/ 41723 w 39"/>
              <a:gd name="T7" fmla="*/ 0 h 56"/>
              <a:gd name="T8" fmla="*/ 65088 w 39"/>
              <a:gd name="T9" fmla="*/ 13834 h 56"/>
              <a:gd name="T10" fmla="*/ 65088 w 39"/>
              <a:gd name="T11" fmla="*/ 13834 h 56"/>
              <a:gd name="T12" fmla="*/ 23365 w 39"/>
              <a:gd name="T13" fmla="*/ 96837 h 56"/>
              <a:gd name="T14" fmla="*/ 0 60000 65536"/>
              <a:gd name="T15" fmla="*/ 0 60000 65536"/>
              <a:gd name="T16" fmla="*/ 0 60000 65536"/>
              <a:gd name="T17" fmla="*/ 0 60000 65536"/>
              <a:gd name="T18" fmla="*/ 0 60000 65536"/>
              <a:gd name="T19" fmla="*/ 0 60000 65536"/>
              <a:gd name="T20" fmla="*/ 0 60000 65536"/>
              <a:gd name="T21" fmla="*/ 0 w 39"/>
              <a:gd name="T22" fmla="*/ 0 h 56"/>
              <a:gd name="T23" fmla="*/ 39 w 39"/>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6">
                <a:moveTo>
                  <a:pt x="14" y="56"/>
                </a:moveTo>
                <a:lnTo>
                  <a:pt x="0" y="49"/>
                </a:lnTo>
                <a:lnTo>
                  <a:pt x="25" y="0"/>
                </a:lnTo>
                <a:lnTo>
                  <a:pt x="39" y="8"/>
                </a:lnTo>
                <a:lnTo>
                  <a:pt x="14" y="56"/>
                </a:lnTo>
                <a:close/>
              </a:path>
            </a:pathLst>
          </a:custGeom>
          <a:solidFill>
            <a:srgbClr val="DC2B19"/>
          </a:solidFill>
          <a:ln w="1588">
            <a:solidFill>
              <a:srgbClr val="DC2B19"/>
            </a:solidFill>
            <a:round/>
            <a:headEnd/>
            <a:tailEnd/>
          </a:ln>
        </p:spPr>
        <p:txBody>
          <a:bodyPr/>
          <a:lstStyle/>
          <a:p>
            <a:endParaRPr lang="en-US"/>
          </a:p>
        </p:txBody>
      </p:sp>
      <p:sp>
        <p:nvSpPr>
          <p:cNvPr id="19721" name="Freeform 265"/>
          <p:cNvSpPr>
            <a:spLocks/>
          </p:cNvSpPr>
          <p:nvPr/>
        </p:nvSpPr>
        <p:spPr bwMode="auto">
          <a:xfrm>
            <a:off x="4381500" y="4371975"/>
            <a:ext cx="65088" cy="82550"/>
          </a:xfrm>
          <a:custGeom>
            <a:avLst/>
            <a:gdLst>
              <a:gd name="T0" fmla="*/ 23980 w 38"/>
              <a:gd name="T1" fmla="*/ 82550 h 48"/>
              <a:gd name="T2" fmla="*/ 0 w 38"/>
              <a:gd name="T3" fmla="*/ 68792 h 48"/>
              <a:gd name="T4" fmla="*/ 42821 w 38"/>
              <a:gd name="T5" fmla="*/ 0 h 48"/>
              <a:gd name="T6" fmla="*/ 42821 w 38"/>
              <a:gd name="T7" fmla="*/ 0 h 48"/>
              <a:gd name="T8" fmla="*/ 63375 w 38"/>
              <a:gd name="T9" fmla="*/ 17198 h 48"/>
              <a:gd name="T10" fmla="*/ 65088 w 38"/>
              <a:gd name="T11" fmla="*/ 17198 h 48"/>
              <a:gd name="T12" fmla="*/ 23980 w 38"/>
              <a:gd name="T13" fmla="*/ 82550 h 48"/>
              <a:gd name="T14" fmla="*/ 0 60000 65536"/>
              <a:gd name="T15" fmla="*/ 0 60000 65536"/>
              <a:gd name="T16" fmla="*/ 0 60000 65536"/>
              <a:gd name="T17" fmla="*/ 0 60000 65536"/>
              <a:gd name="T18" fmla="*/ 0 60000 65536"/>
              <a:gd name="T19" fmla="*/ 0 60000 65536"/>
              <a:gd name="T20" fmla="*/ 0 60000 65536"/>
              <a:gd name="T21" fmla="*/ 0 w 38"/>
              <a:gd name="T22" fmla="*/ 0 h 48"/>
              <a:gd name="T23" fmla="*/ 38 w 38"/>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8">
                <a:moveTo>
                  <a:pt x="14" y="48"/>
                </a:moveTo>
                <a:lnTo>
                  <a:pt x="0" y="40"/>
                </a:lnTo>
                <a:lnTo>
                  <a:pt x="25" y="0"/>
                </a:lnTo>
                <a:lnTo>
                  <a:pt x="37" y="10"/>
                </a:lnTo>
                <a:lnTo>
                  <a:pt x="38" y="10"/>
                </a:lnTo>
                <a:lnTo>
                  <a:pt x="14" y="48"/>
                </a:lnTo>
                <a:close/>
              </a:path>
            </a:pathLst>
          </a:custGeom>
          <a:solidFill>
            <a:srgbClr val="DC2B19"/>
          </a:solidFill>
          <a:ln w="1588">
            <a:solidFill>
              <a:srgbClr val="DC2B19"/>
            </a:solidFill>
            <a:round/>
            <a:headEnd/>
            <a:tailEnd/>
          </a:ln>
        </p:spPr>
        <p:txBody>
          <a:bodyPr/>
          <a:lstStyle/>
          <a:p>
            <a:endParaRPr lang="en-US"/>
          </a:p>
        </p:txBody>
      </p:sp>
      <p:sp>
        <p:nvSpPr>
          <p:cNvPr id="19722" name="Freeform 266"/>
          <p:cNvSpPr>
            <a:spLocks/>
          </p:cNvSpPr>
          <p:nvPr/>
        </p:nvSpPr>
        <p:spPr bwMode="auto">
          <a:xfrm>
            <a:off x="4424363" y="4344988"/>
            <a:ext cx="61912" cy="74612"/>
          </a:xfrm>
          <a:custGeom>
            <a:avLst/>
            <a:gdLst>
              <a:gd name="T0" fmla="*/ 20637 w 36"/>
              <a:gd name="T1" fmla="*/ 74612 h 43"/>
              <a:gd name="T2" fmla="*/ 0 w 36"/>
              <a:gd name="T3" fmla="*/ 57260 h 43"/>
              <a:gd name="T4" fmla="*/ 42994 w 36"/>
              <a:gd name="T5" fmla="*/ 1735 h 43"/>
              <a:gd name="T6" fmla="*/ 44714 w 36"/>
              <a:gd name="T7" fmla="*/ 0 h 43"/>
              <a:gd name="T8" fmla="*/ 61912 w 36"/>
              <a:gd name="T9" fmla="*/ 22557 h 43"/>
              <a:gd name="T10" fmla="*/ 61912 w 36"/>
              <a:gd name="T11" fmla="*/ 22557 h 43"/>
              <a:gd name="T12" fmla="*/ 20637 w 36"/>
              <a:gd name="T13" fmla="*/ 74612 h 43"/>
              <a:gd name="T14" fmla="*/ 0 60000 65536"/>
              <a:gd name="T15" fmla="*/ 0 60000 65536"/>
              <a:gd name="T16" fmla="*/ 0 60000 65536"/>
              <a:gd name="T17" fmla="*/ 0 60000 65536"/>
              <a:gd name="T18" fmla="*/ 0 60000 65536"/>
              <a:gd name="T19" fmla="*/ 0 60000 65536"/>
              <a:gd name="T20" fmla="*/ 0 60000 65536"/>
              <a:gd name="T21" fmla="*/ 0 w 36"/>
              <a:gd name="T22" fmla="*/ 0 h 43"/>
              <a:gd name="T23" fmla="*/ 36 w 36"/>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3">
                <a:moveTo>
                  <a:pt x="12" y="43"/>
                </a:moveTo>
                <a:lnTo>
                  <a:pt x="0" y="33"/>
                </a:lnTo>
                <a:lnTo>
                  <a:pt x="25" y="1"/>
                </a:lnTo>
                <a:lnTo>
                  <a:pt x="26" y="0"/>
                </a:lnTo>
                <a:lnTo>
                  <a:pt x="36" y="13"/>
                </a:lnTo>
                <a:lnTo>
                  <a:pt x="12" y="43"/>
                </a:lnTo>
                <a:close/>
              </a:path>
            </a:pathLst>
          </a:custGeom>
          <a:solidFill>
            <a:srgbClr val="DC2B19"/>
          </a:solidFill>
          <a:ln w="1588">
            <a:solidFill>
              <a:srgbClr val="DC2B19"/>
            </a:solidFill>
            <a:round/>
            <a:headEnd/>
            <a:tailEnd/>
          </a:ln>
        </p:spPr>
        <p:txBody>
          <a:bodyPr/>
          <a:lstStyle/>
          <a:p>
            <a:endParaRPr lang="en-US"/>
          </a:p>
        </p:txBody>
      </p:sp>
      <p:sp>
        <p:nvSpPr>
          <p:cNvPr id="19723" name="Freeform 267"/>
          <p:cNvSpPr>
            <a:spLocks/>
          </p:cNvSpPr>
          <p:nvPr/>
        </p:nvSpPr>
        <p:spPr bwMode="auto">
          <a:xfrm>
            <a:off x="4468813" y="4287838"/>
            <a:ext cx="55562" cy="55562"/>
          </a:xfrm>
          <a:custGeom>
            <a:avLst/>
            <a:gdLst>
              <a:gd name="T0" fmla="*/ 17363 w 32"/>
              <a:gd name="T1" fmla="*/ 55562 h 33"/>
              <a:gd name="T2" fmla="*/ 0 w 32"/>
              <a:gd name="T3" fmla="*/ 33674 h 33"/>
              <a:gd name="T4" fmla="*/ 46880 w 32"/>
              <a:gd name="T5" fmla="*/ 0 h 33"/>
              <a:gd name="T6" fmla="*/ 52089 w 32"/>
              <a:gd name="T7" fmla="*/ 0 h 33"/>
              <a:gd name="T8" fmla="*/ 52089 w 32"/>
              <a:gd name="T9" fmla="*/ 26939 h 33"/>
              <a:gd name="T10" fmla="*/ 55562 w 32"/>
              <a:gd name="T11" fmla="*/ 26939 h 33"/>
              <a:gd name="T12" fmla="*/ 17363 w 32"/>
              <a:gd name="T13" fmla="*/ 55562 h 33"/>
              <a:gd name="T14" fmla="*/ 0 60000 65536"/>
              <a:gd name="T15" fmla="*/ 0 60000 65536"/>
              <a:gd name="T16" fmla="*/ 0 60000 65536"/>
              <a:gd name="T17" fmla="*/ 0 60000 65536"/>
              <a:gd name="T18" fmla="*/ 0 60000 65536"/>
              <a:gd name="T19" fmla="*/ 0 60000 65536"/>
              <a:gd name="T20" fmla="*/ 0 60000 65536"/>
              <a:gd name="T21" fmla="*/ 0 w 32"/>
              <a:gd name="T22" fmla="*/ 0 h 33"/>
              <a:gd name="T23" fmla="*/ 32 w 32"/>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3">
                <a:moveTo>
                  <a:pt x="10" y="33"/>
                </a:moveTo>
                <a:lnTo>
                  <a:pt x="0" y="20"/>
                </a:lnTo>
                <a:lnTo>
                  <a:pt x="27" y="0"/>
                </a:lnTo>
                <a:lnTo>
                  <a:pt x="30" y="0"/>
                </a:lnTo>
                <a:lnTo>
                  <a:pt x="30" y="16"/>
                </a:lnTo>
                <a:lnTo>
                  <a:pt x="32" y="16"/>
                </a:lnTo>
                <a:lnTo>
                  <a:pt x="10" y="33"/>
                </a:lnTo>
                <a:close/>
              </a:path>
            </a:pathLst>
          </a:custGeom>
          <a:solidFill>
            <a:srgbClr val="DC2B19"/>
          </a:solidFill>
          <a:ln w="1588">
            <a:solidFill>
              <a:srgbClr val="DC2B19"/>
            </a:solidFill>
            <a:round/>
            <a:headEnd/>
            <a:tailEnd/>
          </a:ln>
        </p:spPr>
        <p:txBody>
          <a:bodyPr/>
          <a:lstStyle/>
          <a:p>
            <a:endParaRPr lang="en-US"/>
          </a:p>
        </p:txBody>
      </p:sp>
      <p:sp>
        <p:nvSpPr>
          <p:cNvPr id="19724" name="Freeform 268"/>
          <p:cNvSpPr>
            <a:spLocks/>
          </p:cNvSpPr>
          <p:nvPr/>
        </p:nvSpPr>
        <p:spPr bwMode="auto">
          <a:xfrm>
            <a:off x="4521200" y="4316413"/>
            <a:ext cx="52388" cy="26987"/>
          </a:xfrm>
          <a:custGeom>
            <a:avLst/>
            <a:gdLst>
              <a:gd name="T0" fmla="*/ 0 w 31"/>
              <a:gd name="T1" fmla="*/ 26987 h 16"/>
              <a:gd name="T2" fmla="*/ 0 w 31"/>
              <a:gd name="T3" fmla="*/ 0 h 16"/>
              <a:gd name="T4" fmla="*/ 47318 w 31"/>
              <a:gd name="T5" fmla="*/ 0 h 16"/>
              <a:gd name="T6" fmla="*/ 52388 w 31"/>
              <a:gd name="T7" fmla="*/ 5060 h 16"/>
              <a:gd name="T8" fmla="*/ 32109 w 31"/>
              <a:gd name="T9" fmla="*/ 23614 h 16"/>
              <a:gd name="T10" fmla="*/ 35489 w 31"/>
              <a:gd name="T11" fmla="*/ 26987 h 16"/>
              <a:gd name="T12" fmla="*/ 0 w 31"/>
              <a:gd name="T13" fmla="*/ 26987 h 16"/>
              <a:gd name="T14" fmla="*/ 0 60000 65536"/>
              <a:gd name="T15" fmla="*/ 0 60000 65536"/>
              <a:gd name="T16" fmla="*/ 0 60000 65536"/>
              <a:gd name="T17" fmla="*/ 0 60000 65536"/>
              <a:gd name="T18" fmla="*/ 0 60000 65536"/>
              <a:gd name="T19" fmla="*/ 0 60000 65536"/>
              <a:gd name="T20" fmla="*/ 0 60000 65536"/>
              <a:gd name="T21" fmla="*/ 0 w 31"/>
              <a:gd name="T22" fmla="*/ 0 h 16"/>
              <a:gd name="T23" fmla="*/ 31 w 31"/>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6">
                <a:moveTo>
                  <a:pt x="0" y="16"/>
                </a:moveTo>
                <a:lnTo>
                  <a:pt x="0" y="0"/>
                </a:lnTo>
                <a:lnTo>
                  <a:pt x="28" y="0"/>
                </a:lnTo>
                <a:lnTo>
                  <a:pt x="31" y="3"/>
                </a:lnTo>
                <a:lnTo>
                  <a:pt x="19" y="14"/>
                </a:lnTo>
                <a:lnTo>
                  <a:pt x="21" y="16"/>
                </a:lnTo>
                <a:lnTo>
                  <a:pt x="0" y="16"/>
                </a:lnTo>
                <a:close/>
              </a:path>
            </a:pathLst>
          </a:custGeom>
          <a:solidFill>
            <a:srgbClr val="DC2B19"/>
          </a:solidFill>
          <a:ln w="1588">
            <a:solidFill>
              <a:srgbClr val="DC2B19"/>
            </a:solidFill>
            <a:round/>
            <a:headEnd/>
            <a:tailEnd/>
          </a:ln>
        </p:spPr>
        <p:txBody>
          <a:bodyPr/>
          <a:lstStyle/>
          <a:p>
            <a:endParaRPr lang="en-US"/>
          </a:p>
        </p:txBody>
      </p:sp>
      <p:sp>
        <p:nvSpPr>
          <p:cNvPr id="19725" name="Freeform 269"/>
          <p:cNvSpPr>
            <a:spLocks/>
          </p:cNvSpPr>
          <p:nvPr/>
        </p:nvSpPr>
        <p:spPr bwMode="auto">
          <a:xfrm>
            <a:off x="4552950" y="4279900"/>
            <a:ext cx="63500" cy="63500"/>
          </a:xfrm>
          <a:custGeom>
            <a:avLst/>
            <a:gdLst>
              <a:gd name="T0" fmla="*/ 0 w 37"/>
              <a:gd name="T1" fmla="*/ 18878 h 37"/>
              <a:gd name="T2" fmla="*/ 20595 w 37"/>
              <a:gd name="T3" fmla="*/ 0 h 37"/>
              <a:gd name="T4" fmla="*/ 63500 w 37"/>
              <a:gd name="T5" fmla="*/ 48054 h 37"/>
              <a:gd name="T6" fmla="*/ 63500 w 37"/>
              <a:gd name="T7" fmla="*/ 49770 h 37"/>
              <a:gd name="T8" fmla="*/ 39473 w 37"/>
              <a:gd name="T9" fmla="*/ 61784 h 37"/>
              <a:gd name="T10" fmla="*/ 39473 w 37"/>
              <a:gd name="T11" fmla="*/ 63500 h 37"/>
              <a:gd name="T12" fmla="*/ 0 w 37"/>
              <a:gd name="T13" fmla="*/ 18878 h 37"/>
              <a:gd name="T14" fmla="*/ 0 60000 65536"/>
              <a:gd name="T15" fmla="*/ 0 60000 65536"/>
              <a:gd name="T16" fmla="*/ 0 60000 65536"/>
              <a:gd name="T17" fmla="*/ 0 60000 65536"/>
              <a:gd name="T18" fmla="*/ 0 60000 65536"/>
              <a:gd name="T19" fmla="*/ 0 60000 65536"/>
              <a:gd name="T20" fmla="*/ 0 60000 65536"/>
              <a:gd name="T21" fmla="*/ 0 w 37"/>
              <a:gd name="T22" fmla="*/ 0 h 37"/>
              <a:gd name="T23" fmla="*/ 37 w 37"/>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7">
                <a:moveTo>
                  <a:pt x="0" y="11"/>
                </a:moveTo>
                <a:lnTo>
                  <a:pt x="12" y="0"/>
                </a:lnTo>
                <a:lnTo>
                  <a:pt x="37" y="28"/>
                </a:lnTo>
                <a:lnTo>
                  <a:pt x="37" y="29"/>
                </a:lnTo>
                <a:lnTo>
                  <a:pt x="23" y="36"/>
                </a:lnTo>
                <a:lnTo>
                  <a:pt x="23" y="37"/>
                </a:lnTo>
                <a:lnTo>
                  <a:pt x="0" y="11"/>
                </a:lnTo>
                <a:close/>
              </a:path>
            </a:pathLst>
          </a:custGeom>
          <a:solidFill>
            <a:srgbClr val="DC2B19"/>
          </a:solidFill>
          <a:ln w="1588">
            <a:solidFill>
              <a:srgbClr val="DC2B19"/>
            </a:solidFill>
            <a:round/>
            <a:headEnd/>
            <a:tailEnd/>
          </a:ln>
        </p:spPr>
        <p:txBody>
          <a:bodyPr/>
          <a:lstStyle/>
          <a:p>
            <a:endParaRPr lang="en-US"/>
          </a:p>
        </p:txBody>
      </p:sp>
      <p:sp>
        <p:nvSpPr>
          <p:cNvPr id="19726" name="Freeform 270"/>
          <p:cNvSpPr>
            <a:spLocks/>
          </p:cNvSpPr>
          <p:nvPr/>
        </p:nvSpPr>
        <p:spPr bwMode="auto">
          <a:xfrm>
            <a:off x="4592638" y="4335463"/>
            <a:ext cx="68262" cy="101600"/>
          </a:xfrm>
          <a:custGeom>
            <a:avLst/>
            <a:gdLst>
              <a:gd name="T0" fmla="*/ 0 w 40"/>
              <a:gd name="T1" fmla="*/ 12054 h 59"/>
              <a:gd name="T2" fmla="*/ 23892 w 40"/>
              <a:gd name="T3" fmla="*/ 0 h 59"/>
              <a:gd name="T4" fmla="*/ 66555 w 40"/>
              <a:gd name="T5" fmla="*/ 91268 h 59"/>
              <a:gd name="T6" fmla="*/ 68262 w 40"/>
              <a:gd name="T7" fmla="*/ 91268 h 59"/>
              <a:gd name="T8" fmla="*/ 40957 w 40"/>
              <a:gd name="T9" fmla="*/ 101600 h 59"/>
              <a:gd name="T10" fmla="*/ 42664 w 40"/>
              <a:gd name="T11" fmla="*/ 101600 h 59"/>
              <a:gd name="T12" fmla="*/ 0 w 40"/>
              <a:gd name="T13" fmla="*/ 12054 h 59"/>
              <a:gd name="T14" fmla="*/ 0 60000 65536"/>
              <a:gd name="T15" fmla="*/ 0 60000 65536"/>
              <a:gd name="T16" fmla="*/ 0 60000 65536"/>
              <a:gd name="T17" fmla="*/ 0 60000 65536"/>
              <a:gd name="T18" fmla="*/ 0 60000 65536"/>
              <a:gd name="T19" fmla="*/ 0 60000 65536"/>
              <a:gd name="T20" fmla="*/ 0 60000 65536"/>
              <a:gd name="T21" fmla="*/ 0 w 40"/>
              <a:gd name="T22" fmla="*/ 0 h 59"/>
              <a:gd name="T23" fmla="*/ 40 w 40"/>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59">
                <a:moveTo>
                  <a:pt x="0" y="7"/>
                </a:moveTo>
                <a:lnTo>
                  <a:pt x="14" y="0"/>
                </a:lnTo>
                <a:lnTo>
                  <a:pt x="39" y="53"/>
                </a:lnTo>
                <a:lnTo>
                  <a:pt x="40" y="53"/>
                </a:lnTo>
                <a:lnTo>
                  <a:pt x="24" y="59"/>
                </a:lnTo>
                <a:lnTo>
                  <a:pt x="25" y="59"/>
                </a:lnTo>
                <a:lnTo>
                  <a:pt x="0" y="7"/>
                </a:lnTo>
                <a:close/>
              </a:path>
            </a:pathLst>
          </a:custGeom>
          <a:solidFill>
            <a:srgbClr val="DC2B19"/>
          </a:solidFill>
          <a:ln w="1588">
            <a:solidFill>
              <a:srgbClr val="DC2B19"/>
            </a:solidFill>
            <a:round/>
            <a:headEnd/>
            <a:tailEnd/>
          </a:ln>
        </p:spPr>
        <p:txBody>
          <a:bodyPr/>
          <a:lstStyle/>
          <a:p>
            <a:endParaRPr lang="en-US"/>
          </a:p>
        </p:txBody>
      </p:sp>
      <p:sp>
        <p:nvSpPr>
          <p:cNvPr id="19727" name="Freeform 271"/>
          <p:cNvSpPr>
            <a:spLocks/>
          </p:cNvSpPr>
          <p:nvPr/>
        </p:nvSpPr>
        <p:spPr bwMode="auto">
          <a:xfrm>
            <a:off x="4632325" y="4425950"/>
            <a:ext cx="69850" cy="123825"/>
          </a:xfrm>
          <a:custGeom>
            <a:avLst/>
            <a:gdLst>
              <a:gd name="T0" fmla="*/ 0 w 40"/>
              <a:gd name="T1" fmla="*/ 10319 h 72"/>
              <a:gd name="T2" fmla="*/ 27940 w 40"/>
              <a:gd name="T3" fmla="*/ 0 h 72"/>
              <a:gd name="T4" fmla="*/ 69850 w 40"/>
              <a:gd name="T5" fmla="*/ 115226 h 72"/>
              <a:gd name="T6" fmla="*/ 69850 w 40"/>
              <a:gd name="T7" fmla="*/ 113506 h 72"/>
              <a:gd name="T8" fmla="*/ 43656 w 40"/>
              <a:gd name="T9" fmla="*/ 123825 h 72"/>
              <a:gd name="T10" fmla="*/ 43656 w 40"/>
              <a:gd name="T11" fmla="*/ 123825 h 72"/>
              <a:gd name="T12" fmla="*/ 0 w 40"/>
              <a:gd name="T13" fmla="*/ 10319 h 72"/>
              <a:gd name="T14" fmla="*/ 0 60000 65536"/>
              <a:gd name="T15" fmla="*/ 0 60000 65536"/>
              <a:gd name="T16" fmla="*/ 0 60000 65536"/>
              <a:gd name="T17" fmla="*/ 0 60000 65536"/>
              <a:gd name="T18" fmla="*/ 0 60000 65536"/>
              <a:gd name="T19" fmla="*/ 0 60000 65536"/>
              <a:gd name="T20" fmla="*/ 0 60000 65536"/>
              <a:gd name="T21" fmla="*/ 0 w 40"/>
              <a:gd name="T22" fmla="*/ 0 h 72"/>
              <a:gd name="T23" fmla="*/ 40 w 40"/>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72">
                <a:moveTo>
                  <a:pt x="0" y="6"/>
                </a:moveTo>
                <a:lnTo>
                  <a:pt x="16" y="0"/>
                </a:lnTo>
                <a:lnTo>
                  <a:pt x="40" y="67"/>
                </a:lnTo>
                <a:lnTo>
                  <a:pt x="40" y="66"/>
                </a:lnTo>
                <a:lnTo>
                  <a:pt x="25" y="72"/>
                </a:lnTo>
                <a:lnTo>
                  <a:pt x="0" y="6"/>
                </a:lnTo>
                <a:close/>
              </a:path>
            </a:pathLst>
          </a:custGeom>
          <a:solidFill>
            <a:srgbClr val="DC2B19"/>
          </a:solidFill>
          <a:ln w="1588">
            <a:solidFill>
              <a:srgbClr val="DC2B19"/>
            </a:solidFill>
            <a:round/>
            <a:headEnd/>
            <a:tailEnd/>
          </a:ln>
        </p:spPr>
        <p:txBody>
          <a:bodyPr/>
          <a:lstStyle/>
          <a:p>
            <a:endParaRPr lang="en-US"/>
          </a:p>
        </p:txBody>
      </p:sp>
      <p:sp>
        <p:nvSpPr>
          <p:cNvPr id="19728" name="Freeform 272"/>
          <p:cNvSpPr>
            <a:spLocks/>
          </p:cNvSpPr>
          <p:nvPr/>
        </p:nvSpPr>
        <p:spPr bwMode="auto">
          <a:xfrm>
            <a:off x="4675188" y="4540250"/>
            <a:ext cx="66675" cy="122238"/>
          </a:xfrm>
          <a:custGeom>
            <a:avLst/>
            <a:gdLst>
              <a:gd name="T0" fmla="*/ 0 w 39"/>
              <a:gd name="T1" fmla="*/ 10330 h 71"/>
              <a:gd name="T2" fmla="*/ 25644 w 39"/>
              <a:gd name="T3" fmla="*/ 0 h 71"/>
              <a:gd name="T4" fmla="*/ 66675 w 39"/>
              <a:gd name="T5" fmla="*/ 110186 h 71"/>
              <a:gd name="T6" fmla="*/ 66675 w 39"/>
              <a:gd name="T7" fmla="*/ 108465 h 71"/>
              <a:gd name="T8" fmla="*/ 42740 w 39"/>
              <a:gd name="T9" fmla="*/ 122238 h 71"/>
              <a:gd name="T10" fmla="*/ 42740 w 39"/>
              <a:gd name="T11" fmla="*/ 120516 h 71"/>
              <a:gd name="T12" fmla="*/ 0 w 39"/>
              <a:gd name="T13" fmla="*/ 10330 h 71"/>
              <a:gd name="T14" fmla="*/ 0 60000 65536"/>
              <a:gd name="T15" fmla="*/ 0 60000 65536"/>
              <a:gd name="T16" fmla="*/ 0 60000 65536"/>
              <a:gd name="T17" fmla="*/ 0 60000 65536"/>
              <a:gd name="T18" fmla="*/ 0 60000 65536"/>
              <a:gd name="T19" fmla="*/ 0 60000 65536"/>
              <a:gd name="T20" fmla="*/ 0 60000 65536"/>
              <a:gd name="T21" fmla="*/ 0 w 39"/>
              <a:gd name="T22" fmla="*/ 0 h 71"/>
              <a:gd name="T23" fmla="*/ 39 w 39"/>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71">
                <a:moveTo>
                  <a:pt x="0" y="6"/>
                </a:moveTo>
                <a:lnTo>
                  <a:pt x="15" y="0"/>
                </a:lnTo>
                <a:lnTo>
                  <a:pt x="39" y="64"/>
                </a:lnTo>
                <a:lnTo>
                  <a:pt x="39" y="63"/>
                </a:lnTo>
                <a:lnTo>
                  <a:pt x="25" y="71"/>
                </a:lnTo>
                <a:lnTo>
                  <a:pt x="25" y="70"/>
                </a:lnTo>
                <a:lnTo>
                  <a:pt x="0" y="6"/>
                </a:lnTo>
                <a:close/>
              </a:path>
            </a:pathLst>
          </a:custGeom>
          <a:solidFill>
            <a:srgbClr val="DC2B19"/>
          </a:solidFill>
          <a:ln w="1588">
            <a:solidFill>
              <a:srgbClr val="DC2B19"/>
            </a:solidFill>
            <a:round/>
            <a:headEnd/>
            <a:tailEnd/>
          </a:ln>
        </p:spPr>
        <p:txBody>
          <a:bodyPr/>
          <a:lstStyle/>
          <a:p>
            <a:endParaRPr lang="en-US"/>
          </a:p>
        </p:txBody>
      </p:sp>
      <p:sp>
        <p:nvSpPr>
          <p:cNvPr id="19729" name="Freeform 273"/>
          <p:cNvSpPr>
            <a:spLocks/>
          </p:cNvSpPr>
          <p:nvPr/>
        </p:nvSpPr>
        <p:spPr bwMode="auto">
          <a:xfrm>
            <a:off x="4718050" y="4648200"/>
            <a:ext cx="65088" cy="93663"/>
          </a:xfrm>
          <a:custGeom>
            <a:avLst/>
            <a:gdLst>
              <a:gd name="T0" fmla="*/ 0 w 38"/>
              <a:gd name="T1" fmla="*/ 13624 h 55"/>
              <a:gd name="T2" fmla="*/ 23980 w 38"/>
              <a:gd name="T3" fmla="*/ 0 h 55"/>
              <a:gd name="T4" fmla="*/ 65088 w 38"/>
              <a:gd name="T5" fmla="*/ 73227 h 55"/>
              <a:gd name="T6" fmla="*/ 63375 w 38"/>
              <a:gd name="T7" fmla="*/ 71524 h 55"/>
              <a:gd name="T8" fmla="*/ 46247 w 38"/>
              <a:gd name="T9" fmla="*/ 93663 h 55"/>
              <a:gd name="T10" fmla="*/ 44534 w 38"/>
              <a:gd name="T11" fmla="*/ 91960 h 55"/>
              <a:gd name="T12" fmla="*/ 0 w 38"/>
              <a:gd name="T13" fmla="*/ 13624 h 55"/>
              <a:gd name="T14" fmla="*/ 0 60000 65536"/>
              <a:gd name="T15" fmla="*/ 0 60000 65536"/>
              <a:gd name="T16" fmla="*/ 0 60000 65536"/>
              <a:gd name="T17" fmla="*/ 0 60000 65536"/>
              <a:gd name="T18" fmla="*/ 0 60000 65536"/>
              <a:gd name="T19" fmla="*/ 0 60000 65536"/>
              <a:gd name="T20" fmla="*/ 0 60000 65536"/>
              <a:gd name="T21" fmla="*/ 0 w 38"/>
              <a:gd name="T22" fmla="*/ 0 h 55"/>
              <a:gd name="T23" fmla="*/ 38 w 38"/>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5">
                <a:moveTo>
                  <a:pt x="0" y="8"/>
                </a:moveTo>
                <a:lnTo>
                  <a:pt x="14" y="0"/>
                </a:lnTo>
                <a:lnTo>
                  <a:pt x="38" y="43"/>
                </a:lnTo>
                <a:lnTo>
                  <a:pt x="37" y="42"/>
                </a:lnTo>
                <a:lnTo>
                  <a:pt x="27" y="55"/>
                </a:lnTo>
                <a:lnTo>
                  <a:pt x="26" y="54"/>
                </a:lnTo>
                <a:lnTo>
                  <a:pt x="0" y="8"/>
                </a:lnTo>
                <a:close/>
              </a:path>
            </a:pathLst>
          </a:custGeom>
          <a:solidFill>
            <a:srgbClr val="DC2B19"/>
          </a:solidFill>
          <a:ln w="1588">
            <a:solidFill>
              <a:srgbClr val="DC2B19"/>
            </a:solidFill>
            <a:round/>
            <a:headEnd/>
            <a:tailEnd/>
          </a:ln>
        </p:spPr>
        <p:txBody>
          <a:bodyPr/>
          <a:lstStyle/>
          <a:p>
            <a:endParaRPr lang="en-US"/>
          </a:p>
        </p:txBody>
      </p:sp>
      <p:sp>
        <p:nvSpPr>
          <p:cNvPr id="19730" name="Freeform 274"/>
          <p:cNvSpPr>
            <a:spLocks/>
          </p:cNvSpPr>
          <p:nvPr/>
        </p:nvSpPr>
        <p:spPr bwMode="auto">
          <a:xfrm>
            <a:off x="4764088" y="4719638"/>
            <a:ext cx="55562" cy="55562"/>
          </a:xfrm>
          <a:custGeom>
            <a:avLst/>
            <a:gdLst>
              <a:gd name="T0" fmla="*/ 0 w 32"/>
              <a:gd name="T1" fmla="*/ 22572 h 32"/>
              <a:gd name="T2" fmla="*/ 17363 w 32"/>
              <a:gd name="T3" fmla="*/ 0 h 32"/>
              <a:gd name="T4" fmla="*/ 53826 w 32"/>
              <a:gd name="T5" fmla="*/ 26045 h 32"/>
              <a:gd name="T6" fmla="*/ 46880 w 32"/>
              <a:gd name="T7" fmla="*/ 27781 h 32"/>
              <a:gd name="T8" fmla="*/ 55562 w 32"/>
              <a:gd name="T9" fmla="*/ 53826 h 32"/>
              <a:gd name="T10" fmla="*/ 48617 w 32"/>
              <a:gd name="T11" fmla="*/ 55562 h 32"/>
              <a:gd name="T12" fmla="*/ 0 w 32"/>
              <a:gd name="T13" fmla="*/ 22572 h 32"/>
              <a:gd name="T14" fmla="*/ 0 60000 65536"/>
              <a:gd name="T15" fmla="*/ 0 60000 65536"/>
              <a:gd name="T16" fmla="*/ 0 60000 65536"/>
              <a:gd name="T17" fmla="*/ 0 60000 65536"/>
              <a:gd name="T18" fmla="*/ 0 60000 65536"/>
              <a:gd name="T19" fmla="*/ 0 60000 65536"/>
              <a:gd name="T20" fmla="*/ 0 60000 65536"/>
              <a:gd name="T21" fmla="*/ 0 w 32"/>
              <a:gd name="T22" fmla="*/ 0 h 32"/>
              <a:gd name="T23" fmla="*/ 32 w 32"/>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2">
                <a:moveTo>
                  <a:pt x="0" y="13"/>
                </a:moveTo>
                <a:lnTo>
                  <a:pt x="10" y="0"/>
                </a:lnTo>
                <a:lnTo>
                  <a:pt x="31" y="15"/>
                </a:lnTo>
                <a:lnTo>
                  <a:pt x="27" y="16"/>
                </a:lnTo>
                <a:lnTo>
                  <a:pt x="32" y="31"/>
                </a:lnTo>
                <a:lnTo>
                  <a:pt x="28" y="32"/>
                </a:lnTo>
                <a:lnTo>
                  <a:pt x="0" y="13"/>
                </a:lnTo>
                <a:close/>
              </a:path>
            </a:pathLst>
          </a:custGeom>
          <a:solidFill>
            <a:srgbClr val="DC2B19"/>
          </a:solidFill>
          <a:ln w="1588">
            <a:solidFill>
              <a:srgbClr val="DC2B19"/>
            </a:solidFill>
            <a:round/>
            <a:headEnd/>
            <a:tailEnd/>
          </a:ln>
        </p:spPr>
        <p:txBody>
          <a:bodyPr/>
          <a:lstStyle/>
          <a:p>
            <a:endParaRPr lang="en-US"/>
          </a:p>
        </p:txBody>
      </p:sp>
      <p:sp>
        <p:nvSpPr>
          <p:cNvPr id="19731" name="Freeform 275"/>
          <p:cNvSpPr>
            <a:spLocks/>
          </p:cNvSpPr>
          <p:nvPr/>
        </p:nvSpPr>
        <p:spPr bwMode="auto">
          <a:xfrm>
            <a:off x="4810125" y="4737100"/>
            <a:ext cx="55563" cy="36513"/>
          </a:xfrm>
          <a:custGeom>
            <a:avLst/>
            <a:gdLst>
              <a:gd name="T0" fmla="*/ 8682 w 32"/>
              <a:gd name="T1" fmla="*/ 36513 h 21"/>
              <a:gd name="T2" fmla="*/ 0 w 32"/>
              <a:gd name="T3" fmla="*/ 10432 h 21"/>
              <a:gd name="T4" fmla="*/ 41672 w 32"/>
              <a:gd name="T5" fmla="*/ 0 h 21"/>
              <a:gd name="T6" fmla="*/ 39936 w 32"/>
              <a:gd name="T7" fmla="*/ 0 h 21"/>
              <a:gd name="T8" fmla="*/ 55563 w 32"/>
              <a:gd name="T9" fmla="*/ 22603 h 21"/>
              <a:gd name="T10" fmla="*/ 53827 w 32"/>
              <a:gd name="T11" fmla="*/ 24342 h 21"/>
              <a:gd name="T12" fmla="*/ 8682 w 32"/>
              <a:gd name="T13" fmla="*/ 36513 h 21"/>
              <a:gd name="T14" fmla="*/ 0 60000 65536"/>
              <a:gd name="T15" fmla="*/ 0 60000 65536"/>
              <a:gd name="T16" fmla="*/ 0 60000 65536"/>
              <a:gd name="T17" fmla="*/ 0 60000 65536"/>
              <a:gd name="T18" fmla="*/ 0 60000 65536"/>
              <a:gd name="T19" fmla="*/ 0 60000 65536"/>
              <a:gd name="T20" fmla="*/ 0 60000 65536"/>
              <a:gd name="T21" fmla="*/ 0 w 32"/>
              <a:gd name="T22" fmla="*/ 0 h 21"/>
              <a:gd name="T23" fmla="*/ 32 w 32"/>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1">
                <a:moveTo>
                  <a:pt x="5" y="21"/>
                </a:moveTo>
                <a:lnTo>
                  <a:pt x="0" y="6"/>
                </a:lnTo>
                <a:lnTo>
                  <a:pt x="24" y="0"/>
                </a:lnTo>
                <a:lnTo>
                  <a:pt x="23" y="0"/>
                </a:lnTo>
                <a:lnTo>
                  <a:pt x="32" y="13"/>
                </a:lnTo>
                <a:lnTo>
                  <a:pt x="31" y="14"/>
                </a:lnTo>
                <a:lnTo>
                  <a:pt x="5" y="21"/>
                </a:lnTo>
                <a:close/>
              </a:path>
            </a:pathLst>
          </a:custGeom>
          <a:solidFill>
            <a:srgbClr val="DC2B19"/>
          </a:solidFill>
          <a:ln w="1588">
            <a:solidFill>
              <a:srgbClr val="DC2B19"/>
            </a:solidFill>
            <a:round/>
            <a:headEnd/>
            <a:tailEnd/>
          </a:ln>
        </p:spPr>
        <p:txBody>
          <a:bodyPr/>
          <a:lstStyle/>
          <a:p>
            <a:endParaRPr lang="en-US"/>
          </a:p>
        </p:txBody>
      </p:sp>
      <p:sp>
        <p:nvSpPr>
          <p:cNvPr id="19732" name="Freeform 276"/>
          <p:cNvSpPr>
            <a:spLocks/>
          </p:cNvSpPr>
          <p:nvPr/>
        </p:nvSpPr>
        <p:spPr bwMode="auto">
          <a:xfrm>
            <a:off x="4849813" y="4705350"/>
            <a:ext cx="58737" cy="53975"/>
          </a:xfrm>
          <a:custGeom>
            <a:avLst/>
            <a:gdLst>
              <a:gd name="T0" fmla="*/ 15548 w 34"/>
              <a:gd name="T1" fmla="*/ 53975 h 32"/>
              <a:gd name="T2" fmla="*/ 0 w 34"/>
              <a:gd name="T3" fmla="*/ 32048 h 32"/>
              <a:gd name="T4" fmla="*/ 43189 w 34"/>
              <a:gd name="T5" fmla="*/ 1687 h 32"/>
              <a:gd name="T6" fmla="*/ 44917 w 34"/>
              <a:gd name="T7" fmla="*/ 0 h 32"/>
              <a:gd name="T8" fmla="*/ 57009 w 34"/>
              <a:gd name="T9" fmla="*/ 25301 h 32"/>
              <a:gd name="T10" fmla="*/ 58737 w 34"/>
              <a:gd name="T11" fmla="*/ 23614 h 32"/>
              <a:gd name="T12" fmla="*/ 15548 w 34"/>
              <a:gd name="T13" fmla="*/ 53975 h 32"/>
              <a:gd name="T14" fmla="*/ 0 60000 65536"/>
              <a:gd name="T15" fmla="*/ 0 60000 65536"/>
              <a:gd name="T16" fmla="*/ 0 60000 65536"/>
              <a:gd name="T17" fmla="*/ 0 60000 65536"/>
              <a:gd name="T18" fmla="*/ 0 60000 65536"/>
              <a:gd name="T19" fmla="*/ 0 60000 65536"/>
              <a:gd name="T20" fmla="*/ 0 60000 65536"/>
              <a:gd name="T21" fmla="*/ 0 w 34"/>
              <a:gd name="T22" fmla="*/ 0 h 32"/>
              <a:gd name="T23" fmla="*/ 34 w 3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2">
                <a:moveTo>
                  <a:pt x="9" y="32"/>
                </a:moveTo>
                <a:lnTo>
                  <a:pt x="0" y="19"/>
                </a:lnTo>
                <a:lnTo>
                  <a:pt x="25" y="1"/>
                </a:lnTo>
                <a:lnTo>
                  <a:pt x="26" y="0"/>
                </a:lnTo>
                <a:lnTo>
                  <a:pt x="33" y="15"/>
                </a:lnTo>
                <a:lnTo>
                  <a:pt x="34" y="14"/>
                </a:lnTo>
                <a:lnTo>
                  <a:pt x="9" y="32"/>
                </a:lnTo>
                <a:close/>
              </a:path>
            </a:pathLst>
          </a:custGeom>
          <a:solidFill>
            <a:srgbClr val="DC2B19"/>
          </a:solidFill>
          <a:ln w="1588">
            <a:solidFill>
              <a:srgbClr val="DC2B19"/>
            </a:solidFill>
            <a:round/>
            <a:headEnd/>
            <a:tailEnd/>
          </a:ln>
        </p:spPr>
        <p:txBody>
          <a:bodyPr/>
          <a:lstStyle/>
          <a:p>
            <a:endParaRPr lang="en-US"/>
          </a:p>
        </p:txBody>
      </p:sp>
      <p:sp>
        <p:nvSpPr>
          <p:cNvPr id="19733" name="Freeform 277"/>
          <p:cNvSpPr>
            <a:spLocks/>
          </p:cNvSpPr>
          <p:nvPr/>
        </p:nvSpPr>
        <p:spPr bwMode="auto">
          <a:xfrm>
            <a:off x="4894263" y="4683125"/>
            <a:ext cx="50800" cy="47625"/>
          </a:xfrm>
          <a:custGeom>
            <a:avLst/>
            <a:gdLst>
              <a:gd name="T0" fmla="*/ 11853 w 30"/>
              <a:gd name="T1" fmla="*/ 47625 h 28"/>
              <a:gd name="T2" fmla="*/ 0 w 30"/>
              <a:gd name="T3" fmla="*/ 22112 h 28"/>
              <a:gd name="T4" fmla="*/ 44027 w 30"/>
              <a:gd name="T5" fmla="*/ 0 h 28"/>
              <a:gd name="T6" fmla="*/ 47413 w 30"/>
              <a:gd name="T7" fmla="*/ 0 h 28"/>
              <a:gd name="T8" fmla="*/ 45720 w 30"/>
              <a:gd name="T9" fmla="*/ 27214 h 28"/>
              <a:gd name="T10" fmla="*/ 50800 w 30"/>
              <a:gd name="T11" fmla="*/ 27214 h 28"/>
              <a:gd name="T12" fmla="*/ 11853 w 30"/>
              <a:gd name="T13" fmla="*/ 47625 h 28"/>
              <a:gd name="T14" fmla="*/ 0 60000 65536"/>
              <a:gd name="T15" fmla="*/ 0 60000 65536"/>
              <a:gd name="T16" fmla="*/ 0 60000 65536"/>
              <a:gd name="T17" fmla="*/ 0 60000 65536"/>
              <a:gd name="T18" fmla="*/ 0 60000 65536"/>
              <a:gd name="T19" fmla="*/ 0 60000 65536"/>
              <a:gd name="T20" fmla="*/ 0 60000 65536"/>
              <a:gd name="T21" fmla="*/ 0 w 30"/>
              <a:gd name="T22" fmla="*/ 0 h 28"/>
              <a:gd name="T23" fmla="*/ 30 w 3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8">
                <a:moveTo>
                  <a:pt x="7" y="28"/>
                </a:moveTo>
                <a:lnTo>
                  <a:pt x="0" y="13"/>
                </a:lnTo>
                <a:lnTo>
                  <a:pt x="26" y="0"/>
                </a:lnTo>
                <a:lnTo>
                  <a:pt x="28" y="0"/>
                </a:lnTo>
                <a:lnTo>
                  <a:pt x="27" y="16"/>
                </a:lnTo>
                <a:lnTo>
                  <a:pt x="30" y="16"/>
                </a:lnTo>
                <a:lnTo>
                  <a:pt x="7" y="28"/>
                </a:lnTo>
                <a:close/>
              </a:path>
            </a:pathLst>
          </a:custGeom>
          <a:solidFill>
            <a:srgbClr val="DC2B19"/>
          </a:solidFill>
          <a:ln w="1588">
            <a:solidFill>
              <a:srgbClr val="DC2B19"/>
            </a:solidFill>
            <a:round/>
            <a:headEnd/>
            <a:tailEnd/>
          </a:ln>
        </p:spPr>
        <p:txBody>
          <a:bodyPr/>
          <a:lstStyle/>
          <a:p>
            <a:endParaRPr lang="en-US"/>
          </a:p>
        </p:txBody>
      </p:sp>
      <p:sp>
        <p:nvSpPr>
          <p:cNvPr id="19734" name="Freeform 278"/>
          <p:cNvSpPr>
            <a:spLocks/>
          </p:cNvSpPr>
          <p:nvPr/>
        </p:nvSpPr>
        <p:spPr bwMode="auto">
          <a:xfrm>
            <a:off x="4940300" y="4683125"/>
            <a:ext cx="47625" cy="30163"/>
          </a:xfrm>
          <a:custGeom>
            <a:avLst/>
            <a:gdLst>
              <a:gd name="T0" fmla="*/ 0 w 28"/>
              <a:gd name="T1" fmla="*/ 26812 h 18"/>
              <a:gd name="T2" fmla="*/ 1701 w 28"/>
              <a:gd name="T3" fmla="*/ 0 h 18"/>
              <a:gd name="T4" fmla="*/ 45924 w 28"/>
              <a:gd name="T5" fmla="*/ 3351 h 18"/>
              <a:gd name="T6" fmla="*/ 47625 w 28"/>
              <a:gd name="T7" fmla="*/ 3351 h 18"/>
              <a:gd name="T8" fmla="*/ 39121 w 28"/>
              <a:gd name="T9" fmla="*/ 28487 h 18"/>
              <a:gd name="T10" fmla="*/ 40821 w 28"/>
              <a:gd name="T11" fmla="*/ 30163 h 18"/>
              <a:gd name="T12" fmla="*/ 0 w 28"/>
              <a:gd name="T13" fmla="*/ 26812 h 18"/>
              <a:gd name="T14" fmla="*/ 0 60000 65536"/>
              <a:gd name="T15" fmla="*/ 0 60000 65536"/>
              <a:gd name="T16" fmla="*/ 0 60000 65536"/>
              <a:gd name="T17" fmla="*/ 0 60000 65536"/>
              <a:gd name="T18" fmla="*/ 0 60000 65536"/>
              <a:gd name="T19" fmla="*/ 0 60000 65536"/>
              <a:gd name="T20" fmla="*/ 0 60000 65536"/>
              <a:gd name="T21" fmla="*/ 0 w 28"/>
              <a:gd name="T22" fmla="*/ 0 h 18"/>
              <a:gd name="T23" fmla="*/ 28 w 28"/>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8">
                <a:moveTo>
                  <a:pt x="0" y="16"/>
                </a:moveTo>
                <a:lnTo>
                  <a:pt x="1" y="0"/>
                </a:lnTo>
                <a:lnTo>
                  <a:pt x="27" y="2"/>
                </a:lnTo>
                <a:lnTo>
                  <a:pt x="28" y="2"/>
                </a:lnTo>
                <a:lnTo>
                  <a:pt x="23" y="17"/>
                </a:lnTo>
                <a:lnTo>
                  <a:pt x="24" y="18"/>
                </a:lnTo>
                <a:lnTo>
                  <a:pt x="0" y="16"/>
                </a:lnTo>
                <a:close/>
              </a:path>
            </a:pathLst>
          </a:custGeom>
          <a:solidFill>
            <a:srgbClr val="DC2B19"/>
          </a:solidFill>
          <a:ln w="1588">
            <a:solidFill>
              <a:srgbClr val="DC2B19"/>
            </a:solidFill>
            <a:round/>
            <a:headEnd/>
            <a:tailEnd/>
          </a:ln>
        </p:spPr>
        <p:txBody>
          <a:bodyPr/>
          <a:lstStyle/>
          <a:p>
            <a:endParaRPr lang="en-US"/>
          </a:p>
        </p:txBody>
      </p:sp>
      <p:sp>
        <p:nvSpPr>
          <p:cNvPr id="19735" name="Freeform 279"/>
          <p:cNvSpPr>
            <a:spLocks/>
          </p:cNvSpPr>
          <p:nvPr/>
        </p:nvSpPr>
        <p:spPr bwMode="auto">
          <a:xfrm>
            <a:off x="4979988" y="4686300"/>
            <a:ext cx="47625" cy="41275"/>
          </a:xfrm>
          <a:custGeom>
            <a:avLst/>
            <a:gdLst>
              <a:gd name="T0" fmla="*/ 0 w 28"/>
              <a:gd name="T1" fmla="*/ 25797 h 24"/>
              <a:gd name="T2" fmla="*/ 8504 w 28"/>
              <a:gd name="T3" fmla="*/ 0 h 24"/>
              <a:gd name="T4" fmla="*/ 47625 w 28"/>
              <a:gd name="T5" fmla="*/ 13758 h 24"/>
              <a:gd name="T6" fmla="*/ 45924 w 28"/>
              <a:gd name="T7" fmla="*/ 13758 h 24"/>
              <a:gd name="T8" fmla="*/ 45924 w 28"/>
              <a:gd name="T9" fmla="*/ 41275 h 24"/>
              <a:gd name="T10" fmla="*/ 44223 w 28"/>
              <a:gd name="T11" fmla="*/ 41275 h 24"/>
              <a:gd name="T12" fmla="*/ 0 w 28"/>
              <a:gd name="T13" fmla="*/ 25797 h 24"/>
              <a:gd name="T14" fmla="*/ 0 60000 65536"/>
              <a:gd name="T15" fmla="*/ 0 60000 65536"/>
              <a:gd name="T16" fmla="*/ 0 60000 65536"/>
              <a:gd name="T17" fmla="*/ 0 60000 65536"/>
              <a:gd name="T18" fmla="*/ 0 60000 65536"/>
              <a:gd name="T19" fmla="*/ 0 60000 65536"/>
              <a:gd name="T20" fmla="*/ 0 60000 65536"/>
              <a:gd name="T21" fmla="*/ 0 w 28"/>
              <a:gd name="T22" fmla="*/ 0 h 24"/>
              <a:gd name="T23" fmla="*/ 28 w 2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4">
                <a:moveTo>
                  <a:pt x="0" y="15"/>
                </a:moveTo>
                <a:lnTo>
                  <a:pt x="5" y="0"/>
                </a:lnTo>
                <a:lnTo>
                  <a:pt x="28" y="8"/>
                </a:lnTo>
                <a:lnTo>
                  <a:pt x="27" y="8"/>
                </a:lnTo>
                <a:lnTo>
                  <a:pt x="27" y="24"/>
                </a:lnTo>
                <a:lnTo>
                  <a:pt x="26" y="24"/>
                </a:lnTo>
                <a:lnTo>
                  <a:pt x="0" y="15"/>
                </a:lnTo>
                <a:close/>
              </a:path>
            </a:pathLst>
          </a:custGeom>
          <a:solidFill>
            <a:srgbClr val="DC2B19"/>
          </a:solidFill>
          <a:ln w="1588">
            <a:solidFill>
              <a:srgbClr val="DC2B19"/>
            </a:solidFill>
            <a:round/>
            <a:headEnd/>
            <a:tailEnd/>
          </a:ln>
        </p:spPr>
        <p:txBody>
          <a:bodyPr/>
          <a:lstStyle/>
          <a:p>
            <a:endParaRPr lang="en-US"/>
          </a:p>
        </p:txBody>
      </p:sp>
      <p:sp>
        <p:nvSpPr>
          <p:cNvPr id="19736" name="Freeform 280"/>
          <p:cNvSpPr>
            <a:spLocks/>
          </p:cNvSpPr>
          <p:nvPr/>
        </p:nvSpPr>
        <p:spPr bwMode="auto">
          <a:xfrm>
            <a:off x="5026025" y="4699000"/>
            <a:ext cx="50800" cy="28575"/>
          </a:xfrm>
          <a:custGeom>
            <a:avLst/>
            <a:gdLst>
              <a:gd name="T0" fmla="*/ 0 w 30"/>
              <a:gd name="T1" fmla="*/ 28575 h 16"/>
              <a:gd name="T2" fmla="*/ 0 w 30"/>
              <a:gd name="T3" fmla="*/ 0 h 16"/>
              <a:gd name="T4" fmla="*/ 37253 w 30"/>
              <a:gd name="T5" fmla="*/ 0 h 16"/>
              <a:gd name="T6" fmla="*/ 32173 w 30"/>
              <a:gd name="T7" fmla="*/ 5358 h 16"/>
              <a:gd name="T8" fmla="*/ 50800 w 30"/>
              <a:gd name="T9" fmla="*/ 25003 h 16"/>
              <a:gd name="T10" fmla="*/ 47413 w 30"/>
              <a:gd name="T11" fmla="*/ 28575 h 16"/>
              <a:gd name="T12" fmla="*/ 0 w 30"/>
              <a:gd name="T13" fmla="*/ 28575 h 16"/>
              <a:gd name="T14" fmla="*/ 0 60000 65536"/>
              <a:gd name="T15" fmla="*/ 0 60000 65536"/>
              <a:gd name="T16" fmla="*/ 0 60000 65536"/>
              <a:gd name="T17" fmla="*/ 0 60000 65536"/>
              <a:gd name="T18" fmla="*/ 0 60000 65536"/>
              <a:gd name="T19" fmla="*/ 0 60000 65536"/>
              <a:gd name="T20" fmla="*/ 0 60000 65536"/>
              <a:gd name="T21" fmla="*/ 0 w 30"/>
              <a:gd name="T22" fmla="*/ 0 h 16"/>
              <a:gd name="T23" fmla="*/ 30 w 30"/>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6">
                <a:moveTo>
                  <a:pt x="0" y="16"/>
                </a:moveTo>
                <a:lnTo>
                  <a:pt x="0" y="0"/>
                </a:lnTo>
                <a:lnTo>
                  <a:pt x="22" y="0"/>
                </a:lnTo>
                <a:lnTo>
                  <a:pt x="19" y="3"/>
                </a:lnTo>
                <a:lnTo>
                  <a:pt x="30" y="14"/>
                </a:lnTo>
                <a:lnTo>
                  <a:pt x="28" y="16"/>
                </a:lnTo>
                <a:lnTo>
                  <a:pt x="0" y="16"/>
                </a:lnTo>
                <a:close/>
              </a:path>
            </a:pathLst>
          </a:custGeom>
          <a:solidFill>
            <a:srgbClr val="DC2B19"/>
          </a:solidFill>
          <a:ln w="1588">
            <a:solidFill>
              <a:srgbClr val="DC2B19"/>
            </a:solidFill>
            <a:round/>
            <a:headEnd/>
            <a:tailEnd/>
          </a:ln>
        </p:spPr>
        <p:txBody>
          <a:bodyPr/>
          <a:lstStyle/>
          <a:p>
            <a:endParaRPr lang="en-US"/>
          </a:p>
        </p:txBody>
      </p:sp>
      <p:sp>
        <p:nvSpPr>
          <p:cNvPr id="19737" name="Freeform 281"/>
          <p:cNvSpPr>
            <a:spLocks/>
          </p:cNvSpPr>
          <p:nvPr/>
        </p:nvSpPr>
        <p:spPr bwMode="auto">
          <a:xfrm>
            <a:off x="5057775" y="4665663"/>
            <a:ext cx="63500" cy="58737"/>
          </a:xfrm>
          <a:custGeom>
            <a:avLst/>
            <a:gdLst>
              <a:gd name="T0" fmla="*/ 18878 w 37"/>
              <a:gd name="T1" fmla="*/ 58737 h 34"/>
              <a:gd name="T2" fmla="*/ 0 w 37"/>
              <a:gd name="T3" fmla="*/ 39734 h 34"/>
              <a:gd name="T4" fmla="*/ 41189 w 37"/>
              <a:gd name="T5" fmla="*/ 0 h 34"/>
              <a:gd name="T6" fmla="*/ 39473 w 37"/>
              <a:gd name="T7" fmla="*/ 1728 h 34"/>
              <a:gd name="T8" fmla="*/ 63500 w 37"/>
              <a:gd name="T9" fmla="*/ 15548 h 34"/>
              <a:gd name="T10" fmla="*/ 63500 w 37"/>
              <a:gd name="T11" fmla="*/ 17276 h 34"/>
              <a:gd name="T12" fmla="*/ 18878 w 37"/>
              <a:gd name="T13" fmla="*/ 58737 h 34"/>
              <a:gd name="T14" fmla="*/ 0 60000 65536"/>
              <a:gd name="T15" fmla="*/ 0 60000 65536"/>
              <a:gd name="T16" fmla="*/ 0 60000 65536"/>
              <a:gd name="T17" fmla="*/ 0 60000 65536"/>
              <a:gd name="T18" fmla="*/ 0 60000 65536"/>
              <a:gd name="T19" fmla="*/ 0 60000 65536"/>
              <a:gd name="T20" fmla="*/ 0 60000 65536"/>
              <a:gd name="T21" fmla="*/ 0 w 37"/>
              <a:gd name="T22" fmla="*/ 0 h 34"/>
              <a:gd name="T23" fmla="*/ 37 w 37"/>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4">
                <a:moveTo>
                  <a:pt x="11" y="34"/>
                </a:moveTo>
                <a:lnTo>
                  <a:pt x="0" y="23"/>
                </a:lnTo>
                <a:lnTo>
                  <a:pt x="24" y="0"/>
                </a:lnTo>
                <a:lnTo>
                  <a:pt x="23" y="1"/>
                </a:lnTo>
                <a:lnTo>
                  <a:pt x="37" y="9"/>
                </a:lnTo>
                <a:lnTo>
                  <a:pt x="37" y="10"/>
                </a:lnTo>
                <a:lnTo>
                  <a:pt x="11" y="34"/>
                </a:lnTo>
                <a:close/>
              </a:path>
            </a:pathLst>
          </a:custGeom>
          <a:solidFill>
            <a:srgbClr val="DC2B19"/>
          </a:solidFill>
          <a:ln w="1588">
            <a:solidFill>
              <a:srgbClr val="DC2B19"/>
            </a:solidFill>
            <a:round/>
            <a:headEnd/>
            <a:tailEnd/>
          </a:ln>
        </p:spPr>
        <p:txBody>
          <a:bodyPr/>
          <a:lstStyle/>
          <a:p>
            <a:endParaRPr lang="en-US"/>
          </a:p>
        </p:txBody>
      </p:sp>
      <p:sp>
        <p:nvSpPr>
          <p:cNvPr id="19738" name="Freeform 282"/>
          <p:cNvSpPr>
            <a:spLocks/>
          </p:cNvSpPr>
          <p:nvPr/>
        </p:nvSpPr>
        <p:spPr bwMode="auto">
          <a:xfrm>
            <a:off x="5097463" y="4592638"/>
            <a:ext cx="66675" cy="88900"/>
          </a:xfrm>
          <a:custGeom>
            <a:avLst/>
            <a:gdLst>
              <a:gd name="T0" fmla="*/ 23935 w 39"/>
              <a:gd name="T1" fmla="*/ 88900 h 51"/>
              <a:gd name="T2" fmla="*/ 0 w 39"/>
              <a:gd name="T3" fmla="*/ 74955 h 51"/>
              <a:gd name="T4" fmla="*/ 42740 w 39"/>
              <a:gd name="T5" fmla="*/ 0 h 51"/>
              <a:gd name="T6" fmla="*/ 42740 w 39"/>
              <a:gd name="T7" fmla="*/ 0 h 51"/>
              <a:gd name="T8" fmla="*/ 66675 w 39"/>
              <a:gd name="T9" fmla="*/ 13945 h 51"/>
              <a:gd name="T10" fmla="*/ 66675 w 39"/>
              <a:gd name="T11" fmla="*/ 13945 h 51"/>
              <a:gd name="T12" fmla="*/ 23935 w 39"/>
              <a:gd name="T13" fmla="*/ 88900 h 51"/>
              <a:gd name="T14" fmla="*/ 0 60000 65536"/>
              <a:gd name="T15" fmla="*/ 0 60000 65536"/>
              <a:gd name="T16" fmla="*/ 0 60000 65536"/>
              <a:gd name="T17" fmla="*/ 0 60000 65536"/>
              <a:gd name="T18" fmla="*/ 0 60000 65536"/>
              <a:gd name="T19" fmla="*/ 0 60000 65536"/>
              <a:gd name="T20" fmla="*/ 0 60000 65536"/>
              <a:gd name="T21" fmla="*/ 0 w 39"/>
              <a:gd name="T22" fmla="*/ 0 h 51"/>
              <a:gd name="T23" fmla="*/ 39 w 39"/>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1">
                <a:moveTo>
                  <a:pt x="14" y="51"/>
                </a:moveTo>
                <a:lnTo>
                  <a:pt x="0" y="43"/>
                </a:lnTo>
                <a:lnTo>
                  <a:pt x="25" y="0"/>
                </a:lnTo>
                <a:lnTo>
                  <a:pt x="39" y="8"/>
                </a:lnTo>
                <a:lnTo>
                  <a:pt x="14" y="51"/>
                </a:lnTo>
                <a:close/>
              </a:path>
            </a:pathLst>
          </a:custGeom>
          <a:solidFill>
            <a:srgbClr val="DC2B19"/>
          </a:solidFill>
          <a:ln w="1588">
            <a:solidFill>
              <a:srgbClr val="DC2B19"/>
            </a:solidFill>
            <a:round/>
            <a:headEnd/>
            <a:tailEnd/>
          </a:ln>
        </p:spPr>
        <p:txBody>
          <a:bodyPr/>
          <a:lstStyle/>
          <a:p>
            <a:endParaRPr lang="en-US"/>
          </a:p>
        </p:txBody>
      </p:sp>
      <p:sp>
        <p:nvSpPr>
          <p:cNvPr id="19739" name="Freeform 283"/>
          <p:cNvSpPr>
            <a:spLocks/>
          </p:cNvSpPr>
          <p:nvPr/>
        </p:nvSpPr>
        <p:spPr bwMode="auto">
          <a:xfrm>
            <a:off x="5140325" y="4510088"/>
            <a:ext cx="66675" cy="96837"/>
          </a:xfrm>
          <a:custGeom>
            <a:avLst/>
            <a:gdLst>
              <a:gd name="T0" fmla="*/ 23935 w 39"/>
              <a:gd name="T1" fmla="*/ 96837 h 56"/>
              <a:gd name="T2" fmla="*/ 0 w 39"/>
              <a:gd name="T3" fmla="*/ 83003 h 56"/>
              <a:gd name="T4" fmla="*/ 42740 w 39"/>
              <a:gd name="T5" fmla="*/ 0 h 56"/>
              <a:gd name="T6" fmla="*/ 44450 w 39"/>
              <a:gd name="T7" fmla="*/ 0 h 56"/>
              <a:gd name="T8" fmla="*/ 66675 w 39"/>
              <a:gd name="T9" fmla="*/ 15563 h 56"/>
              <a:gd name="T10" fmla="*/ 66675 w 39"/>
              <a:gd name="T11" fmla="*/ 15563 h 56"/>
              <a:gd name="T12" fmla="*/ 23935 w 39"/>
              <a:gd name="T13" fmla="*/ 96837 h 56"/>
              <a:gd name="T14" fmla="*/ 0 60000 65536"/>
              <a:gd name="T15" fmla="*/ 0 60000 65536"/>
              <a:gd name="T16" fmla="*/ 0 60000 65536"/>
              <a:gd name="T17" fmla="*/ 0 60000 65536"/>
              <a:gd name="T18" fmla="*/ 0 60000 65536"/>
              <a:gd name="T19" fmla="*/ 0 60000 65536"/>
              <a:gd name="T20" fmla="*/ 0 60000 65536"/>
              <a:gd name="T21" fmla="*/ 0 w 39"/>
              <a:gd name="T22" fmla="*/ 0 h 56"/>
              <a:gd name="T23" fmla="*/ 39 w 39"/>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6">
                <a:moveTo>
                  <a:pt x="14" y="56"/>
                </a:moveTo>
                <a:lnTo>
                  <a:pt x="0" y="48"/>
                </a:lnTo>
                <a:lnTo>
                  <a:pt x="25" y="0"/>
                </a:lnTo>
                <a:lnTo>
                  <a:pt x="26" y="0"/>
                </a:lnTo>
                <a:lnTo>
                  <a:pt x="39" y="9"/>
                </a:lnTo>
                <a:lnTo>
                  <a:pt x="14" y="56"/>
                </a:lnTo>
                <a:close/>
              </a:path>
            </a:pathLst>
          </a:custGeom>
          <a:solidFill>
            <a:srgbClr val="DC2B19"/>
          </a:solidFill>
          <a:ln w="1588">
            <a:solidFill>
              <a:srgbClr val="DC2B19"/>
            </a:solidFill>
            <a:round/>
            <a:headEnd/>
            <a:tailEnd/>
          </a:ln>
        </p:spPr>
        <p:txBody>
          <a:bodyPr/>
          <a:lstStyle/>
          <a:p>
            <a:endParaRPr lang="en-US"/>
          </a:p>
        </p:txBody>
      </p:sp>
      <p:sp>
        <p:nvSpPr>
          <p:cNvPr id="19740" name="Freeform 284"/>
          <p:cNvSpPr>
            <a:spLocks/>
          </p:cNvSpPr>
          <p:nvPr/>
        </p:nvSpPr>
        <p:spPr bwMode="auto">
          <a:xfrm>
            <a:off x="5184775" y="4449763"/>
            <a:ext cx="60325" cy="76200"/>
          </a:xfrm>
          <a:custGeom>
            <a:avLst/>
            <a:gdLst>
              <a:gd name="T0" fmla="*/ 22406 w 35"/>
              <a:gd name="T1" fmla="*/ 76200 h 45"/>
              <a:gd name="T2" fmla="*/ 0 w 35"/>
              <a:gd name="T3" fmla="*/ 60960 h 45"/>
              <a:gd name="T4" fmla="*/ 43089 w 35"/>
              <a:gd name="T5" fmla="*/ 1693 h 45"/>
              <a:gd name="T6" fmla="*/ 48260 w 35"/>
              <a:gd name="T7" fmla="*/ 0 h 45"/>
              <a:gd name="T8" fmla="*/ 56878 w 35"/>
              <a:gd name="T9" fmla="*/ 27093 h 45"/>
              <a:gd name="T10" fmla="*/ 60325 w 35"/>
              <a:gd name="T11" fmla="*/ 25400 h 45"/>
              <a:gd name="T12" fmla="*/ 22406 w 35"/>
              <a:gd name="T13" fmla="*/ 76200 h 45"/>
              <a:gd name="T14" fmla="*/ 0 60000 65536"/>
              <a:gd name="T15" fmla="*/ 0 60000 65536"/>
              <a:gd name="T16" fmla="*/ 0 60000 65536"/>
              <a:gd name="T17" fmla="*/ 0 60000 65536"/>
              <a:gd name="T18" fmla="*/ 0 60000 65536"/>
              <a:gd name="T19" fmla="*/ 0 60000 65536"/>
              <a:gd name="T20" fmla="*/ 0 60000 65536"/>
              <a:gd name="T21" fmla="*/ 0 w 35"/>
              <a:gd name="T22" fmla="*/ 0 h 45"/>
              <a:gd name="T23" fmla="*/ 35 w 3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45">
                <a:moveTo>
                  <a:pt x="13" y="45"/>
                </a:moveTo>
                <a:lnTo>
                  <a:pt x="0" y="36"/>
                </a:lnTo>
                <a:lnTo>
                  <a:pt x="25" y="1"/>
                </a:lnTo>
                <a:lnTo>
                  <a:pt x="28" y="0"/>
                </a:lnTo>
                <a:lnTo>
                  <a:pt x="33" y="16"/>
                </a:lnTo>
                <a:lnTo>
                  <a:pt x="35" y="15"/>
                </a:lnTo>
                <a:lnTo>
                  <a:pt x="13" y="45"/>
                </a:lnTo>
                <a:close/>
              </a:path>
            </a:pathLst>
          </a:custGeom>
          <a:solidFill>
            <a:srgbClr val="DC2B19"/>
          </a:solidFill>
          <a:ln w="1588">
            <a:solidFill>
              <a:srgbClr val="DC2B19"/>
            </a:solidFill>
            <a:round/>
            <a:headEnd/>
            <a:tailEnd/>
          </a:ln>
        </p:spPr>
        <p:txBody>
          <a:bodyPr/>
          <a:lstStyle/>
          <a:p>
            <a:endParaRPr lang="en-US"/>
          </a:p>
        </p:txBody>
      </p:sp>
      <p:sp>
        <p:nvSpPr>
          <p:cNvPr id="19741" name="Freeform 285"/>
          <p:cNvSpPr>
            <a:spLocks/>
          </p:cNvSpPr>
          <p:nvPr/>
        </p:nvSpPr>
        <p:spPr bwMode="auto">
          <a:xfrm>
            <a:off x="5232400" y="4433888"/>
            <a:ext cx="53975" cy="42862"/>
          </a:xfrm>
          <a:custGeom>
            <a:avLst/>
            <a:gdLst>
              <a:gd name="T0" fmla="*/ 8434 w 32"/>
              <a:gd name="T1" fmla="*/ 42862 h 25"/>
              <a:gd name="T2" fmla="*/ 0 w 32"/>
              <a:gd name="T3" fmla="*/ 15430 h 25"/>
              <a:gd name="T4" fmla="*/ 47228 w 32"/>
              <a:gd name="T5" fmla="*/ 0 h 25"/>
              <a:gd name="T6" fmla="*/ 53975 w 32"/>
              <a:gd name="T7" fmla="*/ 3429 h 25"/>
              <a:gd name="T8" fmla="*/ 37108 w 32"/>
              <a:gd name="T9" fmla="*/ 25717 h 25"/>
              <a:gd name="T10" fmla="*/ 43855 w 32"/>
              <a:gd name="T11" fmla="*/ 29146 h 25"/>
              <a:gd name="T12" fmla="*/ 8434 w 32"/>
              <a:gd name="T13" fmla="*/ 42862 h 25"/>
              <a:gd name="T14" fmla="*/ 0 60000 65536"/>
              <a:gd name="T15" fmla="*/ 0 60000 65536"/>
              <a:gd name="T16" fmla="*/ 0 60000 65536"/>
              <a:gd name="T17" fmla="*/ 0 60000 65536"/>
              <a:gd name="T18" fmla="*/ 0 60000 65536"/>
              <a:gd name="T19" fmla="*/ 0 60000 65536"/>
              <a:gd name="T20" fmla="*/ 0 60000 65536"/>
              <a:gd name="T21" fmla="*/ 0 w 32"/>
              <a:gd name="T22" fmla="*/ 0 h 25"/>
              <a:gd name="T23" fmla="*/ 32 w 32"/>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5">
                <a:moveTo>
                  <a:pt x="5" y="25"/>
                </a:moveTo>
                <a:lnTo>
                  <a:pt x="0" y="9"/>
                </a:lnTo>
                <a:lnTo>
                  <a:pt x="28" y="0"/>
                </a:lnTo>
                <a:lnTo>
                  <a:pt x="32" y="2"/>
                </a:lnTo>
                <a:lnTo>
                  <a:pt x="22" y="15"/>
                </a:lnTo>
                <a:lnTo>
                  <a:pt x="26" y="17"/>
                </a:lnTo>
                <a:lnTo>
                  <a:pt x="5" y="25"/>
                </a:lnTo>
                <a:close/>
              </a:path>
            </a:pathLst>
          </a:custGeom>
          <a:solidFill>
            <a:srgbClr val="DC2B19"/>
          </a:solidFill>
          <a:ln w="1588">
            <a:solidFill>
              <a:srgbClr val="DC2B19"/>
            </a:solidFill>
            <a:round/>
            <a:headEnd/>
            <a:tailEnd/>
          </a:ln>
        </p:spPr>
        <p:txBody>
          <a:bodyPr/>
          <a:lstStyle/>
          <a:p>
            <a:endParaRPr lang="en-US"/>
          </a:p>
        </p:txBody>
      </p:sp>
      <p:sp>
        <p:nvSpPr>
          <p:cNvPr id="19742" name="Freeform 286"/>
          <p:cNvSpPr>
            <a:spLocks/>
          </p:cNvSpPr>
          <p:nvPr/>
        </p:nvSpPr>
        <p:spPr bwMode="auto">
          <a:xfrm>
            <a:off x="5270500" y="4437063"/>
            <a:ext cx="61913" cy="50800"/>
          </a:xfrm>
          <a:custGeom>
            <a:avLst/>
            <a:gdLst>
              <a:gd name="T0" fmla="*/ 0 w 37"/>
              <a:gd name="T1" fmla="*/ 22013 h 30"/>
              <a:gd name="T2" fmla="*/ 16733 w 37"/>
              <a:gd name="T3" fmla="*/ 0 h 30"/>
              <a:gd name="T4" fmla="*/ 60240 w 37"/>
              <a:gd name="T5" fmla="*/ 32173 h 30"/>
              <a:gd name="T6" fmla="*/ 61913 w 37"/>
              <a:gd name="T7" fmla="*/ 33867 h 30"/>
              <a:gd name="T8" fmla="*/ 40160 w 37"/>
              <a:gd name="T9" fmla="*/ 49107 h 30"/>
              <a:gd name="T10" fmla="*/ 40160 w 37"/>
              <a:gd name="T11" fmla="*/ 50800 h 30"/>
              <a:gd name="T12" fmla="*/ 0 w 37"/>
              <a:gd name="T13" fmla="*/ 22013 h 30"/>
              <a:gd name="T14" fmla="*/ 0 60000 65536"/>
              <a:gd name="T15" fmla="*/ 0 60000 65536"/>
              <a:gd name="T16" fmla="*/ 0 60000 65536"/>
              <a:gd name="T17" fmla="*/ 0 60000 65536"/>
              <a:gd name="T18" fmla="*/ 0 60000 65536"/>
              <a:gd name="T19" fmla="*/ 0 60000 65536"/>
              <a:gd name="T20" fmla="*/ 0 60000 65536"/>
              <a:gd name="T21" fmla="*/ 0 w 37"/>
              <a:gd name="T22" fmla="*/ 0 h 30"/>
              <a:gd name="T23" fmla="*/ 37 w 37"/>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0">
                <a:moveTo>
                  <a:pt x="0" y="13"/>
                </a:moveTo>
                <a:lnTo>
                  <a:pt x="10" y="0"/>
                </a:lnTo>
                <a:lnTo>
                  <a:pt x="36" y="19"/>
                </a:lnTo>
                <a:lnTo>
                  <a:pt x="37" y="20"/>
                </a:lnTo>
                <a:lnTo>
                  <a:pt x="24" y="29"/>
                </a:lnTo>
                <a:lnTo>
                  <a:pt x="24" y="30"/>
                </a:lnTo>
                <a:lnTo>
                  <a:pt x="0" y="13"/>
                </a:lnTo>
                <a:close/>
              </a:path>
            </a:pathLst>
          </a:custGeom>
          <a:solidFill>
            <a:srgbClr val="DC2B19"/>
          </a:solidFill>
          <a:ln w="1588">
            <a:solidFill>
              <a:srgbClr val="DC2B19"/>
            </a:solidFill>
            <a:round/>
            <a:headEnd/>
            <a:tailEnd/>
          </a:ln>
        </p:spPr>
        <p:txBody>
          <a:bodyPr/>
          <a:lstStyle/>
          <a:p>
            <a:endParaRPr lang="en-US"/>
          </a:p>
        </p:txBody>
      </p:sp>
      <p:sp>
        <p:nvSpPr>
          <p:cNvPr id="19743" name="Freeform 287"/>
          <p:cNvSpPr>
            <a:spLocks/>
          </p:cNvSpPr>
          <p:nvPr/>
        </p:nvSpPr>
        <p:spPr bwMode="auto">
          <a:xfrm>
            <a:off x="5310188" y="4471988"/>
            <a:ext cx="65087" cy="82550"/>
          </a:xfrm>
          <a:custGeom>
            <a:avLst/>
            <a:gdLst>
              <a:gd name="T0" fmla="*/ 0 w 38"/>
              <a:gd name="T1" fmla="*/ 15478 h 48"/>
              <a:gd name="T2" fmla="*/ 22267 w 38"/>
              <a:gd name="T3" fmla="*/ 0 h 48"/>
              <a:gd name="T4" fmla="*/ 65087 w 38"/>
              <a:gd name="T5" fmla="*/ 68792 h 48"/>
              <a:gd name="T6" fmla="*/ 65087 w 38"/>
              <a:gd name="T7" fmla="*/ 68792 h 48"/>
              <a:gd name="T8" fmla="*/ 41108 w 38"/>
              <a:gd name="T9" fmla="*/ 80830 h 48"/>
              <a:gd name="T10" fmla="*/ 41108 w 38"/>
              <a:gd name="T11" fmla="*/ 82550 h 48"/>
              <a:gd name="T12" fmla="*/ 0 w 38"/>
              <a:gd name="T13" fmla="*/ 15478 h 48"/>
              <a:gd name="T14" fmla="*/ 0 60000 65536"/>
              <a:gd name="T15" fmla="*/ 0 60000 65536"/>
              <a:gd name="T16" fmla="*/ 0 60000 65536"/>
              <a:gd name="T17" fmla="*/ 0 60000 65536"/>
              <a:gd name="T18" fmla="*/ 0 60000 65536"/>
              <a:gd name="T19" fmla="*/ 0 60000 65536"/>
              <a:gd name="T20" fmla="*/ 0 60000 65536"/>
              <a:gd name="T21" fmla="*/ 0 w 38"/>
              <a:gd name="T22" fmla="*/ 0 h 48"/>
              <a:gd name="T23" fmla="*/ 38 w 38"/>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48">
                <a:moveTo>
                  <a:pt x="0" y="9"/>
                </a:moveTo>
                <a:lnTo>
                  <a:pt x="13" y="0"/>
                </a:lnTo>
                <a:lnTo>
                  <a:pt x="38" y="40"/>
                </a:lnTo>
                <a:lnTo>
                  <a:pt x="24" y="47"/>
                </a:lnTo>
                <a:lnTo>
                  <a:pt x="24" y="48"/>
                </a:lnTo>
                <a:lnTo>
                  <a:pt x="0" y="9"/>
                </a:lnTo>
                <a:close/>
              </a:path>
            </a:pathLst>
          </a:custGeom>
          <a:solidFill>
            <a:srgbClr val="DC2B19"/>
          </a:solidFill>
          <a:ln w="1588">
            <a:solidFill>
              <a:srgbClr val="DC2B19"/>
            </a:solidFill>
            <a:round/>
            <a:headEnd/>
            <a:tailEnd/>
          </a:ln>
        </p:spPr>
        <p:txBody>
          <a:bodyPr/>
          <a:lstStyle/>
          <a:p>
            <a:endParaRPr lang="en-US"/>
          </a:p>
        </p:txBody>
      </p:sp>
      <p:sp>
        <p:nvSpPr>
          <p:cNvPr id="19744" name="Freeform 288"/>
          <p:cNvSpPr>
            <a:spLocks/>
          </p:cNvSpPr>
          <p:nvPr/>
        </p:nvSpPr>
        <p:spPr bwMode="auto">
          <a:xfrm>
            <a:off x="5351463" y="4540250"/>
            <a:ext cx="65087" cy="98425"/>
          </a:xfrm>
          <a:custGeom>
            <a:avLst/>
            <a:gdLst>
              <a:gd name="T0" fmla="*/ 0 w 38"/>
              <a:gd name="T1" fmla="*/ 12087 h 57"/>
              <a:gd name="T2" fmla="*/ 23979 w 38"/>
              <a:gd name="T3" fmla="*/ 0 h 57"/>
              <a:gd name="T4" fmla="*/ 65087 w 38"/>
              <a:gd name="T5" fmla="*/ 86338 h 57"/>
              <a:gd name="T6" fmla="*/ 65087 w 38"/>
              <a:gd name="T7" fmla="*/ 84611 h 57"/>
              <a:gd name="T8" fmla="*/ 41108 w 38"/>
              <a:gd name="T9" fmla="*/ 98425 h 57"/>
              <a:gd name="T10" fmla="*/ 41108 w 38"/>
              <a:gd name="T11" fmla="*/ 98425 h 57"/>
              <a:gd name="T12" fmla="*/ 0 w 38"/>
              <a:gd name="T13" fmla="*/ 12087 h 57"/>
              <a:gd name="T14" fmla="*/ 0 60000 65536"/>
              <a:gd name="T15" fmla="*/ 0 60000 65536"/>
              <a:gd name="T16" fmla="*/ 0 60000 65536"/>
              <a:gd name="T17" fmla="*/ 0 60000 65536"/>
              <a:gd name="T18" fmla="*/ 0 60000 65536"/>
              <a:gd name="T19" fmla="*/ 0 60000 65536"/>
              <a:gd name="T20" fmla="*/ 0 60000 65536"/>
              <a:gd name="T21" fmla="*/ 0 w 38"/>
              <a:gd name="T22" fmla="*/ 0 h 57"/>
              <a:gd name="T23" fmla="*/ 38 w 38"/>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7">
                <a:moveTo>
                  <a:pt x="0" y="7"/>
                </a:moveTo>
                <a:lnTo>
                  <a:pt x="14" y="0"/>
                </a:lnTo>
                <a:lnTo>
                  <a:pt x="38" y="50"/>
                </a:lnTo>
                <a:lnTo>
                  <a:pt x="38" y="49"/>
                </a:lnTo>
                <a:lnTo>
                  <a:pt x="24" y="57"/>
                </a:lnTo>
                <a:lnTo>
                  <a:pt x="0" y="7"/>
                </a:lnTo>
                <a:close/>
              </a:path>
            </a:pathLst>
          </a:custGeom>
          <a:solidFill>
            <a:srgbClr val="DC2B19"/>
          </a:solidFill>
          <a:ln w="1588">
            <a:solidFill>
              <a:srgbClr val="DC2B19"/>
            </a:solidFill>
            <a:round/>
            <a:headEnd/>
            <a:tailEnd/>
          </a:ln>
        </p:spPr>
        <p:txBody>
          <a:bodyPr/>
          <a:lstStyle/>
          <a:p>
            <a:endParaRPr lang="en-US"/>
          </a:p>
        </p:txBody>
      </p:sp>
      <p:sp>
        <p:nvSpPr>
          <p:cNvPr id="19745" name="Freeform 289"/>
          <p:cNvSpPr>
            <a:spLocks/>
          </p:cNvSpPr>
          <p:nvPr/>
        </p:nvSpPr>
        <p:spPr bwMode="auto">
          <a:xfrm>
            <a:off x="5392738" y="4624388"/>
            <a:ext cx="65087" cy="92075"/>
          </a:xfrm>
          <a:custGeom>
            <a:avLst/>
            <a:gdLst>
              <a:gd name="T0" fmla="*/ 0 w 38"/>
              <a:gd name="T1" fmla="*/ 13641 h 54"/>
              <a:gd name="T2" fmla="*/ 23979 w 38"/>
              <a:gd name="T3" fmla="*/ 0 h 54"/>
              <a:gd name="T4" fmla="*/ 65087 w 38"/>
              <a:gd name="T5" fmla="*/ 75024 h 54"/>
              <a:gd name="T6" fmla="*/ 65087 w 38"/>
              <a:gd name="T7" fmla="*/ 73319 h 54"/>
              <a:gd name="T8" fmla="*/ 44533 w 38"/>
              <a:gd name="T9" fmla="*/ 92075 h 54"/>
              <a:gd name="T10" fmla="*/ 42820 w 38"/>
              <a:gd name="T11" fmla="*/ 90370 h 54"/>
              <a:gd name="T12" fmla="*/ 0 w 38"/>
              <a:gd name="T13" fmla="*/ 13641 h 54"/>
              <a:gd name="T14" fmla="*/ 0 60000 65536"/>
              <a:gd name="T15" fmla="*/ 0 60000 65536"/>
              <a:gd name="T16" fmla="*/ 0 60000 65536"/>
              <a:gd name="T17" fmla="*/ 0 60000 65536"/>
              <a:gd name="T18" fmla="*/ 0 60000 65536"/>
              <a:gd name="T19" fmla="*/ 0 60000 65536"/>
              <a:gd name="T20" fmla="*/ 0 60000 65536"/>
              <a:gd name="T21" fmla="*/ 0 w 38"/>
              <a:gd name="T22" fmla="*/ 0 h 54"/>
              <a:gd name="T23" fmla="*/ 38 w 38"/>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4">
                <a:moveTo>
                  <a:pt x="0" y="8"/>
                </a:moveTo>
                <a:lnTo>
                  <a:pt x="14" y="0"/>
                </a:lnTo>
                <a:lnTo>
                  <a:pt x="38" y="44"/>
                </a:lnTo>
                <a:lnTo>
                  <a:pt x="38" y="43"/>
                </a:lnTo>
                <a:lnTo>
                  <a:pt x="26" y="54"/>
                </a:lnTo>
                <a:lnTo>
                  <a:pt x="25" y="53"/>
                </a:lnTo>
                <a:lnTo>
                  <a:pt x="0" y="8"/>
                </a:lnTo>
                <a:close/>
              </a:path>
            </a:pathLst>
          </a:custGeom>
          <a:solidFill>
            <a:srgbClr val="DC2B19"/>
          </a:solidFill>
          <a:ln w="1588">
            <a:solidFill>
              <a:srgbClr val="DC2B19"/>
            </a:solidFill>
            <a:round/>
            <a:headEnd/>
            <a:tailEnd/>
          </a:ln>
        </p:spPr>
        <p:txBody>
          <a:bodyPr/>
          <a:lstStyle/>
          <a:p>
            <a:endParaRPr lang="en-US"/>
          </a:p>
        </p:txBody>
      </p:sp>
      <p:sp>
        <p:nvSpPr>
          <p:cNvPr id="19746" name="Freeform 290"/>
          <p:cNvSpPr>
            <a:spLocks/>
          </p:cNvSpPr>
          <p:nvPr/>
        </p:nvSpPr>
        <p:spPr bwMode="auto">
          <a:xfrm>
            <a:off x="5437188" y="4697413"/>
            <a:ext cx="60325" cy="69850"/>
          </a:xfrm>
          <a:custGeom>
            <a:avLst/>
            <a:gdLst>
              <a:gd name="T0" fmla="*/ 0 w 35"/>
              <a:gd name="T1" fmla="*/ 19209 h 40"/>
              <a:gd name="T2" fmla="*/ 20683 w 35"/>
              <a:gd name="T3" fmla="*/ 0 h 40"/>
              <a:gd name="T4" fmla="*/ 60325 w 35"/>
              <a:gd name="T5" fmla="*/ 43656 h 40"/>
              <a:gd name="T6" fmla="*/ 55154 w 35"/>
              <a:gd name="T7" fmla="*/ 41910 h 40"/>
              <a:gd name="T8" fmla="*/ 51707 w 35"/>
              <a:gd name="T9" fmla="*/ 69850 h 40"/>
              <a:gd name="T10" fmla="*/ 46536 w 35"/>
              <a:gd name="T11" fmla="*/ 69850 h 40"/>
              <a:gd name="T12" fmla="*/ 0 w 35"/>
              <a:gd name="T13" fmla="*/ 19209 h 40"/>
              <a:gd name="T14" fmla="*/ 0 60000 65536"/>
              <a:gd name="T15" fmla="*/ 0 60000 65536"/>
              <a:gd name="T16" fmla="*/ 0 60000 65536"/>
              <a:gd name="T17" fmla="*/ 0 60000 65536"/>
              <a:gd name="T18" fmla="*/ 0 60000 65536"/>
              <a:gd name="T19" fmla="*/ 0 60000 65536"/>
              <a:gd name="T20" fmla="*/ 0 60000 65536"/>
              <a:gd name="T21" fmla="*/ 0 w 35"/>
              <a:gd name="T22" fmla="*/ 0 h 40"/>
              <a:gd name="T23" fmla="*/ 35 w 35"/>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40">
                <a:moveTo>
                  <a:pt x="0" y="11"/>
                </a:moveTo>
                <a:lnTo>
                  <a:pt x="12" y="0"/>
                </a:lnTo>
                <a:lnTo>
                  <a:pt x="35" y="25"/>
                </a:lnTo>
                <a:lnTo>
                  <a:pt x="32" y="24"/>
                </a:lnTo>
                <a:lnTo>
                  <a:pt x="30" y="40"/>
                </a:lnTo>
                <a:lnTo>
                  <a:pt x="27" y="40"/>
                </a:lnTo>
                <a:lnTo>
                  <a:pt x="0" y="11"/>
                </a:lnTo>
                <a:close/>
              </a:path>
            </a:pathLst>
          </a:custGeom>
          <a:solidFill>
            <a:srgbClr val="DC2B19"/>
          </a:solidFill>
          <a:ln w="1588">
            <a:solidFill>
              <a:srgbClr val="DC2B19"/>
            </a:solidFill>
            <a:round/>
            <a:headEnd/>
            <a:tailEnd/>
          </a:ln>
        </p:spPr>
        <p:txBody>
          <a:bodyPr/>
          <a:lstStyle/>
          <a:p>
            <a:endParaRPr lang="en-US"/>
          </a:p>
        </p:txBody>
      </p:sp>
      <p:sp>
        <p:nvSpPr>
          <p:cNvPr id="19747" name="Freeform 291"/>
          <p:cNvSpPr>
            <a:spLocks/>
          </p:cNvSpPr>
          <p:nvPr/>
        </p:nvSpPr>
        <p:spPr bwMode="auto">
          <a:xfrm>
            <a:off x="5487988" y="4738688"/>
            <a:ext cx="49212" cy="36512"/>
          </a:xfrm>
          <a:custGeom>
            <a:avLst/>
            <a:gdLst>
              <a:gd name="T0" fmla="*/ 0 w 29"/>
              <a:gd name="T1" fmla="*/ 27819 h 21"/>
              <a:gd name="T2" fmla="*/ 3394 w 29"/>
              <a:gd name="T3" fmla="*/ 0 h 21"/>
              <a:gd name="T4" fmla="*/ 40727 w 29"/>
              <a:gd name="T5" fmla="*/ 6955 h 21"/>
              <a:gd name="T6" fmla="*/ 37333 w 29"/>
              <a:gd name="T7" fmla="*/ 8693 h 21"/>
              <a:gd name="T8" fmla="*/ 49212 w 29"/>
              <a:gd name="T9" fmla="*/ 34773 h 21"/>
              <a:gd name="T10" fmla="*/ 45818 w 29"/>
              <a:gd name="T11" fmla="*/ 36512 h 21"/>
              <a:gd name="T12" fmla="*/ 0 w 29"/>
              <a:gd name="T13" fmla="*/ 27819 h 21"/>
              <a:gd name="T14" fmla="*/ 0 60000 65536"/>
              <a:gd name="T15" fmla="*/ 0 60000 65536"/>
              <a:gd name="T16" fmla="*/ 0 60000 65536"/>
              <a:gd name="T17" fmla="*/ 0 60000 65536"/>
              <a:gd name="T18" fmla="*/ 0 60000 65536"/>
              <a:gd name="T19" fmla="*/ 0 60000 65536"/>
              <a:gd name="T20" fmla="*/ 0 60000 65536"/>
              <a:gd name="T21" fmla="*/ 0 w 29"/>
              <a:gd name="T22" fmla="*/ 0 h 21"/>
              <a:gd name="T23" fmla="*/ 29 w 29"/>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1">
                <a:moveTo>
                  <a:pt x="0" y="16"/>
                </a:moveTo>
                <a:lnTo>
                  <a:pt x="2" y="0"/>
                </a:lnTo>
                <a:lnTo>
                  <a:pt x="24" y="4"/>
                </a:lnTo>
                <a:lnTo>
                  <a:pt x="22" y="5"/>
                </a:lnTo>
                <a:lnTo>
                  <a:pt x="29" y="20"/>
                </a:lnTo>
                <a:lnTo>
                  <a:pt x="27" y="21"/>
                </a:lnTo>
                <a:lnTo>
                  <a:pt x="0" y="16"/>
                </a:lnTo>
                <a:close/>
              </a:path>
            </a:pathLst>
          </a:custGeom>
          <a:solidFill>
            <a:srgbClr val="DC2B19"/>
          </a:solidFill>
          <a:ln w="1588">
            <a:solidFill>
              <a:srgbClr val="DC2B19"/>
            </a:solidFill>
            <a:round/>
            <a:headEnd/>
            <a:tailEnd/>
          </a:ln>
        </p:spPr>
        <p:txBody>
          <a:bodyPr/>
          <a:lstStyle/>
          <a:p>
            <a:endParaRPr lang="en-US"/>
          </a:p>
        </p:txBody>
      </p:sp>
      <p:sp>
        <p:nvSpPr>
          <p:cNvPr id="19748" name="Freeform 292"/>
          <p:cNvSpPr>
            <a:spLocks/>
          </p:cNvSpPr>
          <p:nvPr/>
        </p:nvSpPr>
        <p:spPr bwMode="auto">
          <a:xfrm>
            <a:off x="5526088" y="4729163"/>
            <a:ext cx="53975" cy="44450"/>
          </a:xfrm>
          <a:custGeom>
            <a:avLst/>
            <a:gdLst>
              <a:gd name="T0" fmla="*/ 11807 w 32"/>
              <a:gd name="T1" fmla="*/ 44450 h 26"/>
              <a:gd name="T2" fmla="*/ 0 w 32"/>
              <a:gd name="T3" fmla="*/ 18806 h 26"/>
              <a:gd name="T4" fmla="*/ 40481 w 32"/>
              <a:gd name="T5" fmla="*/ 0 h 26"/>
              <a:gd name="T6" fmla="*/ 38795 w 32"/>
              <a:gd name="T7" fmla="*/ 0 h 26"/>
              <a:gd name="T8" fmla="*/ 53975 w 32"/>
              <a:gd name="T9" fmla="*/ 23935 h 26"/>
              <a:gd name="T10" fmla="*/ 53975 w 32"/>
              <a:gd name="T11" fmla="*/ 23935 h 26"/>
              <a:gd name="T12" fmla="*/ 11807 w 32"/>
              <a:gd name="T13" fmla="*/ 44450 h 26"/>
              <a:gd name="T14" fmla="*/ 0 60000 65536"/>
              <a:gd name="T15" fmla="*/ 0 60000 65536"/>
              <a:gd name="T16" fmla="*/ 0 60000 65536"/>
              <a:gd name="T17" fmla="*/ 0 60000 65536"/>
              <a:gd name="T18" fmla="*/ 0 60000 65536"/>
              <a:gd name="T19" fmla="*/ 0 60000 65536"/>
              <a:gd name="T20" fmla="*/ 0 60000 65536"/>
              <a:gd name="T21" fmla="*/ 0 w 32"/>
              <a:gd name="T22" fmla="*/ 0 h 26"/>
              <a:gd name="T23" fmla="*/ 32 w 32"/>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6">
                <a:moveTo>
                  <a:pt x="7" y="26"/>
                </a:moveTo>
                <a:lnTo>
                  <a:pt x="0" y="11"/>
                </a:lnTo>
                <a:lnTo>
                  <a:pt x="24" y="0"/>
                </a:lnTo>
                <a:lnTo>
                  <a:pt x="23" y="0"/>
                </a:lnTo>
                <a:lnTo>
                  <a:pt x="32" y="14"/>
                </a:lnTo>
                <a:lnTo>
                  <a:pt x="7" y="26"/>
                </a:lnTo>
                <a:close/>
              </a:path>
            </a:pathLst>
          </a:custGeom>
          <a:solidFill>
            <a:srgbClr val="DC2B19"/>
          </a:solidFill>
          <a:ln w="1588">
            <a:solidFill>
              <a:srgbClr val="DC2B19"/>
            </a:solidFill>
            <a:round/>
            <a:headEnd/>
            <a:tailEnd/>
          </a:ln>
        </p:spPr>
        <p:txBody>
          <a:bodyPr/>
          <a:lstStyle/>
          <a:p>
            <a:endParaRPr lang="en-US"/>
          </a:p>
        </p:txBody>
      </p:sp>
      <p:sp>
        <p:nvSpPr>
          <p:cNvPr id="19749" name="Freeform 293"/>
          <p:cNvSpPr>
            <a:spLocks/>
          </p:cNvSpPr>
          <p:nvPr/>
        </p:nvSpPr>
        <p:spPr bwMode="auto">
          <a:xfrm>
            <a:off x="5565775" y="4699000"/>
            <a:ext cx="57150" cy="53975"/>
          </a:xfrm>
          <a:custGeom>
            <a:avLst/>
            <a:gdLst>
              <a:gd name="T0" fmla="*/ 15128 w 34"/>
              <a:gd name="T1" fmla="*/ 53975 h 31"/>
              <a:gd name="T2" fmla="*/ 0 w 34"/>
              <a:gd name="T3" fmla="*/ 29599 h 31"/>
              <a:gd name="T4" fmla="*/ 43703 w 34"/>
              <a:gd name="T5" fmla="*/ 1741 h 31"/>
              <a:gd name="T6" fmla="*/ 45384 w 34"/>
              <a:gd name="T7" fmla="*/ 0 h 31"/>
              <a:gd name="T8" fmla="*/ 55469 w 34"/>
              <a:gd name="T9" fmla="*/ 26117 h 31"/>
              <a:gd name="T10" fmla="*/ 57150 w 34"/>
              <a:gd name="T11" fmla="*/ 24376 h 31"/>
              <a:gd name="T12" fmla="*/ 15128 w 34"/>
              <a:gd name="T13" fmla="*/ 53975 h 31"/>
              <a:gd name="T14" fmla="*/ 0 60000 65536"/>
              <a:gd name="T15" fmla="*/ 0 60000 65536"/>
              <a:gd name="T16" fmla="*/ 0 60000 65536"/>
              <a:gd name="T17" fmla="*/ 0 60000 65536"/>
              <a:gd name="T18" fmla="*/ 0 60000 65536"/>
              <a:gd name="T19" fmla="*/ 0 60000 65536"/>
              <a:gd name="T20" fmla="*/ 0 60000 65536"/>
              <a:gd name="T21" fmla="*/ 0 w 34"/>
              <a:gd name="T22" fmla="*/ 0 h 31"/>
              <a:gd name="T23" fmla="*/ 34 w 34"/>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1">
                <a:moveTo>
                  <a:pt x="9" y="31"/>
                </a:moveTo>
                <a:lnTo>
                  <a:pt x="0" y="17"/>
                </a:lnTo>
                <a:lnTo>
                  <a:pt x="26" y="1"/>
                </a:lnTo>
                <a:lnTo>
                  <a:pt x="27" y="0"/>
                </a:lnTo>
                <a:lnTo>
                  <a:pt x="33" y="15"/>
                </a:lnTo>
                <a:lnTo>
                  <a:pt x="34" y="14"/>
                </a:lnTo>
                <a:lnTo>
                  <a:pt x="9" y="31"/>
                </a:lnTo>
                <a:close/>
              </a:path>
            </a:pathLst>
          </a:custGeom>
          <a:solidFill>
            <a:srgbClr val="DC2B19"/>
          </a:solidFill>
          <a:ln w="1588">
            <a:solidFill>
              <a:srgbClr val="DC2B19"/>
            </a:solidFill>
            <a:round/>
            <a:headEnd/>
            <a:tailEnd/>
          </a:ln>
        </p:spPr>
        <p:txBody>
          <a:bodyPr/>
          <a:lstStyle/>
          <a:p>
            <a:endParaRPr lang="en-US"/>
          </a:p>
        </p:txBody>
      </p:sp>
      <p:sp>
        <p:nvSpPr>
          <p:cNvPr id="19750" name="Freeform 294"/>
          <p:cNvSpPr>
            <a:spLocks/>
          </p:cNvSpPr>
          <p:nvPr/>
        </p:nvSpPr>
        <p:spPr bwMode="auto">
          <a:xfrm>
            <a:off x="5611813" y="4678363"/>
            <a:ext cx="50800" cy="47625"/>
          </a:xfrm>
          <a:custGeom>
            <a:avLst/>
            <a:gdLst>
              <a:gd name="T0" fmla="*/ 10160 w 30"/>
              <a:gd name="T1" fmla="*/ 47625 h 27"/>
              <a:gd name="T2" fmla="*/ 0 w 30"/>
              <a:gd name="T3" fmla="*/ 21167 h 27"/>
              <a:gd name="T4" fmla="*/ 44027 w 30"/>
              <a:gd name="T5" fmla="*/ 0 h 27"/>
              <a:gd name="T6" fmla="*/ 45720 w 30"/>
              <a:gd name="T7" fmla="*/ 0 h 27"/>
              <a:gd name="T8" fmla="*/ 49107 w 30"/>
              <a:gd name="T9" fmla="*/ 28222 h 27"/>
              <a:gd name="T10" fmla="*/ 50800 w 30"/>
              <a:gd name="T11" fmla="*/ 28222 h 27"/>
              <a:gd name="T12" fmla="*/ 10160 w 30"/>
              <a:gd name="T13" fmla="*/ 47625 h 27"/>
              <a:gd name="T14" fmla="*/ 0 60000 65536"/>
              <a:gd name="T15" fmla="*/ 0 60000 65536"/>
              <a:gd name="T16" fmla="*/ 0 60000 65536"/>
              <a:gd name="T17" fmla="*/ 0 60000 65536"/>
              <a:gd name="T18" fmla="*/ 0 60000 65536"/>
              <a:gd name="T19" fmla="*/ 0 60000 65536"/>
              <a:gd name="T20" fmla="*/ 0 60000 65536"/>
              <a:gd name="T21" fmla="*/ 0 w 30"/>
              <a:gd name="T22" fmla="*/ 0 h 27"/>
              <a:gd name="T23" fmla="*/ 30 w 30"/>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7">
                <a:moveTo>
                  <a:pt x="6" y="27"/>
                </a:moveTo>
                <a:lnTo>
                  <a:pt x="0" y="12"/>
                </a:lnTo>
                <a:lnTo>
                  <a:pt x="26" y="0"/>
                </a:lnTo>
                <a:lnTo>
                  <a:pt x="27" y="0"/>
                </a:lnTo>
                <a:lnTo>
                  <a:pt x="29" y="16"/>
                </a:lnTo>
                <a:lnTo>
                  <a:pt x="30" y="16"/>
                </a:lnTo>
                <a:lnTo>
                  <a:pt x="6" y="27"/>
                </a:lnTo>
                <a:close/>
              </a:path>
            </a:pathLst>
          </a:custGeom>
          <a:solidFill>
            <a:srgbClr val="DC2B19"/>
          </a:solidFill>
          <a:ln w="1588">
            <a:solidFill>
              <a:srgbClr val="DC2B19"/>
            </a:solidFill>
            <a:round/>
            <a:headEnd/>
            <a:tailEnd/>
          </a:ln>
        </p:spPr>
        <p:txBody>
          <a:bodyPr/>
          <a:lstStyle/>
          <a:p>
            <a:endParaRPr lang="en-US"/>
          </a:p>
        </p:txBody>
      </p:sp>
      <p:sp>
        <p:nvSpPr>
          <p:cNvPr id="19751" name="Freeform 295"/>
          <p:cNvSpPr>
            <a:spLocks/>
          </p:cNvSpPr>
          <p:nvPr/>
        </p:nvSpPr>
        <p:spPr bwMode="auto">
          <a:xfrm>
            <a:off x="5657850" y="4673600"/>
            <a:ext cx="44450" cy="33338"/>
          </a:xfrm>
          <a:custGeom>
            <a:avLst/>
            <a:gdLst>
              <a:gd name="T0" fmla="*/ 3419 w 26"/>
              <a:gd name="T1" fmla="*/ 33338 h 19"/>
              <a:gd name="T2" fmla="*/ 0 w 26"/>
              <a:gd name="T3" fmla="*/ 5264 h 19"/>
              <a:gd name="T4" fmla="*/ 42740 w 26"/>
              <a:gd name="T5" fmla="*/ 0 h 19"/>
              <a:gd name="T6" fmla="*/ 44450 w 26"/>
              <a:gd name="T7" fmla="*/ 0 h 19"/>
              <a:gd name="T8" fmla="*/ 41031 w 26"/>
              <a:gd name="T9" fmla="*/ 28074 h 19"/>
              <a:gd name="T10" fmla="*/ 42740 w 26"/>
              <a:gd name="T11" fmla="*/ 28074 h 19"/>
              <a:gd name="T12" fmla="*/ 3419 w 26"/>
              <a:gd name="T13" fmla="*/ 33338 h 19"/>
              <a:gd name="T14" fmla="*/ 0 60000 65536"/>
              <a:gd name="T15" fmla="*/ 0 60000 65536"/>
              <a:gd name="T16" fmla="*/ 0 60000 65536"/>
              <a:gd name="T17" fmla="*/ 0 60000 65536"/>
              <a:gd name="T18" fmla="*/ 0 60000 65536"/>
              <a:gd name="T19" fmla="*/ 0 60000 65536"/>
              <a:gd name="T20" fmla="*/ 0 60000 65536"/>
              <a:gd name="T21" fmla="*/ 0 w 26"/>
              <a:gd name="T22" fmla="*/ 0 h 19"/>
              <a:gd name="T23" fmla="*/ 26 w 2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19">
                <a:moveTo>
                  <a:pt x="2" y="19"/>
                </a:moveTo>
                <a:lnTo>
                  <a:pt x="0" y="3"/>
                </a:lnTo>
                <a:lnTo>
                  <a:pt x="25" y="0"/>
                </a:lnTo>
                <a:lnTo>
                  <a:pt x="26" y="0"/>
                </a:lnTo>
                <a:lnTo>
                  <a:pt x="24" y="16"/>
                </a:lnTo>
                <a:lnTo>
                  <a:pt x="25" y="16"/>
                </a:lnTo>
                <a:lnTo>
                  <a:pt x="2" y="19"/>
                </a:lnTo>
                <a:close/>
              </a:path>
            </a:pathLst>
          </a:custGeom>
          <a:solidFill>
            <a:srgbClr val="DC2B19"/>
          </a:solidFill>
          <a:ln w="1588">
            <a:solidFill>
              <a:srgbClr val="DC2B19"/>
            </a:solidFill>
            <a:round/>
            <a:headEnd/>
            <a:tailEnd/>
          </a:ln>
        </p:spPr>
        <p:txBody>
          <a:bodyPr/>
          <a:lstStyle/>
          <a:p>
            <a:endParaRPr lang="en-US"/>
          </a:p>
        </p:txBody>
      </p:sp>
      <p:sp>
        <p:nvSpPr>
          <p:cNvPr id="19752" name="Freeform 296"/>
          <p:cNvSpPr>
            <a:spLocks/>
          </p:cNvSpPr>
          <p:nvPr/>
        </p:nvSpPr>
        <p:spPr bwMode="auto">
          <a:xfrm>
            <a:off x="5699125" y="4673600"/>
            <a:ext cx="47625" cy="33338"/>
          </a:xfrm>
          <a:custGeom>
            <a:avLst/>
            <a:gdLst>
              <a:gd name="T0" fmla="*/ 0 w 28"/>
              <a:gd name="T1" fmla="*/ 28074 h 19"/>
              <a:gd name="T2" fmla="*/ 3402 w 28"/>
              <a:gd name="T3" fmla="*/ 0 h 19"/>
              <a:gd name="T4" fmla="*/ 45924 w 28"/>
              <a:gd name="T5" fmla="*/ 5264 h 19"/>
              <a:gd name="T6" fmla="*/ 47625 w 28"/>
              <a:gd name="T7" fmla="*/ 5264 h 19"/>
              <a:gd name="T8" fmla="*/ 39121 w 28"/>
              <a:gd name="T9" fmla="*/ 33338 h 19"/>
              <a:gd name="T10" fmla="*/ 40821 w 28"/>
              <a:gd name="T11" fmla="*/ 33338 h 19"/>
              <a:gd name="T12" fmla="*/ 0 w 28"/>
              <a:gd name="T13" fmla="*/ 28074 h 19"/>
              <a:gd name="T14" fmla="*/ 0 60000 65536"/>
              <a:gd name="T15" fmla="*/ 0 60000 65536"/>
              <a:gd name="T16" fmla="*/ 0 60000 65536"/>
              <a:gd name="T17" fmla="*/ 0 60000 65536"/>
              <a:gd name="T18" fmla="*/ 0 60000 65536"/>
              <a:gd name="T19" fmla="*/ 0 60000 65536"/>
              <a:gd name="T20" fmla="*/ 0 60000 65536"/>
              <a:gd name="T21" fmla="*/ 0 w 28"/>
              <a:gd name="T22" fmla="*/ 0 h 19"/>
              <a:gd name="T23" fmla="*/ 28 w 2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9">
                <a:moveTo>
                  <a:pt x="0" y="16"/>
                </a:moveTo>
                <a:lnTo>
                  <a:pt x="2" y="0"/>
                </a:lnTo>
                <a:lnTo>
                  <a:pt x="27" y="3"/>
                </a:lnTo>
                <a:lnTo>
                  <a:pt x="28" y="3"/>
                </a:lnTo>
                <a:lnTo>
                  <a:pt x="23" y="19"/>
                </a:lnTo>
                <a:lnTo>
                  <a:pt x="24" y="19"/>
                </a:lnTo>
                <a:lnTo>
                  <a:pt x="0" y="16"/>
                </a:lnTo>
                <a:close/>
              </a:path>
            </a:pathLst>
          </a:custGeom>
          <a:solidFill>
            <a:srgbClr val="DC2B19"/>
          </a:solidFill>
          <a:ln w="1588">
            <a:solidFill>
              <a:srgbClr val="DC2B19"/>
            </a:solidFill>
            <a:round/>
            <a:headEnd/>
            <a:tailEnd/>
          </a:ln>
        </p:spPr>
        <p:txBody>
          <a:bodyPr/>
          <a:lstStyle/>
          <a:p>
            <a:endParaRPr lang="en-US"/>
          </a:p>
        </p:txBody>
      </p:sp>
      <p:sp>
        <p:nvSpPr>
          <p:cNvPr id="19753" name="Freeform 297"/>
          <p:cNvSpPr>
            <a:spLocks/>
          </p:cNvSpPr>
          <p:nvPr/>
        </p:nvSpPr>
        <p:spPr bwMode="auto">
          <a:xfrm>
            <a:off x="5737225" y="4678363"/>
            <a:ext cx="53975" cy="39687"/>
          </a:xfrm>
          <a:custGeom>
            <a:avLst/>
            <a:gdLst>
              <a:gd name="T0" fmla="*/ 0 w 31"/>
              <a:gd name="T1" fmla="*/ 27608 h 23"/>
              <a:gd name="T2" fmla="*/ 8706 w 31"/>
              <a:gd name="T3" fmla="*/ 0 h 23"/>
              <a:gd name="T4" fmla="*/ 52234 w 31"/>
              <a:gd name="T5" fmla="*/ 13804 h 23"/>
              <a:gd name="T6" fmla="*/ 53975 w 31"/>
              <a:gd name="T7" fmla="*/ 13804 h 23"/>
              <a:gd name="T8" fmla="*/ 43528 w 31"/>
              <a:gd name="T9" fmla="*/ 39687 h 23"/>
              <a:gd name="T10" fmla="*/ 43528 w 31"/>
              <a:gd name="T11" fmla="*/ 39687 h 23"/>
              <a:gd name="T12" fmla="*/ 0 w 31"/>
              <a:gd name="T13" fmla="*/ 27608 h 23"/>
              <a:gd name="T14" fmla="*/ 0 60000 65536"/>
              <a:gd name="T15" fmla="*/ 0 60000 65536"/>
              <a:gd name="T16" fmla="*/ 0 60000 65536"/>
              <a:gd name="T17" fmla="*/ 0 60000 65536"/>
              <a:gd name="T18" fmla="*/ 0 60000 65536"/>
              <a:gd name="T19" fmla="*/ 0 60000 65536"/>
              <a:gd name="T20" fmla="*/ 0 60000 65536"/>
              <a:gd name="T21" fmla="*/ 0 w 31"/>
              <a:gd name="T22" fmla="*/ 0 h 23"/>
              <a:gd name="T23" fmla="*/ 31 w 3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3">
                <a:moveTo>
                  <a:pt x="0" y="16"/>
                </a:moveTo>
                <a:lnTo>
                  <a:pt x="5" y="0"/>
                </a:lnTo>
                <a:lnTo>
                  <a:pt x="30" y="8"/>
                </a:lnTo>
                <a:lnTo>
                  <a:pt x="31" y="8"/>
                </a:lnTo>
                <a:lnTo>
                  <a:pt x="25" y="23"/>
                </a:lnTo>
                <a:lnTo>
                  <a:pt x="0" y="16"/>
                </a:lnTo>
                <a:close/>
              </a:path>
            </a:pathLst>
          </a:custGeom>
          <a:solidFill>
            <a:srgbClr val="DC2B19"/>
          </a:solidFill>
          <a:ln w="1588">
            <a:solidFill>
              <a:srgbClr val="DC2B19"/>
            </a:solidFill>
            <a:round/>
            <a:headEnd/>
            <a:tailEnd/>
          </a:ln>
        </p:spPr>
        <p:txBody>
          <a:bodyPr/>
          <a:lstStyle/>
          <a:p>
            <a:endParaRPr lang="en-US"/>
          </a:p>
        </p:txBody>
      </p:sp>
      <p:sp>
        <p:nvSpPr>
          <p:cNvPr id="19754" name="Freeform 298"/>
          <p:cNvSpPr>
            <a:spLocks/>
          </p:cNvSpPr>
          <p:nvPr/>
        </p:nvSpPr>
        <p:spPr bwMode="auto">
          <a:xfrm>
            <a:off x="5780088" y="4692650"/>
            <a:ext cx="50800" cy="42863"/>
          </a:xfrm>
          <a:custGeom>
            <a:avLst/>
            <a:gdLst>
              <a:gd name="T0" fmla="*/ 0 w 30"/>
              <a:gd name="T1" fmla="*/ 25718 h 25"/>
              <a:gd name="T2" fmla="*/ 10160 w 30"/>
              <a:gd name="T3" fmla="*/ 0 h 25"/>
              <a:gd name="T4" fmla="*/ 50800 w 30"/>
              <a:gd name="T5" fmla="*/ 15431 h 25"/>
              <a:gd name="T6" fmla="*/ 49107 w 30"/>
              <a:gd name="T7" fmla="*/ 15431 h 25"/>
              <a:gd name="T8" fmla="*/ 44027 w 30"/>
              <a:gd name="T9" fmla="*/ 42863 h 25"/>
              <a:gd name="T10" fmla="*/ 42333 w 30"/>
              <a:gd name="T11" fmla="*/ 42863 h 25"/>
              <a:gd name="T12" fmla="*/ 0 w 30"/>
              <a:gd name="T13" fmla="*/ 25718 h 25"/>
              <a:gd name="T14" fmla="*/ 0 60000 65536"/>
              <a:gd name="T15" fmla="*/ 0 60000 65536"/>
              <a:gd name="T16" fmla="*/ 0 60000 65536"/>
              <a:gd name="T17" fmla="*/ 0 60000 65536"/>
              <a:gd name="T18" fmla="*/ 0 60000 65536"/>
              <a:gd name="T19" fmla="*/ 0 60000 65536"/>
              <a:gd name="T20" fmla="*/ 0 60000 65536"/>
              <a:gd name="T21" fmla="*/ 0 w 30"/>
              <a:gd name="T22" fmla="*/ 0 h 25"/>
              <a:gd name="T23" fmla="*/ 30 w 30"/>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5">
                <a:moveTo>
                  <a:pt x="0" y="15"/>
                </a:moveTo>
                <a:lnTo>
                  <a:pt x="6" y="0"/>
                </a:lnTo>
                <a:lnTo>
                  <a:pt x="30" y="9"/>
                </a:lnTo>
                <a:lnTo>
                  <a:pt x="29" y="9"/>
                </a:lnTo>
                <a:lnTo>
                  <a:pt x="26" y="25"/>
                </a:lnTo>
                <a:lnTo>
                  <a:pt x="25" y="25"/>
                </a:lnTo>
                <a:lnTo>
                  <a:pt x="0" y="15"/>
                </a:lnTo>
                <a:close/>
              </a:path>
            </a:pathLst>
          </a:custGeom>
          <a:solidFill>
            <a:srgbClr val="DC2B19"/>
          </a:solidFill>
          <a:ln w="1588">
            <a:solidFill>
              <a:srgbClr val="DC2B19"/>
            </a:solidFill>
            <a:round/>
            <a:headEnd/>
            <a:tailEnd/>
          </a:ln>
        </p:spPr>
        <p:txBody>
          <a:bodyPr/>
          <a:lstStyle/>
          <a:p>
            <a:endParaRPr lang="en-US"/>
          </a:p>
        </p:txBody>
      </p:sp>
      <p:sp>
        <p:nvSpPr>
          <p:cNvPr id="19755" name="Freeform 299"/>
          <p:cNvSpPr>
            <a:spLocks/>
          </p:cNvSpPr>
          <p:nvPr/>
        </p:nvSpPr>
        <p:spPr bwMode="auto">
          <a:xfrm>
            <a:off x="5824538" y="4708525"/>
            <a:ext cx="47625" cy="36513"/>
          </a:xfrm>
          <a:custGeom>
            <a:avLst/>
            <a:gdLst>
              <a:gd name="T0" fmla="*/ 0 w 28"/>
              <a:gd name="T1" fmla="*/ 27819 h 21"/>
              <a:gd name="T2" fmla="*/ 5103 w 28"/>
              <a:gd name="T3" fmla="*/ 0 h 21"/>
              <a:gd name="T4" fmla="*/ 42522 w 28"/>
              <a:gd name="T5" fmla="*/ 8694 h 21"/>
              <a:gd name="T6" fmla="*/ 39121 w 28"/>
              <a:gd name="T7" fmla="*/ 8694 h 21"/>
              <a:gd name="T8" fmla="*/ 47625 w 28"/>
              <a:gd name="T9" fmla="*/ 36513 h 21"/>
              <a:gd name="T10" fmla="*/ 44223 w 28"/>
              <a:gd name="T11" fmla="*/ 36513 h 21"/>
              <a:gd name="T12" fmla="*/ 0 w 28"/>
              <a:gd name="T13" fmla="*/ 27819 h 21"/>
              <a:gd name="T14" fmla="*/ 0 60000 65536"/>
              <a:gd name="T15" fmla="*/ 0 60000 65536"/>
              <a:gd name="T16" fmla="*/ 0 60000 65536"/>
              <a:gd name="T17" fmla="*/ 0 60000 65536"/>
              <a:gd name="T18" fmla="*/ 0 60000 65536"/>
              <a:gd name="T19" fmla="*/ 0 60000 65536"/>
              <a:gd name="T20" fmla="*/ 0 60000 65536"/>
              <a:gd name="T21" fmla="*/ 0 w 28"/>
              <a:gd name="T22" fmla="*/ 0 h 21"/>
              <a:gd name="T23" fmla="*/ 28 w 28"/>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1">
                <a:moveTo>
                  <a:pt x="0" y="16"/>
                </a:moveTo>
                <a:lnTo>
                  <a:pt x="3" y="0"/>
                </a:lnTo>
                <a:lnTo>
                  <a:pt x="25" y="5"/>
                </a:lnTo>
                <a:lnTo>
                  <a:pt x="23" y="5"/>
                </a:lnTo>
                <a:lnTo>
                  <a:pt x="28" y="21"/>
                </a:lnTo>
                <a:lnTo>
                  <a:pt x="26" y="21"/>
                </a:lnTo>
                <a:lnTo>
                  <a:pt x="0" y="16"/>
                </a:lnTo>
                <a:close/>
              </a:path>
            </a:pathLst>
          </a:custGeom>
          <a:solidFill>
            <a:srgbClr val="DC2B19"/>
          </a:solidFill>
          <a:ln w="1588">
            <a:solidFill>
              <a:srgbClr val="DC2B19"/>
            </a:solidFill>
            <a:round/>
            <a:headEnd/>
            <a:tailEnd/>
          </a:ln>
        </p:spPr>
        <p:txBody>
          <a:bodyPr/>
          <a:lstStyle/>
          <a:p>
            <a:endParaRPr lang="en-US"/>
          </a:p>
        </p:txBody>
      </p:sp>
      <p:sp>
        <p:nvSpPr>
          <p:cNvPr id="19756" name="Freeform 300"/>
          <p:cNvSpPr>
            <a:spLocks/>
          </p:cNvSpPr>
          <p:nvPr/>
        </p:nvSpPr>
        <p:spPr bwMode="auto">
          <a:xfrm>
            <a:off x="5864225" y="4705350"/>
            <a:ext cx="57150" cy="39688"/>
          </a:xfrm>
          <a:custGeom>
            <a:avLst/>
            <a:gdLst>
              <a:gd name="T0" fmla="*/ 8404 w 34"/>
              <a:gd name="T1" fmla="*/ 39688 h 23"/>
              <a:gd name="T2" fmla="*/ 0 w 34"/>
              <a:gd name="T3" fmla="*/ 12079 h 23"/>
              <a:gd name="T4" fmla="*/ 38660 w 34"/>
              <a:gd name="T5" fmla="*/ 0 h 23"/>
              <a:gd name="T6" fmla="*/ 36979 w 34"/>
              <a:gd name="T7" fmla="*/ 1726 h 23"/>
              <a:gd name="T8" fmla="*/ 57150 w 34"/>
              <a:gd name="T9" fmla="*/ 20707 h 23"/>
              <a:gd name="T10" fmla="*/ 55469 w 34"/>
              <a:gd name="T11" fmla="*/ 24158 h 23"/>
              <a:gd name="T12" fmla="*/ 8404 w 34"/>
              <a:gd name="T13" fmla="*/ 39688 h 23"/>
              <a:gd name="T14" fmla="*/ 0 60000 65536"/>
              <a:gd name="T15" fmla="*/ 0 60000 65536"/>
              <a:gd name="T16" fmla="*/ 0 60000 65536"/>
              <a:gd name="T17" fmla="*/ 0 60000 65536"/>
              <a:gd name="T18" fmla="*/ 0 60000 65536"/>
              <a:gd name="T19" fmla="*/ 0 60000 65536"/>
              <a:gd name="T20" fmla="*/ 0 60000 65536"/>
              <a:gd name="T21" fmla="*/ 0 w 34"/>
              <a:gd name="T22" fmla="*/ 0 h 23"/>
              <a:gd name="T23" fmla="*/ 34 w 34"/>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3">
                <a:moveTo>
                  <a:pt x="5" y="23"/>
                </a:moveTo>
                <a:lnTo>
                  <a:pt x="0" y="7"/>
                </a:lnTo>
                <a:lnTo>
                  <a:pt x="23" y="0"/>
                </a:lnTo>
                <a:lnTo>
                  <a:pt x="22" y="1"/>
                </a:lnTo>
                <a:lnTo>
                  <a:pt x="34" y="12"/>
                </a:lnTo>
                <a:lnTo>
                  <a:pt x="33" y="14"/>
                </a:lnTo>
                <a:lnTo>
                  <a:pt x="5" y="23"/>
                </a:lnTo>
                <a:close/>
              </a:path>
            </a:pathLst>
          </a:custGeom>
          <a:solidFill>
            <a:srgbClr val="DC2B19"/>
          </a:solidFill>
          <a:ln w="1588">
            <a:solidFill>
              <a:srgbClr val="DC2B19"/>
            </a:solidFill>
            <a:round/>
            <a:headEnd/>
            <a:tailEnd/>
          </a:ln>
        </p:spPr>
        <p:txBody>
          <a:bodyPr/>
          <a:lstStyle/>
          <a:p>
            <a:endParaRPr lang="en-US"/>
          </a:p>
        </p:txBody>
      </p:sp>
      <p:sp>
        <p:nvSpPr>
          <p:cNvPr id="19757" name="Freeform 301"/>
          <p:cNvSpPr>
            <a:spLocks/>
          </p:cNvSpPr>
          <p:nvPr/>
        </p:nvSpPr>
        <p:spPr bwMode="auto">
          <a:xfrm>
            <a:off x="5902325" y="4657725"/>
            <a:ext cx="63500" cy="68263"/>
          </a:xfrm>
          <a:custGeom>
            <a:avLst/>
            <a:gdLst>
              <a:gd name="T0" fmla="*/ 20053 w 38"/>
              <a:gd name="T1" fmla="*/ 68263 h 39"/>
              <a:gd name="T2" fmla="*/ 0 w 38"/>
              <a:gd name="T3" fmla="*/ 49009 h 39"/>
              <a:gd name="T4" fmla="*/ 40105 w 38"/>
              <a:gd name="T5" fmla="*/ 0 h 39"/>
              <a:gd name="T6" fmla="*/ 38434 w 38"/>
              <a:gd name="T7" fmla="*/ 0 h 39"/>
              <a:gd name="T8" fmla="*/ 63500 w 38"/>
              <a:gd name="T9" fmla="*/ 12252 h 39"/>
              <a:gd name="T10" fmla="*/ 61829 w 38"/>
              <a:gd name="T11" fmla="*/ 14003 h 39"/>
              <a:gd name="T12" fmla="*/ 20053 w 38"/>
              <a:gd name="T13" fmla="*/ 68263 h 39"/>
              <a:gd name="T14" fmla="*/ 0 60000 65536"/>
              <a:gd name="T15" fmla="*/ 0 60000 65536"/>
              <a:gd name="T16" fmla="*/ 0 60000 65536"/>
              <a:gd name="T17" fmla="*/ 0 60000 65536"/>
              <a:gd name="T18" fmla="*/ 0 60000 65536"/>
              <a:gd name="T19" fmla="*/ 0 60000 65536"/>
              <a:gd name="T20" fmla="*/ 0 60000 65536"/>
              <a:gd name="T21" fmla="*/ 0 w 38"/>
              <a:gd name="T22" fmla="*/ 0 h 39"/>
              <a:gd name="T23" fmla="*/ 38 w 38"/>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9">
                <a:moveTo>
                  <a:pt x="12" y="39"/>
                </a:moveTo>
                <a:lnTo>
                  <a:pt x="0" y="28"/>
                </a:lnTo>
                <a:lnTo>
                  <a:pt x="24" y="0"/>
                </a:lnTo>
                <a:lnTo>
                  <a:pt x="23" y="0"/>
                </a:lnTo>
                <a:lnTo>
                  <a:pt x="38" y="7"/>
                </a:lnTo>
                <a:lnTo>
                  <a:pt x="37" y="8"/>
                </a:lnTo>
                <a:lnTo>
                  <a:pt x="12" y="39"/>
                </a:lnTo>
                <a:close/>
              </a:path>
            </a:pathLst>
          </a:custGeom>
          <a:solidFill>
            <a:srgbClr val="DC2B19"/>
          </a:solidFill>
          <a:ln w="1588">
            <a:solidFill>
              <a:srgbClr val="DC2B19"/>
            </a:solidFill>
            <a:round/>
            <a:headEnd/>
            <a:tailEnd/>
          </a:ln>
        </p:spPr>
        <p:txBody>
          <a:bodyPr/>
          <a:lstStyle/>
          <a:p>
            <a:endParaRPr lang="en-US"/>
          </a:p>
        </p:txBody>
      </p:sp>
      <p:sp>
        <p:nvSpPr>
          <p:cNvPr id="19758" name="Freeform 302"/>
          <p:cNvSpPr>
            <a:spLocks/>
          </p:cNvSpPr>
          <p:nvPr/>
        </p:nvSpPr>
        <p:spPr bwMode="auto">
          <a:xfrm>
            <a:off x="5940425" y="4572000"/>
            <a:ext cx="68263" cy="98425"/>
          </a:xfrm>
          <a:custGeom>
            <a:avLst/>
            <a:gdLst>
              <a:gd name="T0" fmla="*/ 25599 w 40"/>
              <a:gd name="T1" fmla="*/ 98425 h 57"/>
              <a:gd name="T2" fmla="*/ 0 w 40"/>
              <a:gd name="T3" fmla="*/ 86338 h 57"/>
              <a:gd name="T4" fmla="*/ 42664 w 40"/>
              <a:gd name="T5" fmla="*/ 0 h 57"/>
              <a:gd name="T6" fmla="*/ 42664 w 40"/>
              <a:gd name="T7" fmla="*/ 0 h 57"/>
              <a:gd name="T8" fmla="*/ 68263 w 40"/>
              <a:gd name="T9" fmla="*/ 10361 h 57"/>
              <a:gd name="T10" fmla="*/ 66556 w 40"/>
              <a:gd name="T11" fmla="*/ 10361 h 57"/>
              <a:gd name="T12" fmla="*/ 25599 w 40"/>
              <a:gd name="T13" fmla="*/ 98425 h 57"/>
              <a:gd name="T14" fmla="*/ 0 60000 65536"/>
              <a:gd name="T15" fmla="*/ 0 60000 65536"/>
              <a:gd name="T16" fmla="*/ 0 60000 65536"/>
              <a:gd name="T17" fmla="*/ 0 60000 65536"/>
              <a:gd name="T18" fmla="*/ 0 60000 65536"/>
              <a:gd name="T19" fmla="*/ 0 60000 65536"/>
              <a:gd name="T20" fmla="*/ 0 60000 65536"/>
              <a:gd name="T21" fmla="*/ 0 w 40"/>
              <a:gd name="T22" fmla="*/ 0 h 57"/>
              <a:gd name="T23" fmla="*/ 40 w 4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57">
                <a:moveTo>
                  <a:pt x="15" y="57"/>
                </a:moveTo>
                <a:lnTo>
                  <a:pt x="0" y="50"/>
                </a:lnTo>
                <a:lnTo>
                  <a:pt x="25" y="0"/>
                </a:lnTo>
                <a:lnTo>
                  <a:pt x="40" y="6"/>
                </a:lnTo>
                <a:lnTo>
                  <a:pt x="39" y="6"/>
                </a:lnTo>
                <a:lnTo>
                  <a:pt x="15" y="57"/>
                </a:lnTo>
                <a:close/>
              </a:path>
            </a:pathLst>
          </a:custGeom>
          <a:solidFill>
            <a:srgbClr val="DC2B19"/>
          </a:solidFill>
          <a:ln w="1588">
            <a:solidFill>
              <a:srgbClr val="DC2B19"/>
            </a:solidFill>
            <a:round/>
            <a:headEnd/>
            <a:tailEnd/>
          </a:ln>
        </p:spPr>
        <p:txBody>
          <a:bodyPr/>
          <a:lstStyle/>
          <a:p>
            <a:endParaRPr lang="en-US"/>
          </a:p>
        </p:txBody>
      </p:sp>
      <p:sp>
        <p:nvSpPr>
          <p:cNvPr id="19759" name="Freeform 303"/>
          <p:cNvSpPr>
            <a:spLocks/>
          </p:cNvSpPr>
          <p:nvPr/>
        </p:nvSpPr>
        <p:spPr bwMode="auto">
          <a:xfrm>
            <a:off x="5983288" y="4459288"/>
            <a:ext cx="66675" cy="123825"/>
          </a:xfrm>
          <a:custGeom>
            <a:avLst/>
            <a:gdLst>
              <a:gd name="T0" fmla="*/ 25644 w 39"/>
              <a:gd name="T1" fmla="*/ 123825 h 72"/>
              <a:gd name="T2" fmla="*/ 0 w 39"/>
              <a:gd name="T3" fmla="*/ 113506 h 72"/>
              <a:gd name="T4" fmla="*/ 41031 w 39"/>
              <a:gd name="T5" fmla="*/ 0 h 72"/>
              <a:gd name="T6" fmla="*/ 41031 w 39"/>
              <a:gd name="T7" fmla="*/ 0 h 72"/>
              <a:gd name="T8" fmla="*/ 66675 w 39"/>
              <a:gd name="T9" fmla="*/ 10319 h 72"/>
              <a:gd name="T10" fmla="*/ 66675 w 39"/>
              <a:gd name="T11" fmla="*/ 10319 h 72"/>
              <a:gd name="T12" fmla="*/ 25644 w 39"/>
              <a:gd name="T13" fmla="*/ 123825 h 72"/>
              <a:gd name="T14" fmla="*/ 0 60000 65536"/>
              <a:gd name="T15" fmla="*/ 0 60000 65536"/>
              <a:gd name="T16" fmla="*/ 0 60000 65536"/>
              <a:gd name="T17" fmla="*/ 0 60000 65536"/>
              <a:gd name="T18" fmla="*/ 0 60000 65536"/>
              <a:gd name="T19" fmla="*/ 0 60000 65536"/>
              <a:gd name="T20" fmla="*/ 0 60000 65536"/>
              <a:gd name="T21" fmla="*/ 0 w 39"/>
              <a:gd name="T22" fmla="*/ 0 h 72"/>
              <a:gd name="T23" fmla="*/ 39 w 39"/>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72">
                <a:moveTo>
                  <a:pt x="15" y="72"/>
                </a:moveTo>
                <a:lnTo>
                  <a:pt x="0" y="66"/>
                </a:lnTo>
                <a:lnTo>
                  <a:pt x="24" y="0"/>
                </a:lnTo>
                <a:lnTo>
                  <a:pt x="39" y="6"/>
                </a:lnTo>
                <a:lnTo>
                  <a:pt x="15" y="72"/>
                </a:lnTo>
                <a:close/>
              </a:path>
            </a:pathLst>
          </a:custGeom>
          <a:solidFill>
            <a:srgbClr val="DC2B19"/>
          </a:solidFill>
          <a:ln w="1588">
            <a:solidFill>
              <a:srgbClr val="DC2B19"/>
            </a:solidFill>
            <a:round/>
            <a:headEnd/>
            <a:tailEnd/>
          </a:ln>
        </p:spPr>
        <p:txBody>
          <a:bodyPr/>
          <a:lstStyle/>
          <a:p>
            <a:endParaRPr lang="en-US"/>
          </a:p>
        </p:txBody>
      </p:sp>
      <p:sp>
        <p:nvSpPr>
          <p:cNvPr id="19760" name="Freeform 304"/>
          <p:cNvSpPr>
            <a:spLocks/>
          </p:cNvSpPr>
          <p:nvPr/>
        </p:nvSpPr>
        <p:spPr bwMode="auto">
          <a:xfrm>
            <a:off x="6024563" y="4341813"/>
            <a:ext cx="68262" cy="128587"/>
          </a:xfrm>
          <a:custGeom>
            <a:avLst/>
            <a:gdLst>
              <a:gd name="T0" fmla="*/ 25598 w 40"/>
              <a:gd name="T1" fmla="*/ 128587 h 74"/>
              <a:gd name="T2" fmla="*/ 0 w 40"/>
              <a:gd name="T3" fmla="*/ 118161 h 74"/>
              <a:gd name="T4" fmla="*/ 42664 w 40"/>
              <a:gd name="T5" fmla="*/ 1738 h 74"/>
              <a:gd name="T6" fmla="*/ 42664 w 40"/>
              <a:gd name="T7" fmla="*/ 0 h 74"/>
              <a:gd name="T8" fmla="*/ 68262 w 40"/>
              <a:gd name="T9" fmla="*/ 12164 h 74"/>
              <a:gd name="T10" fmla="*/ 68262 w 40"/>
              <a:gd name="T11" fmla="*/ 10426 h 74"/>
              <a:gd name="T12" fmla="*/ 25598 w 40"/>
              <a:gd name="T13" fmla="*/ 128587 h 74"/>
              <a:gd name="T14" fmla="*/ 0 60000 65536"/>
              <a:gd name="T15" fmla="*/ 0 60000 65536"/>
              <a:gd name="T16" fmla="*/ 0 60000 65536"/>
              <a:gd name="T17" fmla="*/ 0 60000 65536"/>
              <a:gd name="T18" fmla="*/ 0 60000 65536"/>
              <a:gd name="T19" fmla="*/ 0 60000 65536"/>
              <a:gd name="T20" fmla="*/ 0 60000 65536"/>
              <a:gd name="T21" fmla="*/ 0 w 40"/>
              <a:gd name="T22" fmla="*/ 0 h 74"/>
              <a:gd name="T23" fmla="*/ 40 w 40"/>
              <a:gd name="T24" fmla="*/ 74 h 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74">
                <a:moveTo>
                  <a:pt x="15" y="74"/>
                </a:moveTo>
                <a:lnTo>
                  <a:pt x="0" y="68"/>
                </a:lnTo>
                <a:lnTo>
                  <a:pt x="25" y="1"/>
                </a:lnTo>
                <a:lnTo>
                  <a:pt x="25" y="0"/>
                </a:lnTo>
                <a:lnTo>
                  <a:pt x="40" y="7"/>
                </a:lnTo>
                <a:lnTo>
                  <a:pt x="40" y="6"/>
                </a:lnTo>
                <a:lnTo>
                  <a:pt x="15" y="74"/>
                </a:lnTo>
                <a:close/>
              </a:path>
            </a:pathLst>
          </a:custGeom>
          <a:solidFill>
            <a:srgbClr val="DC2B19"/>
          </a:solidFill>
          <a:ln w="1588">
            <a:solidFill>
              <a:srgbClr val="DC2B19"/>
            </a:solidFill>
            <a:round/>
            <a:headEnd/>
            <a:tailEnd/>
          </a:ln>
        </p:spPr>
        <p:txBody>
          <a:bodyPr/>
          <a:lstStyle/>
          <a:p>
            <a:endParaRPr lang="en-US"/>
          </a:p>
        </p:txBody>
      </p:sp>
      <p:sp>
        <p:nvSpPr>
          <p:cNvPr id="19761" name="Freeform 305"/>
          <p:cNvSpPr>
            <a:spLocks/>
          </p:cNvSpPr>
          <p:nvPr/>
        </p:nvSpPr>
        <p:spPr bwMode="auto">
          <a:xfrm>
            <a:off x="6067425" y="4241800"/>
            <a:ext cx="66675" cy="112713"/>
          </a:xfrm>
          <a:custGeom>
            <a:avLst/>
            <a:gdLst>
              <a:gd name="T0" fmla="*/ 25644 w 39"/>
              <a:gd name="T1" fmla="*/ 112713 h 66"/>
              <a:gd name="T2" fmla="*/ 0 w 39"/>
              <a:gd name="T3" fmla="*/ 100759 h 66"/>
              <a:gd name="T4" fmla="*/ 42740 w 39"/>
              <a:gd name="T5" fmla="*/ 1708 h 66"/>
              <a:gd name="T6" fmla="*/ 42740 w 39"/>
              <a:gd name="T7" fmla="*/ 0 h 66"/>
              <a:gd name="T8" fmla="*/ 66675 w 39"/>
              <a:gd name="T9" fmla="*/ 15370 h 66"/>
              <a:gd name="T10" fmla="*/ 66675 w 39"/>
              <a:gd name="T11" fmla="*/ 13662 h 66"/>
              <a:gd name="T12" fmla="*/ 25644 w 39"/>
              <a:gd name="T13" fmla="*/ 112713 h 66"/>
              <a:gd name="T14" fmla="*/ 0 60000 65536"/>
              <a:gd name="T15" fmla="*/ 0 60000 65536"/>
              <a:gd name="T16" fmla="*/ 0 60000 65536"/>
              <a:gd name="T17" fmla="*/ 0 60000 65536"/>
              <a:gd name="T18" fmla="*/ 0 60000 65536"/>
              <a:gd name="T19" fmla="*/ 0 60000 65536"/>
              <a:gd name="T20" fmla="*/ 0 60000 65536"/>
              <a:gd name="T21" fmla="*/ 0 w 39"/>
              <a:gd name="T22" fmla="*/ 0 h 66"/>
              <a:gd name="T23" fmla="*/ 39 w 39"/>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6">
                <a:moveTo>
                  <a:pt x="15" y="66"/>
                </a:moveTo>
                <a:lnTo>
                  <a:pt x="0" y="59"/>
                </a:lnTo>
                <a:lnTo>
                  <a:pt x="25" y="1"/>
                </a:lnTo>
                <a:lnTo>
                  <a:pt x="25" y="0"/>
                </a:lnTo>
                <a:lnTo>
                  <a:pt x="39" y="9"/>
                </a:lnTo>
                <a:lnTo>
                  <a:pt x="39" y="8"/>
                </a:lnTo>
                <a:lnTo>
                  <a:pt x="15" y="66"/>
                </a:lnTo>
                <a:close/>
              </a:path>
            </a:pathLst>
          </a:custGeom>
          <a:solidFill>
            <a:srgbClr val="DC2B19"/>
          </a:solidFill>
          <a:ln w="1588">
            <a:solidFill>
              <a:srgbClr val="DC2B19"/>
            </a:solidFill>
            <a:round/>
            <a:headEnd/>
            <a:tailEnd/>
          </a:ln>
        </p:spPr>
        <p:txBody>
          <a:bodyPr/>
          <a:lstStyle/>
          <a:p>
            <a:endParaRPr lang="en-US"/>
          </a:p>
        </p:txBody>
      </p:sp>
      <p:sp>
        <p:nvSpPr>
          <p:cNvPr id="19762" name="Freeform 306"/>
          <p:cNvSpPr>
            <a:spLocks/>
          </p:cNvSpPr>
          <p:nvPr/>
        </p:nvSpPr>
        <p:spPr bwMode="auto">
          <a:xfrm>
            <a:off x="6110288" y="4168775"/>
            <a:ext cx="66675" cy="87313"/>
          </a:xfrm>
          <a:custGeom>
            <a:avLst/>
            <a:gdLst>
              <a:gd name="T0" fmla="*/ 23935 w 39"/>
              <a:gd name="T1" fmla="*/ 87313 h 51"/>
              <a:gd name="T2" fmla="*/ 0 w 39"/>
              <a:gd name="T3" fmla="*/ 71905 h 51"/>
              <a:gd name="T4" fmla="*/ 44450 w 39"/>
              <a:gd name="T5" fmla="*/ 1712 h 51"/>
              <a:gd name="T6" fmla="*/ 46160 w 39"/>
              <a:gd name="T7" fmla="*/ 0 h 51"/>
              <a:gd name="T8" fmla="*/ 64965 w 39"/>
              <a:gd name="T9" fmla="*/ 20544 h 51"/>
              <a:gd name="T10" fmla="*/ 66675 w 39"/>
              <a:gd name="T11" fmla="*/ 18832 h 51"/>
              <a:gd name="T12" fmla="*/ 23935 w 39"/>
              <a:gd name="T13" fmla="*/ 87313 h 51"/>
              <a:gd name="T14" fmla="*/ 0 60000 65536"/>
              <a:gd name="T15" fmla="*/ 0 60000 65536"/>
              <a:gd name="T16" fmla="*/ 0 60000 65536"/>
              <a:gd name="T17" fmla="*/ 0 60000 65536"/>
              <a:gd name="T18" fmla="*/ 0 60000 65536"/>
              <a:gd name="T19" fmla="*/ 0 60000 65536"/>
              <a:gd name="T20" fmla="*/ 0 60000 65536"/>
              <a:gd name="T21" fmla="*/ 0 w 39"/>
              <a:gd name="T22" fmla="*/ 0 h 51"/>
              <a:gd name="T23" fmla="*/ 39 w 39"/>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1">
                <a:moveTo>
                  <a:pt x="14" y="51"/>
                </a:moveTo>
                <a:lnTo>
                  <a:pt x="0" y="42"/>
                </a:lnTo>
                <a:lnTo>
                  <a:pt x="26" y="1"/>
                </a:lnTo>
                <a:lnTo>
                  <a:pt x="27" y="0"/>
                </a:lnTo>
                <a:lnTo>
                  <a:pt x="38" y="12"/>
                </a:lnTo>
                <a:lnTo>
                  <a:pt x="39" y="11"/>
                </a:lnTo>
                <a:lnTo>
                  <a:pt x="14" y="51"/>
                </a:lnTo>
                <a:close/>
              </a:path>
            </a:pathLst>
          </a:custGeom>
          <a:solidFill>
            <a:srgbClr val="DC2B19"/>
          </a:solidFill>
          <a:ln w="1588">
            <a:solidFill>
              <a:srgbClr val="DC2B19"/>
            </a:solidFill>
            <a:round/>
            <a:headEnd/>
            <a:tailEnd/>
          </a:ln>
        </p:spPr>
        <p:txBody>
          <a:bodyPr/>
          <a:lstStyle/>
          <a:p>
            <a:endParaRPr lang="en-US"/>
          </a:p>
        </p:txBody>
      </p:sp>
      <p:sp>
        <p:nvSpPr>
          <p:cNvPr id="19763" name="Freeform 307"/>
          <p:cNvSpPr>
            <a:spLocks/>
          </p:cNvSpPr>
          <p:nvPr/>
        </p:nvSpPr>
        <p:spPr bwMode="auto">
          <a:xfrm>
            <a:off x="6156325" y="4127500"/>
            <a:ext cx="57150" cy="61913"/>
          </a:xfrm>
          <a:custGeom>
            <a:avLst/>
            <a:gdLst>
              <a:gd name="T0" fmla="*/ 18490 w 34"/>
              <a:gd name="T1" fmla="*/ 61913 h 36"/>
              <a:gd name="T2" fmla="*/ 0 w 34"/>
              <a:gd name="T3" fmla="*/ 41275 h 36"/>
              <a:gd name="T4" fmla="*/ 42022 w 34"/>
              <a:gd name="T5" fmla="*/ 1720 h 36"/>
              <a:gd name="T6" fmla="*/ 45384 w 34"/>
              <a:gd name="T7" fmla="*/ 0 h 36"/>
              <a:gd name="T8" fmla="*/ 53788 w 34"/>
              <a:gd name="T9" fmla="*/ 25797 h 36"/>
              <a:gd name="T10" fmla="*/ 57150 w 34"/>
              <a:gd name="T11" fmla="*/ 25797 h 36"/>
              <a:gd name="T12" fmla="*/ 18490 w 34"/>
              <a:gd name="T13" fmla="*/ 61913 h 36"/>
              <a:gd name="T14" fmla="*/ 0 60000 65536"/>
              <a:gd name="T15" fmla="*/ 0 60000 65536"/>
              <a:gd name="T16" fmla="*/ 0 60000 65536"/>
              <a:gd name="T17" fmla="*/ 0 60000 65536"/>
              <a:gd name="T18" fmla="*/ 0 60000 65536"/>
              <a:gd name="T19" fmla="*/ 0 60000 65536"/>
              <a:gd name="T20" fmla="*/ 0 60000 65536"/>
              <a:gd name="T21" fmla="*/ 0 w 34"/>
              <a:gd name="T22" fmla="*/ 0 h 36"/>
              <a:gd name="T23" fmla="*/ 34 w 34"/>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6">
                <a:moveTo>
                  <a:pt x="11" y="36"/>
                </a:moveTo>
                <a:lnTo>
                  <a:pt x="0" y="24"/>
                </a:lnTo>
                <a:lnTo>
                  <a:pt x="25" y="1"/>
                </a:lnTo>
                <a:lnTo>
                  <a:pt x="27" y="0"/>
                </a:lnTo>
                <a:lnTo>
                  <a:pt x="32" y="15"/>
                </a:lnTo>
                <a:lnTo>
                  <a:pt x="34" y="15"/>
                </a:lnTo>
                <a:lnTo>
                  <a:pt x="11" y="36"/>
                </a:lnTo>
                <a:close/>
              </a:path>
            </a:pathLst>
          </a:custGeom>
          <a:solidFill>
            <a:srgbClr val="DC2B19"/>
          </a:solidFill>
          <a:ln w="1588">
            <a:solidFill>
              <a:srgbClr val="DC2B19"/>
            </a:solidFill>
            <a:round/>
            <a:headEnd/>
            <a:tailEnd/>
          </a:ln>
        </p:spPr>
        <p:txBody>
          <a:bodyPr/>
          <a:lstStyle/>
          <a:p>
            <a:endParaRPr lang="en-US"/>
          </a:p>
        </p:txBody>
      </p:sp>
      <p:sp>
        <p:nvSpPr>
          <p:cNvPr id="19764" name="Freeform 308"/>
          <p:cNvSpPr>
            <a:spLocks/>
          </p:cNvSpPr>
          <p:nvPr/>
        </p:nvSpPr>
        <p:spPr bwMode="auto">
          <a:xfrm>
            <a:off x="6202363" y="4113213"/>
            <a:ext cx="50800" cy="41275"/>
          </a:xfrm>
          <a:custGeom>
            <a:avLst/>
            <a:gdLst>
              <a:gd name="T0" fmla="*/ 8467 w 30"/>
              <a:gd name="T1" fmla="*/ 41275 h 24"/>
              <a:gd name="T2" fmla="*/ 0 w 30"/>
              <a:gd name="T3" fmla="*/ 15478 h 24"/>
              <a:gd name="T4" fmla="*/ 42333 w 30"/>
              <a:gd name="T5" fmla="*/ 0 h 24"/>
              <a:gd name="T6" fmla="*/ 42333 w 30"/>
              <a:gd name="T7" fmla="*/ 0 h 24"/>
              <a:gd name="T8" fmla="*/ 50800 w 30"/>
              <a:gd name="T9" fmla="*/ 27517 h 24"/>
              <a:gd name="T10" fmla="*/ 50800 w 30"/>
              <a:gd name="T11" fmla="*/ 27517 h 24"/>
              <a:gd name="T12" fmla="*/ 8467 w 30"/>
              <a:gd name="T13" fmla="*/ 41275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5" y="24"/>
                </a:moveTo>
                <a:lnTo>
                  <a:pt x="0" y="9"/>
                </a:lnTo>
                <a:lnTo>
                  <a:pt x="25" y="0"/>
                </a:lnTo>
                <a:lnTo>
                  <a:pt x="30" y="16"/>
                </a:lnTo>
                <a:lnTo>
                  <a:pt x="5" y="24"/>
                </a:lnTo>
                <a:close/>
              </a:path>
            </a:pathLst>
          </a:custGeom>
          <a:solidFill>
            <a:srgbClr val="DC2B19"/>
          </a:solidFill>
          <a:ln w="1588">
            <a:solidFill>
              <a:srgbClr val="DC2B19"/>
            </a:solidFill>
            <a:round/>
            <a:headEnd/>
            <a:tailEnd/>
          </a:ln>
        </p:spPr>
        <p:txBody>
          <a:bodyPr/>
          <a:lstStyle/>
          <a:p>
            <a:endParaRPr lang="en-US"/>
          </a:p>
        </p:txBody>
      </p:sp>
      <p:sp>
        <p:nvSpPr>
          <p:cNvPr id="19765" name="Freeform 309"/>
          <p:cNvSpPr>
            <a:spLocks/>
          </p:cNvSpPr>
          <p:nvPr/>
        </p:nvSpPr>
        <p:spPr bwMode="auto">
          <a:xfrm>
            <a:off x="6245225" y="4100513"/>
            <a:ext cx="53975" cy="39687"/>
          </a:xfrm>
          <a:custGeom>
            <a:avLst/>
            <a:gdLst>
              <a:gd name="T0" fmla="*/ 8434 w 32"/>
              <a:gd name="T1" fmla="*/ 39687 h 23"/>
              <a:gd name="T2" fmla="*/ 0 w 32"/>
              <a:gd name="T3" fmla="*/ 12079 h 23"/>
              <a:gd name="T4" fmla="*/ 38795 w 32"/>
              <a:gd name="T5" fmla="*/ 0 h 23"/>
              <a:gd name="T6" fmla="*/ 37108 w 32"/>
              <a:gd name="T7" fmla="*/ 1726 h 23"/>
              <a:gd name="T8" fmla="*/ 53975 w 32"/>
              <a:gd name="T9" fmla="*/ 22432 h 23"/>
              <a:gd name="T10" fmla="*/ 52288 w 32"/>
              <a:gd name="T11" fmla="*/ 24157 h 23"/>
              <a:gd name="T12" fmla="*/ 8434 w 32"/>
              <a:gd name="T13" fmla="*/ 39687 h 23"/>
              <a:gd name="T14" fmla="*/ 0 60000 65536"/>
              <a:gd name="T15" fmla="*/ 0 60000 65536"/>
              <a:gd name="T16" fmla="*/ 0 60000 65536"/>
              <a:gd name="T17" fmla="*/ 0 60000 65536"/>
              <a:gd name="T18" fmla="*/ 0 60000 65536"/>
              <a:gd name="T19" fmla="*/ 0 60000 65536"/>
              <a:gd name="T20" fmla="*/ 0 60000 65536"/>
              <a:gd name="T21" fmla="*/ 0 w 32"/>
              <a:gd name="T22" fmla="*/ 0 h 23"/>
              <a:gd name="T23" fmla="*/ 32 w 32"/>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3">
                <a:moveTo>
                  <a:pt x="5" y="23"/>
                </a:moveTo>
                <a:lnTo>
                  <a:pt x="0" y="7"/>
                </a:lnTo>
                <a:lnTo>
                  <a:pt x="23" y="0"/>
                </a:lnTo>
                <a:lnTo>
                  <a:pt x="22" y="1"/>
                </a:lnTo>
                <a:lnTo>
                  <a:pt x="32" y="13"/>
                </a:lnTo>
                <a:lnTo>
                  <a:pt x="31" y="14"/>
                </a:lnTo>
                <a:lnTo>
                  <a:pt x="5" y="23"/>
                </a:lnTo>
                <a:close/>
              </a:path>
            </a:pathLst>
          </a:custGeom>
          <a:solidFill>
            <a:srgbClr val="DC2B19"/>
          </a:solidFill>
          <a:ln w="1588">
            <a:solidFill>
              <a:srgbClr val="DC2B19"/>
            </a:solidFill>
            <a:round/>
            <a:headEnd/>
            <a:tailEnd/>
          </a:ln>
        </p:spPr>
        <p:txBody>
          <a:bodyPr/>
          <a:lstStyle/>
          <a:p>
            <a:endParaRPr lang="en-US"/>
          </a:p>
        </p:txBody>
      </p:sp>
      <p:sp>
        <p:nvSpPr>
          <p:cNvPr id="19766" name="Freeform 310"/>
          <p:cNvSpPr>
            <a:spLocks/>
          </p:cNvSpPr>
          <p:nvPr/>
        </p:nvSpPr>
        <p:spPr bwMode="auto">
          <a:xfrm>
            <a:off x="6281738" y="4070350"/>
            <a:ext cx="63500" cy="52388"/>
          </a:xfrm>
          <a:custGeom>
            <a:avLst/>
            <a:gdLst>
              <a:gd name="T0" fmla="*/ 17162 w 37"/>
              <a:gd name="T1" fmla="*/ 52388 h 31"/>
              <a:gd name="T2" fmla="*/ 0 w 37"/>
              <a:gd name="T3" fmla="*/ 32109 h 31"/>
              <a:gd name="T4" fmla="*/ 41189 w 37"/>
              <a:gd name="T5" fmla="*/ 0 h 31"/>
              <a:gd name="T6" fmla="*/ 39473 w 37"/>
              <a:gd name="T7" fmla="*/ 1690 h 31"/>
              <a:gd name="T8" fmla="*/ 63500 w 37"/>
              <a:gd name="T9" fmla="*/ 16899 h 31"/>
              <a:gd name="T10" fmla="*/ 61784 w 37"/>
              <a:gd name="T11" fmla="*/ 18589 h 31"/>
              <a:gd name="T12" fmla="*/ 17162 w 37"/>
              <a:gd name="T13" fmla="*/ 52388 h 31"/>
              <a:gd name="T14" fmla="*/ 0 60000 65536"/>
              <a:gd name="T15" fmla="*/ 0 60000 65536"/>
              <a:gd name="T16" fmla="*/ 0 60000 65536"/>
              <a:gd name="T17" fmla="*/ 0 60000 65536"/>
              <a:gd name="T18" fmla="*/ 0 60000 65536"/>
              <a:gd name="T19" fmla="*/ 0 60000 65536"/>
              <a:gd name="T20" fmla="*/ 0 60000 65536"/>
              <a:gd name="T21" fmla="*/ 0 w 37"/>
              <a:gd name="T22" fmla="*/ 0 h 31"/>
              <a:gd name="T23" fmla="*/ 37 w 37"/>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1">
                <a:moveTo>
                  <a:pt x="10" y="31"/>
                </a:moveTo>
                <a:lnTo>
                  <a:pt x="0" y="19"/>
                </a:lnTo>
                <a:lnTo>
                  <a:pt x="24" y="0"/>
                </a:lnTo>
                <a:lnTo>
                  <a:pt x="23" y="1"/>
                </a:lnTo>
                <a:lnTo>
                  <a:pt x="37" y="10"/>
                </a:lnTo>
                <a:lnTo>
                  <a:pt x="36" y="11"/>
                </a:lnTo>
                <a:lnTo>
                  <a:pt x="10" y="31"/>
                </a:lnTo>
                <a:close/>
              </a:path>
            </a:pathLst>
          </a:custGeom>
          <a:solidFill>
            <a:srgbClr val="DC2B19"/>
          </a:solidFill>
          <a:ln w="1588">
            <a:solidFill>
              <a:srgbClr val="DC2B19"/>
            </a:solidFill>
            <a:round/>
            <a:headEnd/>
            <a:tailEnd/>
          </a:ln>
        </p:spPr>
        <p:txBody>
          <a:bodyPr/>
          <a:lstStyle/>
          <a:p>
            <a:endParaRPr lang="en-US"/>
          </a:p>
        </p:txBody>
      </p:sp>
      <p:sp>
        <p:nvSpPr>
          <p:cNvPr id="19767" name="Freeform 311"/>
          <p:cNvSpPr>
            <a:spLocks/>
          </p:cNvSpPr>
          <p:nvPr/>
        </p:nvSpPr>
        <p:spPr bwMode="auto">
          <a:xfrm>
            <a:off x="6321425" y="4008438"/>
            <a:ext cx="66675" cy="77787"/>
          </a:xfrm>
          <a:custGeom>
            <a:avLst/>
            <a:gdLst>
              <a:gd name="T0" fmla="*/ 23935 w 39"/>
              <a:gd name="T1" fmla="*/ 77787 h 46"/>
              <a:gd name="T2" fmla="*/ 0 w 39"/>
              <a:gd name="T3" fmla="*/ 62568 h 46"/>
              <a:gd name="T4" fmla="*/ 41031 w 39"/>
              <a:gd name="T5" fmla="*/ 0 h 46"/>
              <a:gd name="T6" fmla="*/ 41031 w 39"/>
              <a:gd name="T7" fmla="*/ 0 h 46"/>
              <a:gd name="T8" fmla="*/ 66675 w 39"/>
              <a:gd name="T9" fmla="*/ 11837 h 46"/>
              <a:gd name="T10" fmla="*/ 64965 w 39"/>
              <a:gd name="T11" fmla="*/ 13528 h 46"/>
              <a:gd name="T12" fmla="*/ 23935 w 39"/>
              <a:gd name="T13" fmla="*/ 77787 h 46"/>
              <a:gd name="T14" fmla="*/ 0 60000 65536"/>
              <a:gd name="T15" fmla="*/ 0 60000 65536"/>
              <a:gd name="T16" fmla="*/ 0 60000 65536"/>
              <a:gd name="T17" fmla="*/ 0 60000 65536"/>
              <a:gd name="T18" fmla="*/ 0 60000 65536"/>
              <a:gd name="T19" fmla="*/ 0 60000 65536"/>
              <a:gd name="T20" fmla="*/ 0 60000 65536"/>
              <a:gd name="T21" fmla="*/ 0 w 39"/>
              <a:gd name="T22" fmla="*/ 0 h 46"/>
              <a:gd name="T23" fmla="*/ 39 w 39"/>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6">
                <a:moveTo>
                  <a:pt x="14" y="46"/>
                </a:moveTo>
                <a:lnTo>
                  <a:pt x="0" y="37"/>
                </a:lnTo>
                <a:lnTo>
                  <a:pt x="24" y="0"/>
                </a:lnTo>
                <a:lnTo>
                  <a:pt x="39" y="7"/>
                </a:lnTo>
                <a:lnTo>
                  <a:pt x="38" y="8"/>
                </a:lnTo>
                <a:lnTo>
                  <a:pt x="14" y="46"/>
                </a:lnTo>
                <a:close/>
              </a:path>
            </a:pathLst>
          </a:custGeom>
          <a:solidFill>
            <a:srgbClr val="DC2B19"/>
          </a:solidFill>
          <a:ln w="1588">
            <a:solidFill>
              <a:srgbClr val="DC2B19"/>
            </a:solidFill>
            <a:round/>
            <a:headEnd/>
            <a:tailEnd/>
          </a:ln>
        </p:spPr>
        <p:txBody>
          <a:bodyPr/>
          <a:lstStyle/>
          <a:p>
            <a:endParaRPr lang="en-US"/>
          </a:p>
        </p:txBody>
      </p:sp>
      <p:sp>
        <p:nvSpPr>
          <p:cNvPr id="19768" name="Freeform 312"/>
          <p:cNvSpPr>
            <a:spLocks/>
          </p:cNvSpPr>
          <p:nvPr/>
        </p:nvSpPr>
        <p:spPr bwMode="auto">
          <a:xfrm>
            <a:off x="6362700" y="3919538"/>
            <a:ext cx="66675" cy="100012"/>
          </a:xfrm>
          <a:custGeom>
            <a:avLst/>
            <a:gdLst>
              <a:gd name="T0" fmla="*/ 25644 w 39"/>
              <a:gd name="T1" fmla="*/ 100012 h 58"/>
              <a:gd name="T2" fmla="*/ 0 w 39"/>
              <a:gd name="T3" fmla="*/ 87942 h 58"/>
              <a:gd name="T4" fmla="*/ 42740 w 39"/>
              <a:gd name="T5" fmla="*/ 0 h 58"/>
              <a:gd name="T6" fmla="*/ 42740 w 39"/>
              <a:gd name="T7" fmla="*/ 0 h 58"/>
              <a:gd name="T8" fmla="*/ 66675 w 39"/>
              <a:gd name="T9" fmla="*/ 12070 h 58"/>
              <a:gd name="T10" fmla="*/ 66675 w 39"/>
              <a:gd name="T11" fmla="*/ 12070 h 58"/>
              <a:gd name="T12" fmla="*/ 25644 w 39"/>
              <a:gd name="T13" fmla="*/ 100012 h 58"/>
              <a:gd name="T14" fmla="*/ 0 60000 65536"/>
              <a:gd name="T15" fmla="*/ 0 60000 65536"/>
              <a:gd name="T16" fmla="*/ 0 60000 65536"/>
              <a:gd name="T17" fmla="*/ 0 60000 65536"/>
              <a:gd name="T18" fmla="*/ 0 60000 65536"/>
              <a:gd name="T19" fmla="*/ 0 60000 65536"/>
              <a:gd name="T20" fmla="*/ 0 60000 65536"/>
              <a:gd name="T21" fmla="*/ 0 w 39"/>
              <a:gd name="T22" fmla="*/ 0 h 58"/>
              <a:gd name="T23" fmla="*/ 39 w 39"/>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8">
                <a:moveTo>
                  <a:pt x="15" y="58"/>
                </a:moveTo>
                <a:lnTo>
                  <a:pt x="0" y="51"/>
                </a:lnTo>
                <a:lnTo>
                  <a:pt x="25" y="0"/>
                </a:lnTo>
                <a:lnTo>
                  <a:pt x="39" y="7"/>
                </a:lnTo>
                <a:lnTo>
                  <a:pt x="15" y="58"/>
                </a:lnTo>
                <a:close/>
              </a:path>
            </a:pathLst>
          </a:custGeom>
          <a:solidFill>
            <a:srgbClr val="DC2B19"/>
          </a:solidFill>
          <a:ln w="1588">
            <a:solidFill>
              <a:srgbClr val="DC2B19"/>
            </a:solidFill>
            <a:round/>
            <a:headEnd/>
            <a:tailEnd/>
          </a:ln>
        </p:spPr>
        <p:txBody>
          <a:bodyPr/>
          <a:lstStyle/>
          <a:p>
            <a:endParaRPr lang="en-US"/>
          </a:p>
        </p:txBody>
      </p:sp>
      <p:sp>
        <p:nvSpPr>
          <p:cNvPr id="19769" name="Freeform 313"/>
          <p:cNvSpPr>
            <a:spLocks/>
          </p:cNvSpPr>
          <p:nvPr/>
        </p:nvSpPr>
        <p:spPr bwMode="auto">
          <a:xfrm>
            <a:off x="6405563" y="3825875"/>
            <a:ext cx="66675" cy="106363"/>
          </a:xfrm>
          <a:custGeom>
            <a:avLst/>
            <a:gdLst>
              <a:gd name="T0" fmla="*/ 23935 w 39"/>
              <a:gd name="T1" fmla="*/ 106363 h 62"/>
              <a:gd name="T2" fmla="*/ 0 w 39"/>
              <a:gd name="T3" fmla="*/ 94354 h 62"/>
              <a:gd name="T4" fmla="*/ 42740 w 39"/>
              <a:gd name="T5" fmla="*/ 1716 h 62"/>
              <a:gd name="T6" fmla="*/ 42740 w 39"/>
              <a:gd name="T7" fmla="*/ 0 h 62"/>
              <a:gd name="T8" fmla="*/ 66675 w 39"/>
              <a:gd name="T9" fmla="*/ 13724 h 62"/>
              <a:gd name="T10" fmla="*/ 66675 w 39"/>
              <a:gd name="T11" fmla="*/ 13724 h 62"/>
              <a:gd name="T12" fmla="*/ 23935 w 39"/>
              <a:gd name="T13" fmla="*/ 106363 h 62"/>
              <a:gd name="T14" fmla="*/ 0 60000 65536"/>
              <a:gd name="T15" fmla="*/ 0 60000 65536"/>
              <a:gd name="T16" fmla="*/ 0 60000 65536"/>
              <a:gd name="T17" fmla="*/ 0 60000 65536"/>
              <a:gd name="T18" fmla="*/ 0 60000 65536"/>
              <a:gd name="T19" fmla="*/ 0 60000 65536"/>
              <a:gd name="T20" fmla="*/ 0 60000 65536"/>
              <a:gd name="T21" fmla="*/ 0 w 39"/>
              <a:gd name="T22" fmla="*/ 0 h 62"/>
              <a:gd name="T23" fmla="*/ 39 w 39"/>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62">
                <a:moveTo>
                  <a:pt x="14" y="62"/>
                </a:moveTo>
                <a:lnTo>
                  <a:pt x="0" y="55"/>
                </a:lnTo>
                <a:lnTo>
                  <a:pt x="25" y="1"/>
                </a:lnTo>
                <a:lnTo>
                  <a:pt x="25" y="0"/>
                </a:lnTo>
                <a:lnTo>
                  <a:pt x="39" y="8"/>
                </a:lnTo>
                <a:lnTo>
                  <a:pt x="14" y="62"/>
                </a:lnTo>
                <a:close/>
              </a:path>
            </a:pathLst>
          </a:custGeom>
          <a:solidFill>
            <a:srgbClr val="DC2B19"/>
          </a:solidFill>
          <a:ln w="1588">
            <a:solidFill>
              <a:srgbClr val="DC2B19"/>
            </a:solidFill>
            <a:round/>
            <a:headEnd/>
            <a:tailEnd/>
          </a:ln>
        </p:spPr>
        <p:txBody>
          <a:bodyPr/>
          <a:lstStyle/>
          <a:p>
            <a:endParaRPr lang="en-US"/>
          </a:p>
        </p:txBody>
      </p:sp>
      <p:sp>
        <p:nvSpPr>
          <p:cNvPr id="19770" name="Freeform 314"/>
          <p:cNvSpPr>
            <a:spLocks/>
          </p:cNvSpPr>
          <p:nvPr/>
        </p:nvSpPr>
        <p:spPr bwMode="auto">
          <a:xfrm>
            <a:off x="6448425" y="3748088"/>
            <a:ext cx="65088" cy="92075"/>
          </a:xfrm>
          <a:custGeom>
            <a:avLst/>
            <a:gdLst>
              <a:gd name="T0" fmla="*/ 23980 w 38"/>
              <a:gd name="T1" fmla="*/ 92075 h 53"/>
              <a:gd name="T2" fmla="*/ 0 w 38"/>
              <a:gd name="T3" fmla="*/ 78177 h 53"/>
              <a:gd name="T4" fmla="*/ 42821 w 38"/>
              <a:gd name="T5" fmla="*/ 1737 h 53"/>
              <a:gd name="T6" fmla="*/ 42821 w 38"/>
              <a:gd name="T7" fmla="*/ 0 h 53"/>
              <a:gd name="T8" fmla="*/ 63375 w 38"/>
              <a:gd name="T9" fmla="*/ 19110 h 53"/>
              <a:gd name="T10" fmla="*/ 65088 w 38"/>
              <a:gd name="T11" fmla="*/ 17373 h 53"/>
              <a:gd name="T12" fmla="*/ 23980 w 38"/>
              <a:gd name="T13" fmla="*/ 92075 h 53"/>
              <a:gd name="T14" fmla="*/ 0 60000 65536"/>
              <a:gd name="T15" fmla="*/ 0 60000 65536"/>
              <a:gd name="T16" fmla="*/ 0 60000 65536"/>
              <a:gd name="T17" fmla="*/ 0 60000 65536"/>
              <a:gd name="T18" fmla="*/ 0 60000 65536"/>
              <a:gd name="T19" fmla="*/ 0 60000 65536"/>
              <a:gd name="T20" fmla="*/ 0 60000 65536"/>
              <a:gd name="T21" fmla="*/ 0 w 38"/>
              <a:gd name="T22" fmla="*/ 0 h 53"/>
              <a:gd name="T23" fmla="*/ 38 w 3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3">
                <a:moveTo>
                  <a:pt x="14" y="53"/>
                </a:moveTo>
                <a:lnTo>
                  <a:pt x="0" y="45"/>
                </a:lnTo>
                <a:lnTo>
                  <a:pt x="25" y="1"/>
                </a:lnTo>
                <a:lnTo>
                  <a:pt x="25" y="0"/>
                </a:lnTo>
                <a:lnTo>
                  <a:pt x="37" y="11"/>
                </a:lnTo>
                <a:lnTo>
                  <a:pt x="38" y="10"/>
                </a:lnTo>
                <a:lnTo>
                  <a:pt x="14" y="53"/>
                </a:lnTo>
                <a:close/>
              </a:path>
            </a:pathLst>
          </a:custGeom>
          <a:solidFill>
            <a:srgbClr val="DC2B19"/>
          </a:solidFill>
          <a:ln w="1588">
            <a:solidFill>
              <a:srgbClr val="DC2B19"/>
            </a:solidFill>
            <a:round/>
            <a:headEnd/>
            <a:tailEnd/>
          </a:ln>
        </p:spPr>
        <p:txBody>
          <a:bodyPr/>
          <a:lstStyle/>
          <a:p>
            <a:endParaRPr lang="en-US"/>
          </a:p>
        </p:txBody>
      </p:sp>
      <p:sp>
        <p:nvSpPr>
          <p:cNvPr id="19771" name="Freeform 315"/>
          <p:cNvSpPr>
            <a:spLocks/>
          </p:cNvSpPr>
          <p:nvPr/>
        </p:nvSpPr>
        <p:spPr bwMode="auto">
          <a:xfrm>
            <a:off x="6491288" y="3697288"/>
            <a:ext cx="60325" cy="69850"/>
          </a:xfrm>
          <a:custGeom>
            <a:avLst/>
            <a:gdLst>
              <a:gd name="T0" fmla="*/ 20108 w 36"/>
              <a:gd name="T1" fmla="*/ 69850 h 41"/>
              <a:gd name="T2" fmla="*/ 0 w 36"/>
              <a:gd name="T3" fmla="*/ 51110 h 41"/>
              <a:gd name="T4" fmla="*/ 43568 w 36"/>
              <a:gd name="T5" fmla="*/ 1704 h 41"/>
              <a:gd name="T6" fmla="*/ 45244 w 36"/>
              <a:gd name="T7" fmla="*/ 0 h 41"/>
              <a:gd name="T8" fmla="*/ 58649 w 36"/>
              <a:gd name="T9" fmla="*/ 23851 h 41"/>
              <a:gd name="T10" fmla="*/ 60325 w 36"/>
              <a:gd name="T11" fmla="*/ 23851 h 41"/>
              <a:gd name="T12" fmla="*/ 20108 w 36"/>
              <a:gd name="T13" fmla="*/ 69850 h 41"/>
              <a:gd name="T14" fmla="*/ 0 60000 65536"/>
              <a:gd name="T15" fmla="*/ 0 60000 65536"/>
              <a:gd name="T16" fmla="*/ 0 60000 65536"/>
              <a:gd name="T17" fmla="*/ 0 60000 65536"/>
              <a:gd name="T18" fmla="*/ 0 60000 65536"/>
              <a:gd name="T19" fmla="*/ 0 60000 65536"/>
              <a:gd name="T20" fmla="*/ 0 60000 65536"/>
              <a:gd name="T21" fmla="*/ 0 w 36"/>
              <a:gd name="T22" fmla="*/ 0 h 41"/>
              <a:gd name="T23" fmla="*/ 36 w 36"/>
              <a:gd name="T24" fmla="*/ 41 h 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1">
                <a:moveTo>
                  <a:pt x="12" y="41"/>
                </a:moveTo>
                <a:lnTo>
                  <a:pt x="0" y="30"/>
                </a:lnTo>
                <a:lnTo>
                  <a:pt x="26" y="1"/>
                </a:lnTo>
                <a:lnTo>
                  <a:pt x="27" y="0"/>
                </a:lnTo>
                <a:lnTo>
                  <a:pt x="35" y="14"/>
                </a:lnTo>
                <a:lnTo>
                  <a:pt x="36" y="14"/>
                </a:lnTo>
                <a:lnTo>
                  <a:pt x="12" y="41"/>
                </a:lnTo>
                <a:close/>
              </a:path>
            </a:pathLst>
          </a:custGeom>
          <a:solidFill>
            <a:srgbClr val="DC2B19"/>
          </a:solidFill>
          <a:ln w="1588">
            <a:solidFill>
              <a:srgbClr val="DC2B19"/>
            </a:solidFill>
            <a:round/>
            <a:headEnd/>
            <a:tailEnd/>
          </a:ln>
        </p:spPr>
        <p:txBody>
          <a:bodyPr/>
          <a:lstStyle/>
          <a:p>
            <a:endParaRPr lang="en-US"/>
          </a:p>
        </p:txBody>
      </p:sp>
      <p:sp>
        <p:nvSpPr>
          <p:cNvPr id="19772" name="Freeform 316"/>
          <p:cNvSpPr>
            <a:spLocks/>
          </p:cNvSpPr>
          <p:nvPr/>
        </p:nvSpPr>
        <p:spPr bwMode="auto">
          <a:xfrm>
            <a:off x="6537325" y="3671888"/>
            <a:ext cx="55563" cy="49212"/>
          </a:xfrm>
          <a:custGeom>
            <a:avLst/>
            <a:gdLst>
              <a:gd name="T0" fmla="*/ 13470 w 33"/>
              <a:gd name="T1" fmla="*/ 49212 h 29"/>
              <a:gd name="T2" fmla="*/ 0 w 33"/>
              <a:gd name="T3" fmla="*/ 25454 h 29"/>
              <a:gd name="T4" fmla="*/ 42093 w 33"/>
              <a:gd name="T5" fmla="*/ 0 h 29"/>
              <a:gd name="T6" fmla="*/ 42093 w 33"/>
              <a:gd name="T7" fmla="*/ 0 h 29"/>
              <a:gd name="T8" fmla="*/ 55563 w 33"/>
              <a:gd name="T9" fmla="*/ 23758 h 29"/>
              <a:gd name="T10" fmla="*/ 55563 w 33"/>
              <a:gd name="T11" fmla="*/ 23758 h 29"/>
              <a:gd name="T12" fmla="*/ 13470 w 33"/>
              <a:gd name="T13" fmla="*/ 49212 h 29"/>
              <a:gd name="T14" fmla="*/ 0 60000 65536"/>
              <a:gd name="T15" fmla="*/ 0 60000 65536"/>
              <a:gd name="T16" fmla="*/ 0 60000 65536"/>
              <a:gd name="T17" fmla="*/ 0 60000 65536"/>
              <a:gd name="T18" fmla="*/ 0 60000 65536"/>
              <a:gd name="T19" fmla="*/ 0 60000 65536"/>
              <a:gd name="T20" fmla="*/ 0 60000 65536"/>
              <a:gd name="T21" fmla="*/ 0 w 33"/>
              <a:gd name="T22" fmla="*/ 0 h 29"/>
              <a:gd name="T23" fmla="*/ 33 w 3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29">
                <a:moveTo>
                  <a:pt x="8" y="29"/>
                </a:moveTo>
                <a:lnTo>
                  <a:pt x="0" y="15"/>
                </a:lnTo>
                <a:lnTo>
                  <a:pt x="25" y="0"/>
                </a:lnTo>
                <a:lnTo>
                  <a:pt x="33" y="14"/>
                </a:lnTo>
                <a:lnTo>
                  <a:pt x="8" y="29"/>
                </a:lnTo>
                <a:close/>
              </a:path>
            </a:pathLst>
          </a:custGeom>
          <a:solidFill>
            <a:srgbClr val="DC2B19"/>
          </a:solidFill>
          <a:ln w="1588">
            <a:solidFill>
              <a:srgbClr val="DC2B19"/>
            </a:solidFill>
            <a:round/>
            <a:headEnd/>
            <a:tailEnd/>
          </a:ln>
        </p:spPr>
        <p:txBody>
          <a:bodyPr/>
          <a:lstStyle/>
          <a:p>
            <a:endParaRPr lang="en-US"/>
          </a:p>
        </p:txBody>
      </p:sp>
      <p:sp>
        <p:nvSpPr>
          <p:cNvPr id="19773" name="Freeform 317"/>
          <p:cNvSpPr>
            <a:spLocks/>
          </p:cNvSpPr>
          <p:nvPr/>
        </p:nvSpPr>
        <p:spPr bwMode="auto">
          <a:xfrm>
            <a:off x="6580188" y="3651250"/>
            <a:ext cx="57150" cy="44450"/>
          </a:xfrm>
          <a:custGeom>
            <a:avLst/>
            <a:gdLst>
              <a:gd name="T0" fmla="*/ 13447 w 34"/>
              <a:gd name="T1" fmla="*/ 44450 h 26"/>
              <a:gd name="T2" fmla="*/ 0 w 34"/>
              <a:gd name="T3" fmla="*/ 20515 h 26"/>
              <a:gd name="T4" fmla="*/ 40341 w 34"/>
              <a:gd name="T5" fmla="*/ 0 h 26"/>
              <a:gd name="T6" fmla="*/ 38660 w 34"/>
              <a:gd name="T7" fmla="*/ 1710 h 26"/>
              <a:gd name="T8" fmla="*/ 57150 w 34"/>
              <a:gd name="T9" fmla="*/ 20515 h 26"/>
              <a:gd name="T10" fmla="*/ 55469 w 34"/>
              <a:gd name="T11" fmla="*/ 22225 h 26"/>
              <a:gd name="T12" fmla="*/ 13447 w 34"/>
              <a:gd name="T13" fmla="*/ 44450 h 26"/>
              <a:gd name="T14" fmla="*/ 0 60000 65536"/>
              <a:gd name="T15" fmla="*/ 0 60000 65536"/>
              <a:gd name="T16" fmla="*/ 0 60000 65536"/>
              <a:gd name="T17" fmla="*/ 0 60000 65536"/>
              <a:gd name="T18" fmla="*/ 0 60000 65536"/>
              <a:gd name="T19" fmla="*/ 0 60000 65536"/>
              <a:gd name="T20" fmla="*/ 0 60000 65536"/>
              <a:gd name="T21" fmla="*/ 0 w 34"/>
              <a:gd name="T22" fmla="*/ 0 h 26"/>
              <a:gd name="T23" fmla="*/ 34 w 34"/>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6">
                <a:moveTo>
                  <a:pt x="8" y="26"/>
                </a:moveTo>
                <a:lnTo>
                  <a:pt x="0" y="12"/>
                </a:lnTo>
                <a:lnTo>
                  <a:pt x="24" y="0"/>
                </a:lnTo>
                <a:lnTo>
                  <a:pt x="23" y="1"/>
                </a:lnTo>
                <a:lnTo>
                  <a:pt x="34" y="12"/>
                </a:lnTo>
                <a:lnTo>
                  <a:pt x="33" y="13"/>
                </a:lnTo>
                <a:lnTo>
                  <a:pt x="8" y="26"/>
                </a:lnTo>
                <a:close/>
              </a:path>
            </a:pathLst>
          </a:custGeom>
          <a:solidFill>
            <a:srgbClr val="DC2B19"/>
          </a:solidFill>
          <a:ln w="1588">
            <a:solidFill>
              <a:srgbClr val="DC2B19"/>
            </a:solidFill>
            <a:round/>
            <a:headEnd/>
            <a:tailEnd/>
          </a:ln>
        </p:spPr>
        <p:txBody>
          <a:bodyPr/>
          <a:lstStyle/>
          <a:p>
            <a:endParaRPr lang="en-US"/>
          </a:p>
        </p:txBody>
      </p:sp>
      <p:sp>
        <p:nvSpPr>
          <p:cNvPr id="19774" name="Freeform 318"/>
          <p:cNvSpPr>
            <a:spLocks/>
          </p:cNvSpPr>
          <p:nvPr/>
        </p:nvSpPr>
        <p:spPr bwMode="auto">
          <a:xfrm>
            <a:off x="6618288" y="3613150"/>
            <a:ext cx="63500" cy="58738"/>
          </a:xfrm>
          <a:custGeom>
            <a:avLst/>
            <a:gdLst>
              <a:gd name="T0" fmla="*/ 18878 w 37"/>
              <a:gd name="T1" fmla="*/ 58738 h 34"/>
              <a:gd name="T2" fmla="*/ 0 w 37"/>
              <a:gd name="T3" fmla="*/ 39735 h 34"/>
              <a:gd name="T4" fmla="*/ 41189 w 37"/>
              <a:gd name="T5" fmla="*/ 0 h 34"/>
              <a:gd name="T6" fmla="*/ 39473 w 37"/>
              <a:gd name="T7" fmla="*/ 1728 h 34"/>
              <a:gd name="T8" fmla="*/ 63500 w 37"/>
              <a:gd name="T9" fmla="*/ 17276 h 34"/>
              <a:gd name="T10" fmla="*/ 61784 w 37"/>
              <a:gd name="T11" fmla="*/ 19003 h 34"/>
              <a:gd name="T12" fmla="*/ 18878 w 37"/>
              <a:gd name="T13" fmla="*/ 58738 h 34"/>
              <a:gd name="T14" fmla="*/ 0 60000 65536"/>
              <a:gd name="T15" fmla="*/ 0 60000 65536"/>
              <a:gd name="T16" fmla="*/ 0 60000 65536"/>
              <a:gd name="T17" fmla="*/ 0 60000 65536"/>
              <a:gd name="T18" fmla="*/ 0 60000 65536"/>
              <a:gd name="T19" fmla="*/ 0 60000 65536"/>
              <a:gd name="T20" fmla="*/ 0 60000 65536"/>
              <a:gd name="T21" fmla="*/ 0 w 37"/>
              <a:gd name="T22" fmla="*/ 0 h 34"/>
              <a:gd name="T23" fmla="*/ 37 w 37"/>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4">
                <a:moveTo>
                  <a:pt x="11" y="34"/>
                </a:moveTo>
                <a:lnTo>
                  <a:pt x="0" y="23"/>
                </a:lnTo>
                <a:lnTo>
                  <a:pt x="24" y="0"/>
                </a:lnTo>
                <a:lnTo>
                  <a:pt x="23" y="1"/>
                </a:lnTo>
                <a:lnTo>
                  <a:pt x="37" y="10"/>
                </a:lnTo>
                <a:lnTo>
                  <a:pt x="36" y="11"/>
                </a:lnTo>
                <a:lnTo>
                  <a:pt x="11" y="34"/>
                </a:lnTo>
                <a:close/>
              </a:path>
            </a:pathLst>
          </a:custGeom>
          <a:solidFill>
            <a:srgbClr val="DC2B19"/>
          </a:solidFill>
          <a:ln w="1588">
            <a:solidFill>
              <a:srgbClr val="DC2B19"/>
            </a:solidFill>
            <a:round/>
            <a:headEnd/>
            <a:tailEnd/>
          </a:ln>
        </p:spPr>
        <p:txBody>
          <a:bodyPr/>
          <a:lstStyle/>
          <a:p>
            <a:endParaRPr lang="en-US"/>
          </a:p>
        </p:txBody>
      </p:sp>
      <p:sp>
        <p:nvSpPr>
          <p:cNvPr id="19775" name="Freeform 319"/>
          <p:cNvSpPr>
            <a:spLocks/>
          </p:cNvSpPr>
          <p:nvPr/>
        </p:nvSpPr>
        <p:spPr bwMode="auto">
          <a:xfrm>
            <a:off x="6657975" y="3548063"/>
            <a:ext cx="66675" cy="82550"/>
          </a:xfrm>
          <a:custGeom>
            <a:avLst/>
            <a:gdLst>
              <a:gd name="T0" fmla="*/ 23935 w 39"/>
              <a:gd name="T1" fmla="*/ 82550 h 48"/>
              <a:gd name="T2" fmla="*/ 0 w 39"/>
              <a:gd name="T3" fmla="*/ 67072 h 48"/>
              <a:gd name="T4" fmla="*/ 42740 w 39"/>
              <a:gd name="T5" fmla="*/ 0 h 48"/>
              <a:gd name="T6" fmla="*/ 41031 w 39"/>
              <a:gd name="T7" fmla="*/ 0 h 48"/>
              <a:gd name="T8" fmla="*/ 66675 w 39"/>
              <a:gd name="T9" fmla="*/ 12039 h 48"/>
              <a:gd name="T10" fmla="*/ 66675 w 39"/>
              <a:gd name="T11" fmla="*/ 13758 h 48"/>
              <a:gd name="T12" fmla="*/ 23935 w 39"/>
              <a:gd name="T13" fmla="*/ 82550 h 48"/>
              <a:gd name="T14" fmla="*/ 0 60000 65536"/>
              <a:gd name="T15" fmla="*/ 0 60000 65536"/>
              <a:gd name="T16" fmla="*/ 0 60000 65536"/>
              <a:gd name="T17" fmla="*/ 0 60000 65536"/>
              <a:gd name="T18" fmla="*/ 0 60000 65536"/>
              <a:gd name="T19" fmla="*/ 0 60000 65536"/>
              <a:gd name="T20" fmla="*/ 0 60000 65536"/>
              <a:gd name="T21" fmla="*/ 0 w 39"/>
              <a:gd name="T22" fmla="*/ 0 h 48"/>
              <a:gd name="T23" fmla="*/ 39 w 39"/>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8">
                <a:moveTo>
                  <a:pt x="14" y="48"/>
                </a:moveTo>
                <a:lnTo>
                  <a:pt x="0" y="39"/>
                </a:lnTo>
                <a:lnTo>
                  <a:pt x="25" y="0"/>
                </a:lnTo>
                <a:lnTo>
                  <a:pt x="24" y="0"/>
                </a:lnTo>
                <a:lnTo>
                  <a:pt x="39" y="7"/>
                </a:lnTo>
                <a:lnTo>
                  <a:pt x="39" y="8"/>
                </a:lnTo>
                <a:lnTo>
                  <a:pt x="14" y="48"/>
                </a:lnTo>
                <a:close/>
              </a:path>
            </a:pathLst>
          </a:custGeom>
          <a:solidFill>
            <a:srgbClr val="DC2B19"/>
          </a:solidFill>
          <a:ln w="1588">
            <a:solidFill>
              <a:srgbClr val="DC2B19"/>
            </a:solidFill>
            <a:round/>
            <a:headEnd/>
            <a:tailEnd/>
          </a:ln>
        </p:spPr>
        <p:txBody>
          <a:bodyPr/>
          <a:lstStyle/>
          <a:p>
            <a:endParaRPr lang="en-US"/>
          </a:p>
        </p:txBody>
      </p:sp>
      <p:sp>
        <p:nvSpPr>
          <p:cNvPr id="19776" name="Freeform 320"/>
          <p:cNvSpPr>
            <a:spLocks/>
          </p:cNvSpPr>
          <p:nvPr/>
        </p:nvSpPr>
        <p:spPr bwMode="auto">
          <a:xfrm>
            <a:off x="6699250" y="3454400"/>
            <a:ext cx="68263" cy="104775"/>
          </a:xfrm>
          <a:custGeom>
            <a:avLst/>
            <a:gdLst>
              <a:gd name="T0" fmla="*/ 25599 w 40"/>
              <a:gd name="T1" fmla="*/ 104775 h 61"/>
              <a:gd name="T2" fmla="*/ 0 w 40"/>
              <a:gd name="T3" fmla="*/ 92752 h 61"/>
              <a:gd name="T4" fmla="*/ 44371 w 40"/>
              <a:gd name="T5" fmla="*/ 0 h 61"/>
              <a:gd name="T6" fmla="*/ 42664 w 40"/>
              <a:gd name="T7" fmla="*/ 0 h 61"/>
              <a:gd name="T8" fmla="*/ 68263 w 40"/>
              <a:gd name="T9" fmla="*/ 10306 h 61"/>
              <a:gd name="T10" fmla="*/ 68263 w 40"/>
              <a:gd name="T11" fmla="*/ 10306 h 61"/>
              <a:gd name="T12" fmla="*/ 25599 w 40"/>
              <a:gd name="T13" fmla="*/ 104775 h 61"/>
              <a:gd name="T14" fmla="*/ 0 60000 65536"/>
              <a:gd name="T15" fmla="*/ 0 60000 65536"/>
              <a:gd name="T16" fmla="*/ 0 60000 65536"/>
              <a:gd name="T17" fmla="*/ 0 60000 65536"/>
              <a:gd name="T18" fmla="*/ 0 60000 65536"/>
              <a:gd name="T19" fmla="*/ 0 60000 65536"/>
              <a:gd name="T20" fmla="*/ 0 60000 65536"/>
              <a:gd name="T21" fmla="*/ 0 w 40"/>
              <a:gd name="T22" fmla="*/ 0 h 61"/>
              <a:gd name="T23" fmla="*/ 40 w 40"/>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61">
                <a:moveTo>
                  <a:pt x="15" y="61"/>
                </a:moveTo>
                <a:lnTo>
                  <a:pt x="0" y="54"/>
                </a:lnTo>
                <a:lnTo>
                  <a:pt x="26" y="0"/>
                </a:lnTo>
                <a:lnTo>
                  <a:pt x="25" y="0"/>
                </a:lnTo>
                <a:lnTo>
                  <a:pt x="40" y="6"/>
                </a:lnTo>
                <a:lnTo>
                  <a:pt x="15" y="61"/>
                </a:lnTo>
                <a:close/>
              </a:path>
            </a:pathLst>
          </a:custGeom>
          <a:solidFill>
            <a:srgbClr val="DC2B19"/>
          </a:solidFill>
          <a:ln w="1588">
            <a:solidFill>
              <a:srgbClr val="DC2B19"/>
            </a:solidFill>
            <a:round/>
            <a:headEnd/>
            <a:tailEnd/>
          </a:ln>
        </p:spPr>
        <p:txBody>
          <a:bodyPr/>
          <a:lstStyle/>
          <a:p>
            <a:endParaRPr lang="en-US"/>
          </a:p>
        </p:txBody>
      </p:sp>
      <p:sp>
        <p:nvSpPr>
          <p:cNvPr id="19777" name="Freeform 321"/>
          <p:cNvSpPr>
            <a:spLocks/>
          </p:cNvSpPr>
          <p:nvPr/>
        </p:nvSpPr>
        <p:spPr bwMode="auto">
          <a:xfrm>
            <a:off x="6742113" y="3351213"/>
            <a:ext cx="68262" cy="114300"/>
          </a:xfrm>
          <a:custGeom>
            <a:avLst/>
            <a:gdLst>
              <a:gd name="T0" fmla="*/ 25598 w 40"/>
              <a:gd name="T1" fmla="*/ 114300 h 66"/>
              <a:gd name="T2" fmla="*/ 0 w 40"/>
              <a:gd name="T3" fmla="*/ 103909 h 66"/>
              <a:gd name="T4" fmla="*/ 42664 w 40"/>
              <a:gd name="T5" fmla="*/ 0 h 66"/>
              <a:gd name="T6" fmla="*/ 42664 w 40"/>
              <a:gd name="T7" fmla="*/ 0 h 66"/>
              <a:gd name="T8" fmla="*/ 66555 w 40"/>
              <a:gd name="T9" fmla="*/ 12123 h 66"/>
              <a:gd name="T10" fmla="*/ 68262 w 40"/>
              <a:gd name="T11" fmla="*/ 10391 h 66"/>
              <a:gd name="T12" fmla="*/ 25598 w 40"/>
              <a:gd name="T13" fmla="*/ 114300 h 66"/>
              <a:gd name="T14" fmla="*/ 0 60000 65536"/>
              <a:gd name="T15" fmla="*/ 0 60000 65536"/>
              <a:gd name="T16" fmla="*/ 0 60000 65536"/>
              <a:gd name="T17" fmla="*/ 0 60000 65536"/>
              <a:gd name="T18" fmla="*/ 0 60000 65536"/>
              <a:gd name="T19" fmla="*/ 0 60000 65536"/>
              <a:gd name="T20" fmla="*/ 0 60000 65536"/>
              <a:gd name="T21" fmla="*/ 0 w 40"/>
              <a:gd name="T22" fmla="*/ 0 h 66"/>
              <a:gd name="T23" fmla="*/ 40 w 40"/>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66">
                <a:moveTo>
                  <a:pt x="15" y="66"/>
                </a:moveTo>
                <a:lnTo>
                  <a:pt x="0" y="60"/>
                </a:lnTo>
                <a:lnTo>
                  <a:pt x="25" y="0"/>
                </a:lnTo>
                <a:lnTo>
                  <a:pt x="39" y="7"/>
                </a:lnTo>
                <a:lnTo>
                  <a:pt x="40" y="6"/>
                </a:lnTo>
                <a:lnTo>
                  <a:pt x="15" y="66"/>
                </a:lnTo>
                <a:close/>
              </a:path>
            </a:pathLst>
          </a:custGeom>
          <a:solidFill>
            <a:srgbClr val="DC2B19"/>
          </a:solidFill>
          <a:ln w="1588">
            <a:solidFill>
              <a:srgbClr val="DC2B19"/>
            </a:solidFill>
            <a:round/>
            <a:headEnd/>
            <a:tailEnd/>
          </a:ln>
        </p:spPr>
        <p:txBody>
          <a:bodyPr/>
          <a:lstStyle/>
          <a:p>
            <a:endParaRPr lang="en-US"/>
          </a:p>
        </p:txBody>
      </p:sp>
      <p:sp>
        <p:nvSpPr>
          <p:cNvPr id="19778" name="Freeform 322"/>
          <p:cNvSpPr>
            <a:spLocks/>
          </p:cNvSpPr>
          <p:nvPr/>
        </p:nvSpPr>
        <p:spPr bwMode="auto">
          <a:xfrm>
            <a:off x="6784975" y="3262313"/>
            <a:ext cx="63500" cy="101600"/>
          </a:xfrm>
          <a:custGeom>
            <a:avLst/>
            <a:gdLst>
              <a:gd name="T0" fmla="*/ 23395 w 38"/>
              <a:gd name="T1" fmla="*/ 101600 h 59"/>
              <a:gd name="T2" fmla="*/ 0 w 38"/>
              <a:gd name="T3" fmla="*/ 89546 h 59"/>
              <a:gd name="T4" fmla="*/ 41776 w 38"/>
              <a:gd name="T5" fmla="*/ 1722 h 59"/>
              <a:gd name="T6" fmla="*/ 43447 w 38"/>
              <a:gd name="T7" fmla="*/ 0 h 59"/>
              <a:gd name="T8" fmla="*/ 61829 w 38"/>
              <a:gd name="T9" fmla="*/ 18942 h 59"/>
              <a:gd name="T10" fmla="*/ 63500 w 38"/>
              <a:gd name="T11" fmla="*/ 17220 h 59"/>
              <a:gd name="T12" fmla="*/ 23395 w 38"/>
              <a:gd name="T13" fmla="*/ 101600 h 59"/>
              <a:gd name="T14" fmla="*/ 0 60000 65536"/>
              <a:gd name="T15" fmla="*/ 0 60000 65536"/>
              <a:gd name="T16" fmla="*/ 0 60000 65536"/>
              <a:gd name="T17" fmla="*/ 0 60000 65536"/>
              <a:gd name="T18" fmla="*/ 0 60000 65536"/>
              <a:gd name="T19" fmla="*/ 0 60000 65536"/>
              <a:gd name="T20" fmla="*/ 0 60000 65536"/>
              <a:gd name="T21" fmla="*/ 0 w 38"/>
              <a:gd name="T22" fmla="*/ 0 h 59"/>
              <a:gd name="T23" fmla="*/ 38 w 38"/>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59">
                <a:moveTo>
                  <a:pt x="14" y="59"/>
                </a:moveTo>
                <a:lnTo>
                  <a:pt x="0" y="52"/>
                </a:lnTo>
                <a:lnTo>
                  <a:pt x="25" y="1"/>
                </a:lnTo>
                <a:lnTo>
                  <a:pt x="26" y="0"/>
                </a:lnTo>
                <a:lnTo>
                  <a:pt x="37" y="11"/>
                </a:lnTo>
                <a:lnTo>
                  <a:pt x="38" y="10"/>
                </a:lnTo>
                <a:lnTo>
                  <a:pt x="14" y="59"/>
                </a:lnTo>
                <a:close/>
              </a:path>
            </a:pathLst>
          </a:custGeom>
          <a:solidFill>
            <a:srgbClr val="DC2B19"/>
          </a:solidFill>
          <a:ln w="1588">
            <a:solidFill>
              <a:srgbClr val="DC2B19"/>
            </a:solidFill>
            <a:round/>
            <a:headEnd/>
            <a:tailEnd/>
          </a:ln>
        </p:spPr>
        <p:txBody>
          <a:bodyPr/>
          <a:lstStyle/>
          <a:p>
            <a:endParaRPr lang="en-US"/>
          </a:p>
        </p:txBody>
      </p:sp>
      <p:sp>
        <p:nvSpPr>
          <p:cNvPr id="19779" name="Freeform 323"/>
          <p:cNvSpPr>
            <a:spLocks/>
          </p:cNvSpPr>
          <p:nvPr/>
        </p:nvSpPr>
        <p:spPr bwMode="auto">
          <a:xfrm>
            <a:off x="6829425" y="3214688"/>
            <a:ext cx="57150" cy="66675"/>
          </a:xfrm>
          <a:custGeom>
            <a:avLst/>
            <a:gdLst>
              <a:gd name="T0" fmla="*/ 18490 w 34"/>
              <a:gd name="T1" fmla="*/ 66675 h 39"/>
              <a:gd name="T2" fmla="*/ 0 w 34"/>
              <a:gd name="T3" fmla="*/ 47869 h 39"/>
              <a:gd name="T4" fmla="*/ 47065 w 34"/>
              <a:gd name="T5" fmla="*/ 0 h 39"/>
              <a:gd name="T6" fmla="*/ 53788 w 34"/>
              <a:gd name="T7" fmla="*/ 1710 h 39"/>
              <a:gd name="T8" fmla="*/ 50426 w 34"/>
              <a:gd name="T9" fmla="*/ 29063 h 39"/>
              <a:gd name="T10" fmla="*/ 57150 w 34"/>
              <a:gd name="T11" fmla="*/ 29063 h 39"/>
              <a:gd name="T12" fmla="*/ 18490 w 34"/>
              <a:gd name="T13" fmla="*/ 66675 h 39"/>
              <a:gd name="T14" fmla="*/ 0 60000 65536"/>
              <a:gd name="T15" fmla="*/ 0 60000 65536"/>
              <a:gd name="T16" fmla="*/ 0 60000 65536"/>
              <a:gd name="T17" fmla="*/ 0 60000 65536"/>
              <a:gd name="T18" fmla="*/ 0 60000 65536"/>
              <a:gd name="T19" fmla="*/ 0 60000 65536"/>
              <a:gd name="T20" fmla="*/ 0 60000 65536"/>
              <a:gd name="T21" fmla="*/ 0 w 34"/>
              <a:gd name="T22" fmla="*/ 0 h 39"/>
              <a:gd name="T23" fmla="*/ 34 w 3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9">
                <a:moveTo>
                  <a:pt x="11" y="39"/>
                </a:moveTo>
                <a:lnTo>
                  <a:pt x="0" y="28"/>
                </a:lnTo>
                <a:lnTo>
                  <a:pt x="28" y="0"/>
                </a:lnTo>
                <a:lnTo>
                  <a:pt x="32" y="1"/>
                </a:lnTo>
                <a:lnTo>
                  <a:pt x="30" y="17"/>
                </a:lnTo>
                <a:lnTo>
                  <a:pt x="34" y="17"/>
                </a:lnTo>
                <a:lnTo>
                  <a:pt x="11" y="39"/>
                </a:lnTo>
                <a:close/>
              </a:path>
            </a:pathLst>
          </a:custGeom>
          <a:solidFill>
            <a:srgbClr val="DC2B19"/>
          </a:solidFill>
          <a:ln w="1588">
            <a:solidFill>
              <a:srgbClr val="DC2B19"/>
            </a:solidFill>
            <a:round/>
            <a:headEnd/>
            <a:tailEnd/>
          </a:ln>
        </p:spPr>
        <p:txBody>
          <a:bodyPr/>
          <a:lstStyle/>
          <a:p>
            <a:endParaRPr lang="en-US"/>
          </a:p>
        </p:txBody>
      </p:sp>
      <p:sp>
        <p:nvSpPr>
          <p:cNvPr id="19780" name="Freeform 324"/>
          <p:cNvSpPr>
            <a:spLocks/>
          </p:cNvSpPr>
          <p:nvPr/>
        </p:nvSpPr>
        <p:spPr bwMode="auto">
          <a:xfrm>
            <a:off x="6869113" y="3216275"/>
            <a:ext cx="107950" cy="28575"/>
          </a:xfrm>
          <a:custGeom>
            <a:avLst/>
            <a:gdLst>
              <a:gd name="T0" fmla="*/ 10281 w 63"/>
              <a:gd name="T1" fmla="*/ 26894 h 17"/>
              <a:gd name="T2" fmla="*/ 13708 w 63"/>
              <a:gd name="T3" fmla="*/ 0 h 17"/>
              <a:gd name="T4" fmla="*/ 107950 w 63"/>
              <a:gd name="T5" fmla="*/ 8404 h 17"/>
              <a:gd name="T6" fmla="*/ 59972 w 63"/>
              <a:gd name="T7" fmla="*/ 28575 h 17"/>
              <a:gd name="T8" fmla="*/ 47978 w 63"/>
              <a:gd name="T9" fmla="*/ 5043 h 17"/>
              <a:gd name="T10" fmla="*/ 0 w 63"/>
              <a:gd name="T11" fmla="*/ 25213 h 17"/>
              <a:gd name="T12" fmla="*/ 10281 w 63"/>
              <a:gd name="T13" fmla="*/ 26894 h 17"/>
              <a:gd name="T14" fmla="*/ 0 60000 65536"/>
              <a:gd name="T15" fmla="*/ 0 60000 65536"/>
              <a:gd name="T16" fmla="*/ 0 60000 65536"/>
              <a:gd name="T17" fmla="*/ 0 60000 65536"/>
              <a:gd name="T18" fmla="*/ 0 60000 65536"/>
              <a:gd name="T19" fmla="*/ 0 60000 65536"/>
              <a:gd name="T20" fmla="*/ 0 60000 65536"/>
              <a:gd name="T21" fmla="*/ 0 w 63"/>
              <a:gd name="T22" fmla="*/ 0 h 17"/>
              <a:gd name="T23" fmla="*/ 63 w 63"/>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7">
                <a:moveTo>
                  <a:pt x="6" y="16"/>
                </a:moveTo>
                <a:lnTo>
                  <a:pt x="8" y="0"/>
                </a:lnTo>
                <a:lnTo>
                  <a:pt x="63" y="5"/>
                </a:lnTo>
                <a:lnTo>
                  <a:pt x="35" y="17"/>
                </a:lnTo>
                <a:lnTo>
                  <a:pt x="28" y="3"/>
                </a:lnTo>
                <a:lnTo>
                  <a:pt x="0" y="15"/>
                </a:lnTo>
                <a:lnTo>
                  <a:pt x="6" y="16"/>
                </a:lnTo>
                <a:close/>
              </a:path>
            </a:pathLst>
          </a:custGeom>
          <a:solidFill>
            <a:srgbClr val="DC2B19"/>
          </a:solidFill>
          <a:ln w="1588">
            <a:solidFill>
              <a:srgbClr val="DC2B19"/>
            </a:solidFill>
            <a:round/>
            <a:headEnd/>
            <a:tailEnd/>
          </a:ln>
        </p:spPr>
        <p:txBody>
          <a:bodyPr/>
          <a:lstStyle/>
          <a:p>
            <a:endParaRPr lang="en-US"/>
          </a:p>
        </p:txBody>
      </p:sp>
      <p:sp>
        <p:nvSpPr>
          <p:cNvPr id="19781" name="Freeform 325"/>
          <p:cNvSpPr>
            <a:spLocks/>
          </p:cNvSpPr>
          <p:nvPr/>
        </p:nvSpPr>
        <p:spPr bwMode="auto">
          <a:xfrm>
            <a:off x="806450" y="5451475"/>
            <a:ext cx="6416675" cy="14288"/>
          </a:xfrm>
          <a:custGeom>
            <a:avLst/>
            <a:gdLst>
              <a:gd name="T0" fmla="*/ 0 w 3758"/>
              <a:gd name="T1" fmla="*/ 14288 h 8"/>
              <a:gd name="T2" fmla="*/ 0 w 3758"/>
              <a:gd name="T3" fmla="*/ 0 h 8"/>
              <a:gd name="T4" fmla="*/ 6416675 w 3758"/>
              <a:gd name="T5" fmla="*/ 0 h 8"/>
              <a:gd name="T6" fmla="*/ 6416675 w 3758"/>
              <a:gd name="T7" fmla="*/ 14288 h 8"/>
              <a:gd name="T8" fmla="*/ 6416675 w 3758"/>
              <a:gd name="T9" fmla="*/ 0 h 8"/>
              <a:gd name="T10" fmla="*/ 6416675 w 3758"/>
              <a:gd name="T11" fmla="*/ 14288 h 8"/>
              <a:gd name="T12" fmla="*/ 0 w 3758"/>
              <a:gd name="T13" fmla="*/ 14288 h 8"/>
              <a:gd name="T14" fmla="*/ 0 60000 65536"/>
              <a:gd name="T15" fmla="*/ 0 60000 65536"/>
              <a:gd name="T16" fmla="*/ 0 60000 65536"/>
              <a:gd name="T17" fmla="*/ 0 60000 65536"/>
              <a:gd name="T18" fmla="*/ 0 60000 65536"/>
              <a:gd name="T19" fmla="*/ 0 60000 65536"/>
              <a:gd name="T20" fmla="*/ 0 60000 65536"/>
              <a:gd name="T21" fmla="*/ 0 w 3758"/>
              <a:gd name="T22" fmla="*/ 0 h 8"/>
              <a:gd name="T23" fmla="*/ 3758 w 3758"/>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58" h="8">
                <a:moveTo>
                  <a:pt x="0" y="8"/>
                </a:moveTo>
                <a:lnTo>
                  <a:pt x="0" y="0"/>
                </a:lnTo>
                <a:lnTo>
                  <a:pt x="3758" y="0"/>
                </a:lnTo>
                <a:lnTo>
                  <a:pt x="3758" y="8"/>
                </a:lnTo>
                <a:lnTo>
                  <a:pt x="3758" y="0"/>
                </a:lnTo>
                <a:lnTo>
                  <a:pt x="3758" y="8"/>
                </a:lnTo>
                <a:lnTo>
                  <a:pt x="0" y="8"/>
                </a:lnTo>
                <a:close/>
              </a:path>
            </a:pathLst>
          </a:custGeom>
          <a:solidFill>
            <a:srgbClr val="1F1A17"/>
          </a:solidFill>
          <a:ln w="1588">
            <a:solidFill>
              <a:srgbClr val="1F1A17"/>
            </a:solidFill>
            <a:round/>
            <a:headEnd/>
            <a:tailEnd/>
          </a:ln>
        </p:spPr>
        <p:txBody>
          <a:bodyPr/>
          <a:lstStyle/>
          <a:p>
            <a:endParaRPr lang="en-US"/>
          </a:p>
        </p:txBody>
      </p:sp>
      <p:sp>
        <p:nvSpPr>
          <p:cNvPr id="19782" name="Freeform 326"/>
          <p:cNvSpPr>
            <a:spLocks/>
          </p:cNvSpPr>
          <p:nvPr/>
        </p:nvSpPr>
        <p:spPr bwMode="auto">
          <a:xfrm>
            <a:off x="796925" y="6435725"/>
            <a:ext cx="6426200" cy="20638"/>
          </a:xfrm>
          <a:custGeom>
            <a:avLst/>
            <a:gdLst>
              <a:gd name="T0" fmla="*/ 6426200 w 3764"/>
              <a:gd name="T1" fmla="*/ 0 h 12"/>
              <a:gd name="T2" fmla="*/ 6426200 w 3764"/>
              <a:gd name="T3" fmla="*/ 20638 h 12"/>
              <a:gd name="T4" fmla="*/ 0 w 3764"/>
              <a:gd name="T5" fmla="*/ 20638 h 12"/>
              <a:gd name="T6" fmla="*/ 0 w 3764"/>
              <a:gd name="T7" fmla="*/ 10319 h 12"/>
              <a:gd name="T8" fmla="*/ 20487 w 3764"/>
              <a:gd name="T9" fmla="*/ 10319 h 12"/>
              <a:gd name="T10" fmla="*/ 20487 w 3764"/>
              <a:gd name="T11" fmla="*/ 0 h 12"/>
              <a:gd name="T12" fmla="*/ 6426200 w 3764"/>
              <a:gd name="T13" fmla="*/ 0 h 12"/>
              <a:gd name="T14" fmla="*/ 0 60000 65536"/>
              <a:gd name="T15" fmla="*/ 0 60000 65536"/>
              <a:gd name="T16" fmla="*/ 0 60000 65536"/>
              <a:gd name="T17" fmla="*/ 0 60000 65536"/>
              <a:gd name="T18" fmla="*/ 0 60000 65536"/>
              <a:gd name="T19" fmla="*/ 0 60000 65536"/>
              <a:gd name="T20" fmla="*/ 0 60000 65536"/>
              <a:gd name="T21" fmla="*/ 0 w 3764"/>
              <a:gd name="T22" fmla="*/ 0 h 12"/>
              <a:gd name="T23" fmla="*/ 3764 w 376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64" h="12">
                <a:moveTo>
                  <a:pt x="3764" y="0"/>
                </a:moveTo>
                <a:lnTo>
                  <a:pt x="3764" y="12"/>
                </a:lnTo>
                <a:lnTo>
                  <a:pt x="0" y="12"/>
                </a:lnTo>
                <a:lnTo>
                  <a:pt x="0" y="6"/>
                </a:lnTo>
                <a:lnTo>
                  <a:pt x="12" y="6"/>
                </a:lnTo>
                <a:lnTo>
                  <a:pt x="12" y="0"/>
                </a:lnTo>
                <a:lnTo>
                  <a:pt x="3764" y="0"/>
                </a:lnTo>
                <a:close/>
              </a:path>
            </a:pathLst>
          </a:custGeom>
          <a:solidFill>
            <a:srgbClr val="1F1A17"/>
          </a:solidFill>
          <a:ln w="1588">
            <a:solidFill>
              <a:srgbClr val="1F1A17"/>
            </a:solidFill>
            <a:round/>
            <a:headEnd/>
            <a:tailEnd/>
          </a:ln>
        </p:spPr>
        <p:txBody>
          <a:bodyPr/>
          <a:lstStyle/>
          <a:p>
            <a:endParaRPr lang="en-US"/>
          </a:p>
        </p:txBody>
      </p:sp>
      <p:sp>
        <p:nvSpPr>
          <p:cNvPr id="19783" name="Freeform 327"/>
          <p:cNvSpPr>
            <a:spLocks/>
          </p:cNvSpPr>
          <p:nvPr/>
        </p:nvSpPr>
        <p:spPr bwMode="auto">
          <a:xfrm>
            <a:off x="796925" y="2187575"/>
            <a:ext cx="20638" cy="4257675"/>
          </a:xfrm>
          <a:custGeom>
            <a:avLst/>
            <a:gdLst>
              <a:gd name="T0" fmla="*/ 20638 w 12"/>
              <a:gd name="T1" fmla="*/ 4257675 h 2480"/>
              <a:gd name="T2" fmla="*/ 0 w 12"/>
              <a:gd name="T3" fmla="*/ 4257675 h 2480"/>
              <a:gd name="T4" fmla="*/ 0 w 12"/>
              <a:gd name="T5" fmla="*/ 0 h 2480"/>
              <a:gd name="T6" fmla="*/ 10319 w 12"/>
              <a:gd name="T7" fmla="*/ 0 h 2480"/>
              <a:gd name="T8" fmla="*/ 10319 w 12"/>
              <a:gd name="T9" fmla="*/ 20602 h 2480"/>
              <a:gd name="T10" fmla="*/ 20638 w 12"/>
              <a:gd name="T11" fmla="*/ 20602 h 2480"/>
              <a:gd name="T12" fmla="*/ 20638 w 12"/>
              <a:gd name="T13" fmla="*/ 4257675 h 2480"/>
              <a:gd name="T14" fmla="*/ 0 60000 65536"/>
              <a:gd name="T15" fmla="*/ 0 60000 65536"/>
              <a:gd name="T16" fmla="*/ 0 60000 65536"/>
              <a:gd name="T17" fmla="*/ 0 60000 65536"/>
              <a:gd name="T18" fmla="*/ 0 60000 65536"/>
              <a:gd name="T19" fmla="*/ 0 60000 65536"/>
              <a:gd name="T20" fmla="*/ 0 60000 65536"/>
              <a:gd name="T21" fmla="*/ 0 w 12"/>
              <a:gd name="T22" fmla="*/ 0 h 2480"/>
              <a:gd name="T23" fmla="*/ 12 w 12"/>
              <a:gd name="T24" fmla="*/ 2480 h 2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480">
                <a:moveTo>
                  <a:pt x="12" y="2480"/>
                </a:moveTo>
                <a:lnTo>
                  <a:pt x="0" y="2480"/>
                </a:lnTo>
                <a:lnTo>
                  <a:pt x="0" y="0"/>
                </a:lnTo>
                <a:lnTo>
                  <a:pt x="6" y="0"/>
                </a:lnTo>
                <a:lnTo>
                  <a:pt x="6" y="12"/>
                </a:lnTo>
                <a:lnTo>
                  <a:pt x="12" y="12"/>
                </a:lnTo>
                <a:lnTo>
                  <a:pt x="12" y="2480"/>
                </a:lnTo>
                <a:close/>
              </a:path>
            </a:pathLst>
          </a:custGeom>
          <a:solidFill>
            <a:srgbClr val="1F1A17"/>
          </a:solidFill>
          <a:ln w="1588">
            <a:solidFill>
              <a:srgbClr val="1F1A17"/>
            </a:solidFill>
            <a:round/>
            <a:headEnd/>
            <a:tailEnd/>
          </a:ln>
        </p:spPr>
        <p:txBody>
          <a:bodyPr/>
          <a:lstStyle/>
          <a:p>
            <a:endParaRPr lang="en-US"/>
          </a:p>
        </p:txBody>
      </p:sp>
      <p:sp>
        <p:nvSpPr>
          <p:cNvPr id="19784" name="Rectangle 328"/>
          <p:cNvSpPr>
            <a:spLocks noChangeArrowheads="1"/>
          </p:cNvSpPr>
          <p:nvPr/>
        </p:nvSpPr>
        <p:spPr bwMode="auto">
          <a:xfrm rot="-5400000">
            <a:off x="-685800" y="3106738"/>
            <a:ext cx="1905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500" b="1">
                <a:solidFill>
                  <a:srgbClr val="1F1A17"/>
                </a:solidFill>
                <a:latin typeface="Arial" charset="0"/>
              </a:rPr>
              <a:t>Perubahan Suhu (°C)</a:t>
            </a:r>
            <a:endParaRPr lang="en-GB" sz="1500" b="1">
              <a:latin typeface="Arial" charset="0"/>
            </a:endParaRPr>
          </a:p>
        </p:txBody>
      </p:sp>
      <p:sp>
        <p:nvSpPr>
          <p:cNvPr id="19785" name="Rectangle 329"/>
          <p:cNvSpPr>
            <a:spLocks noChangeArrowheads="1"/>
          </p:cNvSpPr>
          <p:nvPr/>
        </p:nvSpPr>
        <p:spPr bwMode="auto">
          <a:xfrm>
            <a:off x="874713"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1860</a:t>
            </a:r>
            <a:endParaRPr lang="en-GB" sz="1300" b="1">
              <a:latin typeface="Arial" charset="0"/>
            </a:endParaRPr>
          </a:p>
        </p:txBody>
      </p:sp>
      <p:sp>
        <p:nvSpPr>
          <p:cNvPr id="19786" name="Rectangle 330"/>
          <p:cNvSpPr>
            <a:spLocks noChangeArrowheads="1"/>
          </p:cNvSpPr>
          <p:nvPr/>
        </p:nvSpPr>
        <p:spPr bwMode="auto">
          <a:xfrm>
            <a:off x="1720850"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1880</a:t>
            </a:r>
            <a:endParaRPr lang="en-GB" sz="1300" b="1">
              <a:latin typeface="Arial" charset="0"/>
            </a:endParaRPr>
          </a:p>
        </p:txBody>
      </p:sp>
      <p:sp>
        <p:nvSpPr>
          <p:cNvPr id="19787" name="Rectangle 331"/>
          <p:cNvSpPr>
            <a:spLocks noChangeArrowheads="1"/>
          </p:cNvSpPr>
          <p:nvPr/>
        </p:nvSpPr>
        <p:spPr bwMode="auto">
          <a:xfrm>
            <a:off x="2563813"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1900</a:t>
            </a:r>
            <a:endParaRPr lang="en-GB" sz="1300" b="1">
              <a:latin typeface="Arial" charset="0"/>
            </a:endParaRPr>
          </a:p>
        </p:txBody>
      </p:sp>
      <p:sp>
        <p:nvSpPr>
          <p:cNvPr id="19788" name="Rectangle 332"/>
          <p:cNvSpPr>
            <a:spLocks noChangeArrowheads="1"/>
          </p:cNvSpPr>
          <p:nvPr/>
        </p:nvSpPr>
        <p:spPr bwMode="auto">
          <a:xfrm>
            <a:off x="3406775"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1920</a:t>
            </a:r>
            <a:endParaRPr lang="en-GB" sz="1300" b="1">
              <a:latin typeface="Arial" charset="0"/>
            </a:endParaRPr>
          </a:p>
        </p:txBody>
      </p:sp>
      <p:sp>
        <p:nvSpPr>
          <p:cNvPr id="19789" name="Rectangle 333"/>
          <p:cNvSpPr>
            <a:spLocks noChangeArrowheads="1"/>
          </p:cNvSpPr>
          <p:nvPr/>
        </p:nvSpPr>
        <p:spPr bwMode="auto">
          <a:xfrm>
            <a:off x="4251325"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1940</a:t>
            </a:r>
            <a:endParaRPr lang="en-GB" sz="1300" b="1">
              <a:latin typeface="Arial" charset="0"/>
            </a:endParaRPr>
          </a:p>
        </p:txBody>
      </p:sp>
      <p:sp>
        <p:nvSpPr>
          <p:cNvPr id="19790" name="Rectangle 334"/>
          <p:cNvSpPr>
            <a:spLocks noChangeArrowheads="1"/>
          </p:cNvSpPr>
          <p:nvPr/>
        </p:nvSpPr>
        <p:spPr bwMode="auto">
          <a:xfrm>
            <a:off x="5094288"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1960</a:t>
            </a:r>
            <a:endParaRPr lang="en-GB" sz="1300" b="1">
              <a:latin typeface="Arial" charset="0"/>
            </a:endParaRPr>
          </a:p>
        </p:txBody>
      </p:sp>
      <p:sp>
        <p:nvSpPr>
          <p:cNvPr id="19791" name="Rectangle 335"/>
          <p:cNvSpPr>
            <a:spLocks noChangeArrowheads="1"/>
          </p:cNvSpPr>
          <p:nvPr/>
        </p:nvSpPr>
        <p:spPr bwMode="auto">
          <a:xfrm>
            <a:off x="5938838"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1980</a:t>
            </a:r>
            <a:endParaRPr lang="en-GB" sz="1300" b="1">
              <a:latin typeface="Arial" charset="0"/>
            </a:endParaRPr>
          </a:p>
        </p:txBody>
      </p:sp>
      <p:sp>
        <p:nvSpPr>
          <p:cNvPr id="19792" name="Rectangle 336"/>
          <p:cNvSpPr>
            <a:spLocks noChangeArrowheads="1"/>
          </p:cNvSpPr>
          <p:nvPr/>
        </p:nvSpPr>
        <p:spPr bwMode="auto">
          <a:xfrm>
            <a:off x="6777038" y="6554788"/>
            <a:ext cx="368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2000</a:t>
            </a:r>
            <a:endParaRPr lang="en-GB" sz="1300" b="1">
              <a:latin typeface="Arial" charset="0"/>
            </a:endParaRPr>
          </a:p>
        </p:txBody>
      </p:sp>
      <p:sp>
        <p:nvSpPr>
          <p:cNvPr id="19793" name="Rectangle 337"/>
          <p:cNvSpPr>
            <a:spLocks noChangeArrowheads="1"/>
          </p:cNvSpPr>
          <p:nvPr/>
        </p:nvSpPr>
        <p:spPr bwMode="auto">
          <a:xfrm>
            <a:off x="468313" y="2100263"/>
            <a:ext cx="2301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1.0</a:t>
            </a:r>
            <a:endParaRPr lang="en-GB" sz="1300" b="1">
              <a:latin typeface="Arial" charset="0"/>
            </a:endParaRPr>
          </a:p>
        </p:txBody>
      </p:sp>
      <p:sp>
        <p:nvSpPr>
          <p:cNvPr id="19794" name="Rectangle 338"/>
          <p:cNvSpPr>
            <a:spLocks noChangeArrowheads="1"/>
          </p:cNvSpPr>
          <p:nvPr/>
        </p:nvSpPr>
        <p:spPr bwMode="auto">
          <a:xfrm>
            <a:off x="468313" y="2751138"/>
            <a:ext cx="2301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0.8</a:t>
            </a:r>
            <a:endParaRPr lang="en-GB" sz="1300" b="1">
              <a:latin typeface="Arial" charset="0"/>
            </a:endParaRPr>
          </a:p>
        </p:txBody>
      </p:sp>
      <p:sp>
        <p:nvSpPr>
          <p:cNvPr id="19795" name="Rectangle 339"/>
          <p:cNvSpPr>
            <a:spLocks noChangeArrowheads="1"/>
          </p:cNvSpPr>
          <p:nvPr/>
        </p:nvSpPr>
        <p:spPr bwMode="auto">
          <a:xfrm>
            <a:off x="468313" y="3400425"/>
            <a:ext cx="230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0.6</a:t>
            </a:r>
            <a:endParaRPr lang="en-GB" sz="1300" b="1">
              <a:latin typeface="Arial" charset="0"/>
            </a:endParaRPr>
          </a:p>
        </p:txBody>
      </p:sp>
      <p:sp>
        <p:nvSpPr>
          <p:cNvPr id="19796" name="Rectangle 340"/>
          <p:cNvSpPr>
            <a:spLocks noChangeArrowheads="1"/>
          </p:cNvSpPr>
          <p:nvPr/>
        </p:nvSpPr>
        <p:spPr bwMode="auto">
          <a:xfrm>
            <a:off x="468313" y="4051300"/>
            <a:ext cx="230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0.4</a:t>
            </a:r>
            <a:endParaRPr lang="en-GB" sz="1300" b="1">
              <a:latin typeface="Arial" charset="0"/>
            </a:endParaRPr>
          </a:p>
        </p:txBody>
      </p:sp>
      <p:sp>
        <p:nvSpPr>
          <p:cNvPr id="19797" name="Rectangle 341"/>
          <p:cNvSpPr>
            <a:spLocks noChangeArrowheads="1"/>
          </p:cNvSpPr>
          <p:nvPr/>
        </p:nvSpPr>
        <p:spPr bwMode="auto">
          <a:xfrm>
            <a:off x="468313" y="4702175"/>
            <a:ext cx="230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0.2</a:t>
            </a:r>
            <a:endParaRPr lang="en-GB" sz="1300" b="1">
              <a:latin typeface="Arial" charset="0"/>
            </a:endParaRPr>
          </a:p>
        </p:txBody>
      </p:sp>
      <p:sp>
        <p:nvSpPr>
          <p:cNvPr id="19798" name="Rectangle 342"/>
          <p:cNvSpPr>
            <a:spLocks noChangeArrowheads="1"/>
          </p:cNvSpPr>
          <p:nvPr/>
        </p:nvSpPr>
        <p:spPr bwMode="auto">
          <a:xfrm>
            <a:off x="468313" y="5351463"/>
            <a:ext cx="2301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0.0</a:t>
            </a:r>
            <a:endParaRPr lang="en-GB" sz="1300" b="1">
              <a:latin typeface="Arial" charset="0"/>
            </a:endParaRPr>
          </a:p>
        </p:txBody>
      </p:sp>
      <p:sp>
        <p:nvSpPr>
          <p:cNvPr id="19799" name="Rectangle 343"/>
          <p:cNvSpPr>
            <a:spLocks noChangeArrowheads="1"/>
          </p:cNvSpPr>
          <p:nvPr/>
        </p:nvSpPr>
        <p:spPr bwMode="auto">
          <a:xfrm>
            <a:off x="369888" y="6002338"/>
            <a:ext cx="3222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–0.2</a:t>
            </a:r>
            <a:endParaRPr lang="en-GB" sz="1300" b="1">
              <a:latin typeface="Arial" charset="0"/>
            </a:endParaRPr>
          </a:p>
        </p:txBody>
      </p:sp>
      <p:sp>
        <p:nvSpPr>
          <p:cNvPr id="19800" name="Freeform 344"/>
          <p:cNvSpPr>
            <a:spLocks/>
          </p:cNvSpPr>
          <p:nvPr/>
        </p:nvSpPr>
        <p:spPr bwMode="auto">
          <a:xfrm>
            <a:off x="7794625" y="6356350"/>
            <a:ext cx="14288" cy="90488"/>
          </a:xfrm>
          <a:custGeom>
            <a:avLst/>
            <a:gdLst>
              <a:gd name="T0" fmla="*/ 14288 w 8"/>
              <a:gd name="T1" fmla="*/ 90488 h 53"/>
              <a:gd name="T2" fmla="*/ 0 w 8"/>
              <a:gd name="T3" fmla="*/ 90488 h 53"/>
              <a:gd name="T4" fmla="*/ 0 w 8"/>
              <a:gd name="T5" fmla="*/ 0 h 53"/>
              <a:gd name="T6" fmla="*/ 14288 w 8"/>
              <a:gd name="T7" fmla="*/ 0 h 53"/>
              <a:gd name="T8" fmla="*/ 0 w 8"/>
              <a:gd name="T9" fmla="*/ 0 h 53"/>
              <a:gd name="T10" fmla="*/ 14288 w 8"/>
              <a:gd name="T11" fmla="*/ 0 h 53"/>
              <a:gd name="T12" fmla="*/ 14288 w 8"/>
              <a:gd name="T13" fmla="*/ 90488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801" name="Freeform 345"/>
          <p:cNvSpPr>
            <a:spLocks/>
          </p:cNvSpPr>
          <p:nvPr/>
        </p:nvSpPr>
        <p:spPr bwMode="auto">
          <a:xfrm>
            <a:off x="8637588" y="6356350"/>
            <a:ext cx="14287" cy="90488"/>
          </a:xfrm>
          <a:custGeom>
            <a:avLst/>
            <a:gdLst>
              <a:gd name="T0" fmla="*/ 14287 w 8"/>
              <a:gd name="T1" fmla="*/ 90488 h 53"/>
              <a:gd name="T2" fmla="*/ 0 w 8"/>
              <a:gd name="T3" fmla="*/ 90488 h 53"/>
              <a:gd name="T4" fmla="*/ 0 w 8"/>
              <a:gd name="T5" fmla="*/ 0 h 53"/>
              <a:gd name="T6" fmla="*/ 14287 w 8"/>
              <a:gd name="T7" fmla="*/ 0 h 53"/>
              <a:gd name="T8" fmla="*/ 0 w 8"/>
              <a:gd name="T9" fmla="*/ 0 h 53"/>
              <a:gd name="T10" fmla="*/ 14287 w 8"/>
              <a:gd name="T11" fmla="*/ 0 h 53"/>
              <a:gd name="T12" fmla="*/ 14287 w 8"/>
              <a:gd name="T13" fmla="*/ 90488 h 53"/>
              <a:gd name="T14" fmla="*/ 0 60000 65536"/>
              <a:gd name="T15" fmla="*/ 0 60000 65536"/>
              <a:gd name="T16" fmla="*/ 0 60000 65536"/>
              <a:gd name="T17" fmla="*/ 0 60000 65536"/>
              <a:gd name="T18" fmla="*/ 0 60000 65536"/>
              <a:gd name="T19" fmla="*/ 0 60000 65536"/>
              <a:gd name="T20" fmla="*/ 0 60000 65536"/>
              <a:gd name="T21" fmla="*/ 0 w 8"/>
              <a:gd name="T22" fmla="*/ 0 h 53"/>
              <a:gd name="T23" fmla="*/ 8 w 8"/>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53">
                <a:moveTo>
                  <a:pt x="8" y="53"/>
                </a:moveTo>
                <a:lnTo>
                  <a:pt x="0" y="53"/>
                </a:lnTo>
                <a:lnTo>
                  <a:pt x="0" y="0"/>
                </a:lnTo>
                <a:lnTo>
                  <a:pt x="8" y="0"/>
                </a:lnTo>
                <a:lnTo>
                  <a:pt x="0" y="0"/>
                </a:lnTo>
                <a:lnTo>
                  <a:pt x="8" y="0"/>
                </a:lnTo>
                <a:lnTo>
                  <a:pt x="8" y="53"/>
                </a:lnTo>
                <a:close/>
              </a:path>
            </a:pathLst>
          </a:custGeom>
          <a:solidFill>
            <a:srgbClr val="1F1A17"/>
          </a:solidFill>
          <a:ln w="1588">
            <a:solidFill>
              <a:srgbClr val="1F1A17"/>
            </a:solidFill>
            <a:round/>
            <a:headEnd/>
            <a:tailEnd/>
          </a:ln>
        </p:spPr>
        <p:txBody>
          <a:bodyPr/>
          <a:lstStyle/>
          <a:p>
            <a:endParaRPr lang="en-US"/>
          </a:p>
        </p:txBody>
      </p:sp>
      <p:sp>
        <p:nvSpPr>
          <p:cNvPr id="19802" name="Freeform 346"/>
          <p:cNvSpPr>
            <a:spLocks/>
          </p:cNvSpPr>
          <p:nvPr/>
        </p:nvSpPr>
        <p:spPr bwMode="auto">
          <a:xfrm>
            <a:off x="7372350" y="6400800"/>
            <a:ext cx="14288" cy="46038"/>
          </a:xfrm>
          <a:custGeom>
            <a:avLst/>
            <a:gdLst>
              <a:gd name="T0" fmla="*/ 14288 w 8"/>
              <a:gd name="T1" fmla="*/ 46038 h 27"/>
              <a:gd name="T2" fmla="*/ 0 w 8"/>
              <a:gd name="T3" fmla="*/ 46038 h 27"/>
              <a:gd name="T4" fmla="*/ 0 w 8"/>
              <a:gd name="T5" fmla="*/ 0 h 27"/>
              <a:gd name="T6" fmla="*/ 14288 w 8"/>
              <a:gd name="T7" fmla="*/ 0 h 27"/>
              <a:gd name="T8" fmla="*/ 0 w 8"/>
              <a:gd name="T9" fmla="*/ 0 h 27"/>
              <a:gd name="T10" fmla="*/ 14288 w 8"/>
              <a:gd name="T11" fmla="*/ 0 h 27"/>
              <a:gd name="T12" fmla="*/ 14288 w 8"/>
              <a:gd name="T13" fmla="*/ 46038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803" name="Freeform 347"/>
          <p:cNvSpPr>
            <a:spLocks/>
          </p:cNvSpPr>
          <p:nvPr/>
        </p:nvSpPr>
        <p:spPr bwMode="auto">
          <a:xfrm>
            <a:off x="8216900" y="6400800"/>
            <a:ext cx="12700" cy="46038"/>
          </a:xfrm>
          <a:custGeom>
            <a:avLst/>
            <a:gdLst>
              <a:gd name="T0" fmla="*/ 12700 w 8"/>
              <a:gd name="T1" fmla="*/ 46038 h 27"/>
              <a:gd name="T2" fmla="*/ 0 w 8"/>
              <a:gd name="T3" fmla="*/ 46038 h 27"/>
              <a:gd name="T4" fmla="*/ 0 w 8"/>
              <a:gd name="T5" fmla="*/ 0 h 27"/>
              <a:gd name="T6" fmla="*/ 12700 w 8"/>
              <a:gd name="T7" fmla="*/ 0 h 27"/>
              <a:gd name="T8" fmla="*/ 0 w 8"/>
              <a:gd name="T9" fmla="*/ 0 h 27"/>
              <a:gd name="T10" fmla="*/ 12700 w 8"/>
              <a:gd name="T11" fmla="*/ 0 h 27"/>
              <a:gd name="T12" fmla="*/ 12700 w 8"/>
              <a:gd name="T13" fmla="*/ 46038 h 27"/>
              <a:gd name="T14" fmla="*/ 0 60000 65536"/>
              <a:gd name="T15" fmla="*/ 0 60000 65536"/>
              <a:gd name="T16" fmla="*/ 0 60000 65536"/>
              <a:gd name="T17" fmla="*/ 0 60000 65536"/>
              <a:gd name="T18" fmla="*/ 0 60000 65536"/>
              <a:gd name="T19" fmla="*/ 0 60000 65536"/>
              <a:gd name="T20" fmla="*/ 0 60000 65536"/>
              <a:gd name="T21" fmla="*/ 0 w 8"/>
              <a:gd name="T22" fmla="*/ 0 h 27"/>
              <a:gd name="T23" fmla="*/ 8 w 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27">
                <a:moveTo>
                  <a:pt x="8" y="27"/>
                </a:moveTo>
                <a:lnTo>
                  <a:pt x="0" y="27"/>
                </a:lnTo>
                <a:lnTo>
                  <a:pt x="0" y="0"/>
                </a:lnTo>
                <a:lnTo>
                  <a:pt x="8" y="0"/>
                </a:lnTo>
                <a:lnTo>
                  <a:pt x="0" y="0"/>
                </a:lnTo>
                <a:lnTo>
                  <a:pt x="8" y="0"/>
                </a:lnTo>
                <a:lnTo>
                  <a:pt x="8" y="27"/>
                </a:lnTo>
                <a:close/>
              </a:path>
            </a:pathLst>
          </a:custGeom>
          <a:solidFill>
            <a:srgbClr val="1F1A17"/>
          </a:solidFill>
          <a:ln w="1588">
            <a:solidFill>
              <a:srgbClr val="1F1A17"/>
            </a:solidFill>
            <a:round/>
            <a:headEnd/>
            <a:tailEnd/>
          </a:ln>
        </p:spPr>
        <p:txBody>
          <a:bodyPr/>
          <a:lstStyle/>
          <a:p>
            <a:endParaRPr lang="en-US"/>
          </a:p>
        </p:txBody>
      </p:sp>
      <p:sp>
        <p:nvSpPr>
          <p:cNvPr id="19804" name="Freeform 348"/>
          <p:cNvSpPr>
            <a:spLocks/>
          </p:cNvSpPr>
          <p:nvPr/>
        </p:nvSpPr>
        <p:spPr bwMode="auto">
          <a:xfrm>
            <a:off x="2476500" y="6437313"/>
            <a:ext cx="6426200" cy="20637"/>
          </a:xfrm>
          <a:custGeom>
            <a:avLst/>
            <a:gdLst>
              <a:gd name="T0" fmla="*/ 6426200 w 3764"/>
              <a:gd name="T1" fmla="*/ 0 h 12"/>
              <a:gd name="T2" fmla="*/ 6426200 w 3764"/>
              <a:gd name="T3" fmla="*/ 20637 h 12"/>
              <a:gd name="T4" fmla="*/ 0 w 3764"/>
              <a:gd name="T5" fmla="*/ 20637 h 12"/>
              <a:gd name="T6" fmla="*/ 0 w 3764"/>
              <a:gd name="T7" fmla="*/ 10319 h 12"/>
              <a:gd name="T8" fmla="*/ 20487 w 3764"/>
              <a:gd name="T9" fmla="*/ 10319 h 12"/>
              <a:gd name="T10" fmla="*/ 20487 w 3764"/>
              <a:gd name="T11" fmla="*/ 0 h 12"/>
              <a:gd name="T12" fmla="*/ 6426200 w 3764"/>
              <a:gd name="T13" fmla="*/ 0 h 12"/>
              <a:gd name="T14" fmla="*/ 0 60000 65536"/>
              <a:gd name="T15" fmla="*/ 0 60000 65536"/>
              <a:gd name="T16" fmla="*/ 0 60000 65536"/>
              <a:gd name="T17" fmla="*/ 0 60000 65536"/>
              <a:gd name="T18" fmla="*/ 0 60000 65536"/>
              <a:gd name="T19" fmla="*/ 0 60000 65536"/>
              <a:gd name="T20" fmla="*/ 0 60000 65536"/>
              <a:gd name="T21" fmla="*/ 0 w 3764"/>
              <a:gd name="T22" fmla="*/ 0 h 12"/>
              <a:gd name="T23" fmla="*/ 3764 w 3764"/>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64" h="12">
                <a:moveTo>
                  <a:pt x="3764" y="0"/>
                </a:moveTo>
                <a:lnTo>
                  <a:pt x="3764" y="12"/>
                </a:lnTo>
                <a:lnTo>
                  <a:pt x="0" y="12"/>
                </a:lnTo>
                <a:lnTo>
                  <a:pt x="0" y="6"/>
                </a:lnTo>
                <a:lnTo>
                  <a:pt x="12" y="6"/>
                </a:lnTo>
                <a:lnTo>
                  <a:pt x="12" y="0"/>
                </a:lnTo>
                <a:lnTo>
                  <a:pt x="3764" y="0"/>
                </a:lnTo>
                <a:close/>
              </a:path>
            </a:pathLst>
          </a:custGeom>
          <a:solidFill>
            <a:srgbClr val="1F1A17"/>
          </a:solidFill>
          <a:ln w="1588">
            <a:solidFill>
              <a:srgbClr val="1F1A17"/>
            </a:solidFill>
            <a:round/>
            <a:headEnd/>
            <a:tailEnd/>
          </a:ln>
        </p:spPr>
        <p:txBody>
          <a:bodyPr/>
          <a:lstStyle/>
          <a:p>
            <a:endParaRPr lang="en-US"/>
          </a:p>
        </p:txBody>
      </p:sp>
      <p:sp>
        <p:nvSpPr>
          <p:cNvPr id="19805" name="Rectangle 349"/>
          <p:cNvSpPr>
            <a:spLocks noChangeArrowheads="1"/>
          </p:cNvSpPr>
          <p:nvPr/>
        </p:nvSpPr>
        <p:spPr bwMode="auto">
          <a:xfrm>
            <a:off x="7618413" y="6556375"/>
            <a:ext cx="3937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400" b="1">
                <a:solidFill>
                  <a:srgbClr val="CC3300"/>
                </a:solidFill>
                <a:latin typeface="Arial" charset="0"/>
              </a:rPr>
              <a:t>2020</a:t>
            </a:r>
          </a:p>
        </p:txBody>
      </p:sp>
      <p:sp>
        <p:nvSpPr>
          <p:cNvPr id="19806" name="Rectangle 350"/>
          <p:cNvSpPr>
            <a:spLocks noChangeArrowheads="1"/>
          </p:cNvSpPr>
          <p:nvPr/>
        </p:nvSpPr>
        <p:spPr bwMode="auto">
          <a:xfrm>
            <a:off x="8456613" y="6556375"/>
            <a:ext cx="3937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400" b="1">
                <a:solidFill>
                  <a:srgbClr val="CC3300"/>
                </a:solidFill>
                <a:latin typeface="Arial" charset="0"/>
              </a:rPr>
              <a:t>2040</a:t>
            </a:r>
          </a:p>
        </p:txBody>
      </p:sp>
      <p:sp>
        <p:nvSpPr>
          <p:cNvPr id="19807" name="Line 351"/>
          <p:cNvSpPr>
            <a:spLocks noChangeShapeType="1"/>
          </p:cNvSpPr>
          <p:nvPr/>
        </p:nvSpPr>
        <p:spPr bwMode="auto">
          <a:xfrm flipV="1">
            <a:off x="6934200" y="228600"/>
            <a:ext cx="1752600" cy="2971800"/>
          </a:xfrm>
          <a:prstGeom prst="line">
            <a:avLst/>
          </a:prstGeom>
          <a:noFill/>
          <a:ln w="38100">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nvGrpSpPr>
          <p:cNvPr id="19808" name="Group 352"/>
          <p:cNvGrpSpPr>
            <a:grpSpLocks/>
          </p:cNvGrpSpPr>
          <p:nvPr/>
        </p:nvGrpSpPr>
        <p:grpSpPr bwMode="auto">
          <a:xfrm>
            <a:off x="374650" y="152400"/>
            <a:ext cx="565150" cy="4352925"/>
            <a:chOff x="240" y="288"/>
            <a:chExt cx="356" cy="2742"/>
          </a:xfrm>
        </p:grpSpPr>
        <p:sp>
          <p:nvSpPr>
            <p:cNvPr id="19819" name="Freeform 353"/>
            <p:cNvSpPr>
              <a:spLocks/>
            </p:cNvSpPr>
            <p:nvPr/>
          </p:nvSpPr>
          <p:spPr bwMode="auto">
            <a:xfrm>
              <a:off x="515" y="3021"/>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0" name="Freeform 354"/>
            <p:cNvSpPr>
              <a:spLocks/>
            </p:cNvSpPr>
            <p:nvPr/>
          </p:nvSpPr>
          <p:spPr bwMode="auto">
            <a:xfrm>
              <a:off x="515" y="2810"/>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1" name="Freeform 355"/>
            <p:cNvSpPr>
              <a:spLocks/>
            </p:cNvSpPr>
            <p:nvPr/>
          </p:nvSpPr>
          <p:spPr bwMode="auto">
            <a:xfrm>
              <a:off x="515" y="2605"/>
              <a:ext cx="81" cy="8"/>
            </a:xfrm>
            <a:custGeom>
              <a:avLst/>
              <a:gdLst>
                <a:gd name="T0" fmla="*/ 0 w 75"/>
                <a:gd name="T1" fmla="*/ 8 h 8"/>
                <a:gd name="T2" fmla="*/ 0 w 75"/>
                <a:gd name="T3" fmla="*/ 0 h 8"/>
                <a:gd name="T4" fmla="*/ 81 w 75"/>
                <a:gd name="T5" fmla="*/ 0 h 8"/>
                <a:gd name="T6" fmla="*/ 81 w 75"/>
                <a:gd name="T7" fmla="*/ 8 h 8"/>
                <a:gd name="T8" fmla="*/ 81 w 75"/>
                <a:gd name="T9" fmla="*/ 0 h 8"/>
                <a:gd name="T10" fmla="*/ 81 w 75"/>
                <a:gd name="T11" fmla="*/ 8 h 8"/>
                <a:gd name="T12" fmla="*/ 0 w 75"/>
                <a:gd name="T13" fmla="*/ 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2" name="Freeform 356"/>
            <p:cNvSpPr>
              <a:spLocks/>
            </p:cNvSpPr>
            <p:nvPr/>
          </p:nvSpPr>
          <p:spPr bwMode="auto">
            <a:xfrm>
              <a:off x="515" y="2399"/>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3" name="Freeform 357"/>
            <p:cNvSpPr>
              <a:spLocks/>
            </p:cNvSpPr>
            <p:nvPr/>
          </p:nvSpPr>
          <p:spPr bwMode="auto">
            <a:xfrm>
              <a:off x="515" y="2194"/>
              <a:ext cx="81" cy="8"/>
            </a:xfrm>
            <a:custGeom>
              <a:avLst/>
              <a:gdLst>
                <a:gd name="T0" fmla="*/ 0 w 75"/>
                <a:gd name="T1" fmla="*/ 8 h 8"/>
                <a:gd name="T2" fmla="*/ 0 w 75"/>
                <a:gd name="T3" fmla="*/ 0 h 8"/>
                <a:gd name="T4" fmla="*/ 81 w 75"/>
                <a:gd name="T5" fmla="*/ 0 h 8"/>
                <a:gd name="T6" fmla="*/ 81 w 75"/>
                <a:gd name="T7" fmla="*/ 8 h 8"/>
                <a:gd name="T8" fmla="*/ 81 w 75"/>
                <a:gd name="T9" fmla="*/ 0 h 8"/>
                <a:gd name="T10" fmla="*/ 81 w 75"/>
                <a:gd name="T11" fmla="*/ 8 h 8"/>
                <a:gd name="T12" fmla="*/ 0 w 75"/>
                <a:gd name="T13" fmla="*/ 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4" name="Freeform 358"/>
            <p:cNvSpPr>
              <a:spLocks/>
            </p:cNvSpPr>
            <p:nvPr/>
          </p:nvSpPr>
          <p:spPr bwMode="auto">
            <a:xfrm>
              <a:off x="515" y="1988"/>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5" name="Freeform 359"/>
            <p:cNvSpPr>
              <a:spLocks/>
            </p:cNvSpPr>
            <p:nvPr/>
          </p:nvSpPr>
          <p:spPr bwMode="auto">
            <a:xfrm>
              <a:off x="515" y="1784"/>
              <a:ext cx="81" cy="8"/>
            </a:xfrm>
            <a:custGeom>
              <a:avLst/>
              <a:gdLst>
                <a:gd name="T0" fmla="*/ 0 w 75"/>
                <a:gd name="T1" fmla="*/ 8 h 8"/>
                <a:gd name="T2" fmla="*/ 0 w 75"/>
                <a:gd name="T3" fmla="*/ 0 h 8"/>
                <a:gd name="T4" fmla="*/ 81 w 75"/>
                <a:gd name="T5" fmla="*/ 0 h 8"/>
                <a:gd name="T6" fmla="*/ 81 w 75"/>
                <a:gd name="T7" fmla="*/ 8 h 8"/>
                <a:gd name="T8" fmla="*/ 81 w 75"/>
                <a:gd name="T9" fmla="*/ 0 h 8"/>
                <a:gd name="T10" fmla="*/ 81 w 75"/>
                <a:gd name="T11" fmla="*/ 8 h 8"/>
                <a:gd name="T12" fmla="*/ 0 w 75"/>
                <a:gd name="T13" fmla="*/ 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6" name="Freeform 360"/>
            <p:cNvSpPr>
              <a:spLocks/>
            </p:cNvSpPr>
            <p:nvPr/>
          </p:nvSpPr>
          <p:spPr bwMode="auto">
            <a:xfrm>
              <a:off x="515" y="1577"/>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7" name="Freeform 361"/>
            <p:cNvSpPr>
              <a:spLocks/>
            </p:cNvSpPr>
            <p:nvPr/>
          </p:nvSpPr>
          <p:spPr bwMode="auto">
            <a:xfrm>
              <a:off x="515" y="1373"/>
              <a:ext cx="81" cy="8"/>
            </a:xfrm>
            <a:custGeom>
              <a:avLst/>
              <a:gdLst>
                <a:gd name="T0" fmla="*/ 0 w 75"/>
                <a:gd name="T1" fmla="*/ 8 h 8"/>
                <a:gd name="T2" fmla="*/ 0 w 75"/>
                <a:gd name="T3" fmla="*/ 0 h 8"/>
                <a:gd name="T4" fmla="*/ 81 w 75"/>
                <a:gd name="T5" fmla="*/ 0 h 8"/>
                <a:gd name="T6" fmla="*/ 81 w 75"/>
                <a:gd name="T7" fmla="*/ 8 h 8"/>
                <a:gd name="T8" fmla="*/ 81 w 75"/>
                <a:gd name="T9" fmla="*/ 0 h 8"/>
                <a:gd name="T10" fmla="*/ 81 w 75"/>
                <a:gd name="T11" fmla="*/ 8 h 8"/>
                <a:gd name="T12" fmla="*/ 0 w 75"/>
                <a:gd name="T13" fmla="*/ 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8" name="Freeform 362"/>
            <p:cNvSpPr>
              <a:spLocks/>
            </p:cNvSpPr>
            <p:nvPr/>
          </p:nvSpPr>
          <p:spPr bwMode="auto">
            <a:xfrm>
              <a:off x="515" y="1167"/>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29" name="Freeform 363"/>
            <p:cNvSpPr>
              <a:spLocks/>
            </p:cNvSpPr>
            <p:nvPr/>
          </p:nvSpPr>
          <p:spPr bwMode="auto">
            <a:xfrm>
              <a:off x="515" y="962"/>
              <a:ext cx="81" cy="8"/>
            </a:xfrm>
            <a:custGeom>
              <a:avLst/>
              <a:gdLst>
                <a:gd name="T0" fmla="*/ 0 w 75"/>
                <a:gd name="T1" fmla="*/ 8 h 8"/>
                <a:gd name="T2" fmla="*/ 0 w 75"/>
                <a:gd name="T3" fmla="*/ 0 h 8"/>
                <a:gd name="T4" fmla="*/ 81 w 75"/>
                <a:gd name="T5" fmla="*/ 0 h 8"/>
                <a:gd name="T6" fmla="*/ 81 w 75"/>
                <a:gd name="T7" fmla="*/ 8 h 8"/>
                <a:gd name="T8" fmla="*/ 81 w 75"/>
                <a:gd name="T9" fmla="*/ 0 h 8"/>
                <a:gd name="T10" fmla="*/ 81 w 75"/>
                <a:gd name="T11" fmla="*/ 8 h 8"/>
                <a:gd name="T12" fmla="*/ 0 w 75"/>
                <a:gd name="T13" fmla="*/ 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0" name="Freeform 364"/>
            <p:cNvSpPr>
              <a:spLocks/>
            </p:cNvSpPr>
            <p:nvPr/>
          </p:nvSpPr>
          <p:spPr bwMode="auto">
            <a:xfrm>
              <a:off x="515" y="756"/>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1" name="Freeform 365"/>
            <p:cNvSpPr>
              <a:spLocks/>
            </p:cNvSpPr>
            <p:nvPr/>
          </p:nvSpPr>
          <p:spPr bwMode="auto">
            <a:xfrm>
              <a:off x="515" y="551"/>
              <a:ext cx="81" cy="8"/>
            </a:xfrm>
            <a:custGeom>
              <a:avLst/>
              <a:gdLst>
                <a:gd name="T0" fmla="*/ 0 w 75"/>
                <a:gd name="T1" fmla="*/ 8 h 8"/>
                <a:gd name="T2" fmla="*/ 0 w 75"/>
                <a:gd name="T3" fmla="*/ 0 h 8"/>
                <a:gd name="T4" fmla="*/ 81 w 75"/>
                <a:gd name="T5" fmla="*/ 0 h 8"/>
                <a:gd name="T6" fmla="*/ 81 w 75"/>
                <a:gd name="T7" fmla="*/ 8 h 8"/>
                <a:gd name="T8" fmla="*/ 81 w 75"/>
                <a:gd name="T9" fmla="*/ 0 h 8"/>
                <a:gd name="T10" fmla="*/ 81 w 75"/>
                <a:gd name="T11" fmla="*/ 8 h 8"/>
                <a:gd name="T12" fmla="*/ 0 w 75"/>
                <a:gd name="T13" fmla="*/ 8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2" name="Freeform 366"/>
            <p:cNvSpPr>
              <a:spLocks/>
            </p:cNvSpPr>
            <p:nvPr/>
          </p:nvSpPr>
          <p:spPr bwMode="auto">
            <a:xfrm>
              <a:off x="515" y="345"/>
              <a:ext cx="81" cy="9"/>
            </a:xfrm>
            <a:custGeom>
              <a:avLst/>
              <a:gdLst>
                <a:gd name="T0" fmla="*/ 0 w 75"/>
                <a:gd name="T1" fmla="*/ 9 h 8"/>
                <a:gd name="T2" fmla="*/ 0 w 75"/>
                <a:gd name="T3" fmla="*/ 0 h 8"/>
                <a:gd name="T4" fmla="*/ 81 w 75"/>
                <a:gd name="T5" fmla="*/ 0 h 8"/>
                <a:gd name="T6" fmla="*/ 81 w 75"/>
                <a:gd name="T7" fmla="*/ 9 h 8"/>
                <a:gd name="T8" fmla="*/ 81 w 75"/>
                <a:gd name="T9" fmla="*/ 0 h 8"/>
                <a:gd name="T10" fmla="*/ 81 w 75"/>
                <a:gd name="T11" fmla="*/ 9 h 8"/>
                <a:gd name="T12" fmla="*/ 0 w 75"/>
                <a:gd name="T13" fmla="*/ 9 h 8"/>
                <a:gd name="T14" fmla="*/ 0 60000 65536"/>
                <a:gd name="T15" fmla="*/ 0 60000 65536"/>
                <a:gd name="T16" fmla="*/ 0 60000 65536"/>
                <a:gd name="T17" fmla="*/ 0 60000 65536"/>
                <a:gd name="T18" fmla="*/ 0 60000 65536"/>
                <a:gd name="T19" fmla="*/ 0 60000 65536"/>
                <a:gd name="T20" fmla="*/ 0 60000 65536"/>
                <a:gd name="T21" fmla="*/ 0 w 75"/>
                <a:gd name="T22" fmla="*/ 0 h 8"/>
                <a:gd name="T23" fmla="*/ 75 w 7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8">
                  <a:moveTo>
                    <a:pt x="0" y="8"/>
                  </a:moveTo>
                  <a:lnTo>
                    <a:pt x="0" y="0"/>
                  </a:lnTo>
                  <a:lnTo>
                    <a:pt x="75" y="0"/>
                  </a:lnTo>
                  <a:lnTo>
                    <a:pt x="75" y="8"/>
                  </a:lnTo>
                  <a:lnTo>
                    <a:pt x="75" y="0"/>
                  </a:lnTo>
                  <a:lnTo>
                    <a:pt x="75"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3" name="Freeform 367"/>
            <p:cNvSpPr>
              <a:spLocks/>
            </p:cNvSpPr>
            <p:nvPr/>
          </p:nvSpPr>
          <p:spPr bwMode="auto">
            <a:xfrm>
              <a:off x="515" y="2913"/>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4" name="Freeform 368"/>
            <p:cNvSpPr>
              <a:spLocks/>
            </p:cNvSpPr>
            <p:nvPr/>
          </p:nvSpPr>
          <p:spPr bwMode="auto">
            <a:xfrm>
              <a:off x="515" y="2707"/>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5" name="Freeform 369"/>
            <p:cNvSpPr>
              <a:spLocks/>
            </p:cNvSpPr>
            <p:nvPr/>
          </p:nvSpPr>
          <p:spPr bwMode="auto">
            <a:xfrm>
              <a:off x="515" y="2502"/>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6" name="Freeform 370"/>
            <p:cNvSpPr>
              <a:spLocks/>
            </p:cNvSpPr>
            <p:nvPr/>
          </p:nvSpPr>
          <p:spPr bwMode="auto">
            <a:xfrm>
              <a:off x="515" y="2296"/>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7" name="Freeform 371"/>
            <p:cNvSpPr>
              <a:spLocks/>
            </p:cNvSpPr>
            <p:nvPr/>
          </p:nvSpPr>
          <p:spPr bwMode="auto">
            <a:xfrm>
              <a:off x="515" y="2091"/>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8" name="Freeform 372"/>
            <p:cNvSpPr>
              <a:spLocks/>
            </p:cNvSpPr>
            <p:nvPr/>
          </p:nvSpPr>
          <p:spPr bwMode="auto">
            <a:xfrm>
              <a:off x="515" y="1885"/>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39" name="Freeform 373"/>
            <p:cNvSpPr>
              <a:spLocks/>
            </p:cNvSpPr>
            <p:nvPr/>
          </p:nvSpPr>
          <p:spPr bwMode="auto">
            <a:xfrm>
              <a:off x="515" y="1681"/>
              <a:ext cx="40" cy="8"/>
            </a:xfrm>
            <a:custGeom>
              <a:avLst/>
              <a:gdLst>
                <a:gd name="T0" fmla="*/ 0 w 37"/>
                <a:gd name="T1" fmla="*/ 8 h 7"/>
                <a:gd name="T2" fmla="*/ 0 w 37"/>
                <a:gd name="T3" fmla="*/ 0 h 7"/>
                <a:gd name="T4" fmla="*/ 40 w 37"/>
                <a:gd name="T5" fmla="*/ 0 h 7"/>
                <a:gd name="T6" fmla="*/ 40 w 37"/>
                <a:gd name="T7" fmla="*/ 8 h 7"/>
                <a:gd name="T8" fmla="*/ 40 w 37"/>
                <a:gd name="T9" fmla="*/ 0 h 7"/>
                <a:gd name="T10" fmla="*/ 40 w 37"/>
                <a:gd name="T11" fmla="*/ 8 h 7"/>
                <a:gd name="T12" fmla="*/ 0 w 37"/>
                <a:gd name="T13" fmla="*/ 8 h 7"/>
                <a:gd name="T14" fmla="*/ 0 60000 65536"/>
                <a:gd name="T15" fmla="*/ 0 60000 65536"/>
                <a:gd name="T16" fmla="*/ 0 60000 65536"/>
                <a:gd name="T17" fmla="*/ 0 60000 65536"/>
                <a:gd name="T18" fmla="*/ 0 60000 65536"/>
                <a:gd name="T19" fmla="*/ 0 60000 65536"/>
                <a:gd name="T20" fmla="*/ 0 60000 65536"/>
                <a:gd name="T21" fmla="*/ 0 w 37"/>
                <a:gd name="T22" fmla="*/ 0 h 7"/>
                <a:gd name="T23" fmla="*/ 37 w 3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7">
                  <a:moveTo>
                    <a:pt x="0" y="7"/>
                  </a:moveTo>
                  <a:lnTo>
                    <a:pt x="0" y="0"/>
                  </a:lnTo>
                  <a:lnTo>
                    <a:pt x="37" y="0"/>
                  </a:lnTo>
                  <a:lnTo>
                    <a:pt x="37" y="7"/>
                  </a:lnTo>
                  <a:lnTo>
                    <a:pt x="37" y="0"/>
                  </a:lnTo>
                  <a:lnTo>
                    <a:pt x="37" y="7"/>
                  </a:lnTo>
                  <a:lnTo>
                    <a:pt x="0" y="7"/>
                  </a:lnTo>
                  <a:close/>
                </a:path>
              </a:pathLst>
            </a:custGeom>
            <a:solidFill>
              <a:srgbClr val="1F1A17"/>
            </a:solidFill>
            <a:ln w="1588">
              <a:solidFill>
                <a:srgbClr val="1F1A17"/>
              </a:solidFill>
              <a:round/>
              <a:headEnd/>
              <a:tailEnd/>
            </a:ln>
          </p:spPr>
          <p:txBody>
            <a:bodyPr/>
            <a:lstStyle/>
            <a:p>
              <a:endParaRPr lang="en-US"/>
            </a:p>
          </p:txBody>
        </p:sp>
        <p:sp>
          <p:nvSpPr>
            <p:cNvPr id="19840" name="Freeform 374"/>
            <p:cNvSpPr>
              <a:spLocks/>
            </p:cNvSpPr>
            <p:nvPr/>
          </p:nvSpPr>
          <p:spPr bwMode="auto">
            <a:xfrm>
              <a:off x="515" y="1476"/>
              <a:ext cx="40" cy="8"/>
            </a:xfrm>
            <a:custGeom>
              <a:avLst/>
              <a:gdLst>
                <a:gd name="T0" fmla="*/ 0 w 37"/>
                <a:gd name="T1" fmla="*/ 8 h 8"/>
                <a:gd name="T2" fmla="*/ 0 w 37"/>
                <a:gd name="T3" fmla="*/ 0 h 8"/>
                <a:gd name="T4" fmla="*/ 40 w 37"/>
                <a:gd name="T5" fmla="*/ 0 h 8"/>
                <a:gd name="T6" fmla="*/ 40 w 37"/>
                <a:gd name="T7" fmla="*/ 8 h 8"/>
                <a:gd name="T8" fmla="*/ 40 w 37"/>
                <a:gd name="T9" fmla="*/ 0 h 8"/>
                <a:gd name="T10" fmla="*/ 40 w 37"/>
                <a:gd name="T11" fmla="*/ 8 h 8"/>
                <a:gd name="T12" fmla="*/ 0 w 37"/>
                <a:gd name="T13" fmla="*/ 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41" name="Freeform 375"/>
            <p:cNvSpPr>
              <a:spLocks/>
            </p:cNvSpPr>
            <p:nvPr/>
          </p:nvSpPr>
          <p:spPr bwMode="auto">
            <a:xfrm>
              <a:off x="515" y="1270"/>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42" name="Freeform 376"/>
            <p:cNvSpPr>
              <a:spLocks/>
            </p:cNvSpPr>
            <p:nvPr/>
          </p:nvSpPr>
          <p:spPr bwMode="auto">
            <a:xfrm>
              <a:off x="515" y="1065"/>
              <a:ext cx="40" cy="8"/>
            </a:xfrm>
            <a:custGeom>
              <a:avLst/>
              <a:gdLst>
                <a:gd name="T0" fmla="*/ 0 w 37"/>
                <a:gd name="T1" fmla="*/ 8 h 8"/>
                <a:gd name="T2" fmla="*/ 0 w 37"/>
                <a:gd name="T3" fmla="*/ 0 h 8"/>
                <a:gd name="T4" fmla="*/ 40 w 37"/>
                <a:gd name="T5" fmla="*/ 0 h 8"/>
                <a:gd name="T6" fmla="*/ 40 w 37"/>
                <a:gd name="T7" fmla="*/ 8 h 8"/>
                <a:gd name="T8" fmla="*/ 40 w 37"/>
                <a:gd name="T9" fmla="*/ 0 h 8"/>
                <a:gd name="T10" fmla="*/ 40 w 37"/>
                <a:gd name="T11" fmla="*/ 8 h 8"/>
                <a:gd name="T12" fmla="*/ 0 w 37"/>
                <a:gd name="T13" fmla="*/ 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43" name="Freeform 377"/>
            <p:cNvSpPr>
              <a:spLocks/>
            </p:cNvSpPr>
            <p:nvPr/>
          </p:nvSpPr>
          <p:spPr bwMode="auto">
            <a:xfrm>
              <a:off x="515" y="859"/>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44" name="Freeform 378"/>
            <p:cNvSpPr>
              <a:spLocks/>
            </p:cNvSpPr>
            <p:nvPr/>
          </p:nvSpPr>
          <p:spPr bwMode="auto">
            <a:xfrm>
              <a:off x="515" y="654"/>
              <a:ext cx="40" cy="8"/>
            </a:xfrm>
            <a:custGeom>
              <a:avLst/>
              <a:gdLst>
                <a:gd name="T0" fmla="*/ 0 w 37"/>
                <a:gd name="T1" fmla="*/ 8 h 8"/>
                <a:gd name="T2" fmla="*/ 0 w 37"/>
                <a:gd name="T3" fmla="*/ 0 h 8"/>
                <a:gd name="T4" fmla="*/ 40 w 37"/>
                <a:gd name="T5" fmla="*/ 0 h 8"/>
                <a:gd name="T6" fmla="*/ 40 w 37"/>
                <a:gd name="T7" fmla="*/ 8 h 8"/>
                <a:gd name="T8" fmla="*/ 40 w 37"/>
                <a:gd name="T9" fmla="*/ 0 h 8"/>
                <a:gd name="T10" fmla="*/ 40 w 37"/>
                <a:gd name="T11" fmla="*/ 8 h 8"/>
                <a:gd name="T12" fmla="*/ 0 w 37"/>
                <a:gd name="T13" fmla="*/ 8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45" name="Freeform 379"/>
            <p:cNvSpPr>
              <a:spLocks/>
            </p:cNvSpPr>
            <p:nvPr/>
          </p:nvSpPr>
          <p:spPr bwMode="auto">
            <a:xfrm>
              <a:off x="515" y="448"/>
              <a:ext cx="40" cy="9"/>
            </a:xfrm>
            <a:custGeom>
              <a:avLst/>
              <a:gdLst>
                <a:gd name="T0" fmla="*/ 0 w 37"/>
                <a:gd name="T1" fmla="*/ 9 h 8"/>
                <a:gd name="T2" fmla="*/ 0 w 37"/>
                <a:gd name="T3" fmla="*/ 0 h 8"/>
                <a:gd name="T4" fmla="*/ 40 w 37"/>
                <a:gd name="T5" fmla="*/ 0 h 8"/>
                <a:gd name="T6" fmla="*/ 40 w 37"/>
                <a:gd name="T7" fmla="*/ 9 h 8"/>
                <a:gd name="T8" fmla="*/ 40 w 37"/>
                <a:gd name="T9" fmla="*/ 0 h 8"/>
                <a:gd name="T10" fmla="*/ 40 w 37"/>
                <a:gd name="T11" fmla="*/ 9 h 8"/>
                <a:gd name="T12" fmla="*/ 0 w 37"/>
                <a:gd name="T13" fmla="*/ 9 h 8"/>
                <a:gd name="T14" fmla="*/ 0 60000 65536"/>
                <a:gd name="T15" fmla="*/ 0 60000 65536"/>
                <a:gd name="T16" fmla="*/ 0 60000 65536"/>
                <a:gd name="T17" fmla="*/ 0 60000 65536"/>
                <a:gd name="T18" fmla="*/ 0 60000 65536"/>
                <a:gd name="T19" fmla="*/ 0 60000 65536"/>
                <a:gd name="T20" fmla="*/ 0 60000 65536"/>
                <a:gd name="T21" fmla="*/ 0 w 37"/>
                <a:gd name="T22" fmla="*/ 0 h 8"/>
                <a:gd name="T23" fmla="*/ 37 w 3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8">
                  <a:moveTo>
                    <a:pt x="0" y="8"/>
                  </a:moveTo>
                  <a:lnTo>
                    <a:pt x="0" y="0"/>
                  </a:lnTo>
                  <a:lnTo>
                    <a:pt x="37" y="0"/>
                  </a:lnTo>
                  <a:lnTo>
                    <a:pt x="37" y="8"/>
                  </a:lnTo>
                  <a:lnTo>
                    <a:pt x="37" y="0"/>
                  </a:lnTo>
                  <a:lnTo>
                    <a:pt x="37" y="8"/>
                  </a:lnTo>
                  <a:lnTo>
                    <a:pt x="0" y="8"/>
                  </a:lnTo>
                  <a:close/>
                </a:path>
              </a:pathLst>
            </a:custGeom>
            <a:solidFill>
              <a:srgbClr val="1F1A17"/>
            </a:solidFill>
            <a:ln w="1588">
              <a:solidFill>
                <a:srgbClr val="1F1A17"/>
              </a:solidFill>
              <a:round/>
              <a:headEnd/>
              <a:tailEnd/>
            </a:ln>
          </p:spPr>
          <p:txBody>
            <a:bodyPr/>
            <a:lstStyle/>
            <a:p>
              <a:endParaRPr lang="en-US"/>
            </a:p>
          </p:txBody>
        </p:sp>
        <p:sp>
          <p:nvSpPr>
            <p:cNvPr id="19846" name="Freeform 380"/>
            <p:cNvSpPr>
              <a:spLocks/>
            </p:cNvSpPr>
            <p:nvPr/>
          </p:nvSpPr>
          <p:spPr bwMode="auto">
            <a:xfrm>
              <a:off x="509" y="343"/>
              <a:ext cx="13" cy="2682"/>
            </a:xfrm>
            <a:custGeom>
              <a:avLst/>
              <a:gdLst>
                <a:gd name="T0" fmla="*/ 13 w 12"/>
                <a:gd name="T1" fmla="*/ 2682 h 2480"/>
                <a:gd name="T2" fmla="*/ 0 w 12"/>
                <a:gd name="T3" fmla="*/ 2682 h 2480"/>
                <a:gd name="T4" fmla="*/ 0 w 12"/>
                <a:gd name="T5" fmla="*/ 0 h 2480"/>
                <a:gd name="T6" fmla="*/ 7 w 12"/>
                <a:gd name="T7" fmla="*/ 0 h 2480"/>
                <a:gd name="T8" fmla="*/ 7 w 12"/>
                <a:gd name="T9" fmla="*/ 13 h 2480"/>
                <a:gd name="T10" fmla="*/ 13 w 12"/>
                <a:gd name="T11" fmla="*/ 13 h 2480"/>
                <a:gd name="T12" fmla="*/ 13 w 12"/>
                <a:gd name="T13" fmla="*/ 2682 h 2480"/>
                <a:gd name="T14" fmla="*/ 0 60000 65536"/>
                <a:gd name="T15" fmla="*/ 0 60000 65536"/>
                <a:gd name="T16" fmla="*/ 0 60000 65536"/>
                <a:gd name="T17" fmla="*/ 0 60000 65536"/>
                <a:gd name="T18" fmla="*/ 0 60000 65536"/>
                <a:gd name="T19" fmla="*/ 0 60000 65536"/>
                <a:gd name="T20" fmla="*/ 0 60000 65536"/>
                <a:gd name="T21" fmla="*/ 0 w 12"/>
                <a:gd name="T22" fmla="*/ 0 h 2480"/>
                <a:gd name="T23" fmla="*/ 12 w 12"/>
                <a:gd name="T24" fmla="*/ 2480 h 2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480">
                  <a:moveTo>
                    <a:pt x="12" y="2480"/>
                  </a:moveTo>
                  <a:lnTo>
                    <a:pt x="0" y="2480"/>
                  </a:lnTo>
                  <a:lnTo>
                    <a:pt x="0" y="0"/>
                  </a:lnTo>
                  <a:lnTo>
                    <a:pt x="6" y="0"/>
                  </a:lnTo>
                  <a:lnTo>
                    <a:pt x="6" y="12"/>
                  </a:lnTo>
                  <a:lnTo>
                    <a:pt x="12" y="12"/>
                  </a:lnTo>
                  <a:lnTo>
                    <a:pt x="12" y="2480"/>
                  </a:lnTo>
                  <a:close/>
                </a:path>
              </a:pathLst>
            </a:custGeom>
            <a:solidFill>
              <a:srgbClr val="1F1A17"/>
            </a:solidFill>
            <a:ln w="1588">
              <a:solidFill>
                <a:srgbClr val="1F1A17"/>
              </a:solidFill>
              <a:round/>
              <a:headEnd/>
              <a:tailEnd/>
            </a:ln>
          </p:spPr>
          <p:txBody>
            <a:bodyPr/>
            <a:lstStyle/>
            <a:p>
              <a:endParaRPr lang="en-US"/>
            </a:p>
          </p:txBody>
        </p:sp>
        <p:sp>
          <p:nvSpPr>
            <p:cNvPr id="19847" name="Rectangle 381"/>
            <p:cNvSpPr>
              <a:spLocks noChangeArrowheads="1"/>
            </p:cNvSpPr>
            <p:nvPr/>
          </p:nvSpPr>
          <p:spPr bwMode="auto">
            <a:xfrm>
              <a:off x="302" y="288"/>
              <a:ext cx="145"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1.6</a:t>
              </a:r>
              <a:endParaRPr lang="en-GB" sz="1300" b="1">
                <a:latin typeface="Arial" charset="0"/>
              </a:endParaRPr>
            </a:p>
          </p:txBody>
        </p:sp>
        <p:sp>
          <p:nvSpPr>
            <p:cNvPr id="19848" name="Rectangle 382"/>
            <p:cNvSpPr>
              <a:spLocks noChangeArrowheads="1"/>
            </p:cNvSpPr>
            <p:nvPr/>
          </p:nvSpPr>
          <p:spPr bwMode="auto">
            <a:xfrm>
              <a:off x="302" y="698"/>
              <a:ext cx="145"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1.4</a:t>
              </a:r>
              <a:endParaRPr lang="en-GB" sz="1300" b="1">
                <a:latin typeface="Arial" charset="0"/>
              </a:endParaRPr>
            </a:p>
          </p:txBody>
        </p:sp>
        <p:sp>
          <p:nvSpPr>
            <p:cNvPr id="19849" name="Rectangle 383"/>
            <p:cNvSpPr>
              <a:spLocks noChangeArrowheads="1"/>
            </p:cNvSpPr>
            <p:nvPr/>
          </p:nvSpPr>
          <p:spPr bwMode="auto">
            <a:xfrm>
              <a:off x="302" y="1107"/>
              <a:ext cx="145"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r>
                <a:rPr lang="en-GB" sz="1300" b="1">
                  <a:solidFill>
                    <a:srgbClr val="1F1A17"/>
                  </a:solidFill>
                  <a:latin typeface="Arial" charset="0"/>
                </a:rPr>
                <a:t>1.2</a:t>
              </a:r>
              <a:endParaRPr lang="en-GB" sz="1300" b="1">
                <a:latin typeface="Arial" charset="0"/>
              </a:endParaRPr>
            </a:p>
          </p:txBody>
        </p:sp>
        <p:sp>
          <p:nvSpPr>
            <p:cNvPr id="19850" name="Rectangle 384"/>
            <p:cNvSpPr>
              <a:spLocks noChangeArrowheads="1"/>
            </p:cNvSpPr>
            <p:nvPr/>
          </p:nvSpPr>
          <p:spPr bwMode="auto">
            <a:xfrm>
              <a:off x="302" y="1517"/>
              <a:ext cx="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endParaRPr lang="en-GB" sz="1300" b="1">
                <a:latin typeface="Arial" charset="0"/>
              </a:endParaRPr>
            </a:p>
          </p:txBody>
        </p:sp>
        <p:sp>
          <p:nvSpPr>
            <p:cNvPr id="19851" name="Rectangle 385"/>
            <p:cNvSpPr>
              <a:spLocks noChangeArrowheads="1"/>
            </p:cNvSpPr>
            <p:nvPr/>
          </p:nvSpPr>
          <p:spPr bwMode="auto">
            <a:xfrm>
              <a:off x="302" y="1927"/>
              <a:ext cx="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endParaRPr lang="en-GB" sz="1300" b="1">
                <a:latin typeface="Arial" charset="0"/>
              </a:endParaRPr>
            </a:p>
          </p:txBody>
        </p:sp>
        <p:sp>
          <p:nvSpPr>
            <p:cNvPr id="19852" name="Rectangle 386"/>
            <p:cNvSpPr>
              <a:spLocks noChangeArrowheads="1"/>
            </p:cNvSpPr>
            <p:nvPr/>
          </p:nvSpPr>
          <p:spPr bwMode="auto">
            <a:xfrm>
              <a:off x="302" y="2336"/>
              <a:ext cx="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endParaRPr lang="en-GB" sz="1300" b="1">
                <a:latin typeface="Arial" charset="0"/>
              </a:endParaRPr>
            </a:p>
          </p:txBody>
        </p:sp>
        <p:sp>
          <p:nvSpPr>
            <p:cNvPr id="19853" name="Rectangle 387"/>
            <p:cNvSpPr>
              <a:spLocks noChangeArrowheads="1"/>
            </p:cNvSpPr>
            <p:nvPr/>
          </p:nvSpPr>
          <p:spPr bwMode="auto">
            <a:xfrm>
              <a:off x="240" y="2746"/>
              <a:ext cx="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0" hangingPunct="0"/>
              <a:endParaRPr lang="en-GB" sz="1300" b="1">
                <a:latin typeface="Arial" charset="0"/>
              </a:endParaRPr>
            </a:p>
          </p:txBody>
        </p:sp>
      </p:grpSp>
      <p:sp>
        <p:nvSpPr>
          <p:cNvPr id="19809" name="Text Box 388"/>
          <p:cNvSpPr txBox="1">
            <a:spLocks noChangeArrowheads="1"/>
          </p:cNvSpPr>
          <p:nvPr/>
        </p:nvSpPr>
        <p:spPr bwMode="auto">
          <a:xfrm>
            <a:off x="6934200" y="3657600"/>
            <a:ext cx="776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en-US" sz="1400" b="1">
                <a:latin typeface="Arial Narrow" pitchFamily="34" charset="0"/>
              </a:rPr>
              <a:t>370 ppm</a:t>
            </a:r>
          </a:p>
        </p:txBody>
      </p:sp>
      <p:sp>
        <p:nvSpPr>
          <p:cNvPr id="19810" name="Text Box 389"/>
          <p:cNvSpPr txBox="1">
            <a:spLocks noChangeArrowheads="1"/>
          </p:cNvSpPr>
          <p:nvPr/>
        </p:nvSpPr>
        <p:spPr bwMode="auto">
          <a:xfrm>
            <a:off x="4329113" y="5105400"/>
            <a:ext cx="776287" cy="3048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en-US" sz="1400" b="1">
                <a:latin typeface="Arial Narrow" pitchFamily="34" charset="0"/>
              </a:rPr>
              <a:t>300 ppm</a:t>
            </a:r>
          </a:p>
        </p:txBody>
      </p:sp>
      <p:sp>
        <p:nvSpPr>
          <p:cNvPr id="19811" name="Freeform 390"/>
          <p:cNvSpPr>
            <a:spLocks/>
          </p:cNvSpPr>
          <p:nvPr/>
        </p:nvSpPr>
        <p:spPr bwMode="auto">
          <a:xfrm>
            <a:off x="1066800" y="762000"/>
            <a:ext cx="7620000" cy="5029200"/>
          </a:xfrm>
          <a:custGeom>
            <a:avLst/>
            <a:gdLst>
              <a:gd name="T0" fmla="*/ 7620000 w 4800"/>
              <a:gd name="T1" fmla="*/ 0 h 3168"/>
              <a:gd name="T2" fmla="*/ 5867400 w 4800"/>
              <a:gd name="T3" fmla="*/ 2971800 h 3168"/>
              <a:gd name="T4" fmla="*/ 3429000 w 4800"/>
              <a:gd name="T5" fmla="*/ 4343400 h 3168"/>
              <a:gd name="T6" fmla="*/ 2057400 w 4800"/>
              <a:gd name="T7" fmla="*/ 4953000 h 3168"/>
              <a:gd name="T8" fmla="*/ 0 w 4800"/>
              <a:gd name="T9" fmla="*/ 5029200 h 3168"/>
              <a:gd name="T10" fmla="*/ 0 60000 65536"/>
              <a:gd name="T11" fmla="*/ 0 60000 65536"/>
              <a:gd name="T12" fmla="*/ 0 60000 65536"/>
              <a:gd name="T13" fmla="*/ 0 60000 65536"/>
              <a:gd name="T14" fmla="*/ 0 60000 65536"/>
              <a:gd name="T15" fmla="*/ 0 w 4800"/>
              <a:gd name="T16" fmla="*/ 0 h 3168"/>
              <a:gd name="T17" fmla="*/ 4800 w 4800"/>
              <a:gd name="T18" fmla="*/ 3168 h 3168"/>
            </a:gdLst>
            <a:ahLst/>
            <a:cxnLst>
              <a:cxn ang="T10">
                <a:pos x="T0" y="T1"/>
              </a:cxn>
              <a:cxn ang="T11">
                <a:pos x="T2" y="T3"/>
              </a:cxn>
              <a:cxn ang="T12">
                <a:pos x="T4" y="T5"/>
              </a:cxn>
              <a:cxn ang="T13">
                <a:pos x="T6" y="T7"/>
              </a:cxn>
              <a:cxn ang="T14">
                <a:pos x="T8" y="T9"/>
              </a:cxn>
            </a:cxnLst>
            <a:rect l="T15" t="T16" r="T17" b="T18"/>
            <a:pathLst>
              <a:path w="4800" h="3168">
                <a:moveTo>
                  <a:pt x="4800" y="0"/>
                </a:moveTo>
                <a:lnTo>
                  <a:pt x="3696" y="1872"/>
                </a:lnTo>
                <a:lnTo>
                  <a:pt x="2160" y="2736"/>
                </a:lnTo>
                <a:lnTo>
                  <a:pt x="1296" y="3120"/>
                </a:lnTo>
                <a:lnTo>
                  <a:pt x="0" y="3168"/>
                </a:lnTo>
              </a:path>
            </a:pathLst>
          </a:custGeom>
          <a:noFill/>
          <a:ln w="38100">
            <a:solidFill>
              <a:schemeClr val="bg2"/>
            </a:solidFill>
            <a:prstDash val="dash"/>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812" name="Line 391"/>
          <p:cNvSpPr>
            <a:spLocks noChangeShapeType="1"/>
          </p:cNvSpPr>
          <p:nvPr/>
        </p:nvSpPr>
        <p:spPr bwMode="auto">
          <a:xfrm>
            <a:off x="1371600" y="2916238"/>
            <a:ext cx="685800" cy="0"/>
          </a:xfrm>
          <a:prstGeom prst="line">
            <a:avLst/>
          </a:prstGeom>
          <a:noFill/>
          <a:ln w="38100">
            <a:solidFill>
              <a:schemeClr val="bg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813" name="Text Box 392"/>
          <p:cNvSpPr txBox="1">
            <a:spLocks noChangeArrowheads="1"/>
          </p:cNvSpPr>
          <p:nvPr/>
        </p:nvSpPr>
        <p:spPr bwMode="auto">
          <a:xfrm>
            <a:off x="2074863" y="2743200"/>
            <a:ext cx="1627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latin typeface="Tahoma" pitchFamily="34" charset="0"/>
              </a:rPr>
              <a:t>Konsentrasi CO</a:t>
            </a:r>
            <a:r>
              <a:rPr lang="en-US" sz="1600" baseline="-25000">
                <a:latin typeface="Tahoma" pitchFamily="34" charset="0"/>
              </a:rPr>
              <a:t>2</a:t>
            </a:r>
          </a:p>
        </p:txBody>
      </p:sp>
      <p:sp>
        <p:nvSpPr>
          <p:cNvPr id="19814" name="Line 393"/>
          <p:cNvSpPr>
            <a:spLocks noChangeShapeType="1"/>
          </p:cNvSpPr>
          <p:nvPr/>
        </p:nvSpPr>
        <p:spPr bwMode="auto">
          <a:xfrm flipV="1">
            <a:off x="6934200" y="3200400"/>
            <a:ext cx="0" cy="22860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5" name="Line 394"/>
          <p:cNvSpPr>
            <a:spLocks noChangeShapeType="1"/>
          </p:cNvSpPr>
          <p:nvPr/>
        </p:nvSpPr>
        <p:spPr bwMode="auto">
          <a:xfrm>
            <a:off x="1371600" y="3155950"/>
            <a:ext cx="6858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6" name="Text Box 395"/>
          <p:cNvSpPr txBox="1">
            <a:spLocks noChangeArrowheads="1"/>
          </p:cNvSpPr>
          <p:nvPr/>
        </p:nvSpPr>
        <p:spPr bwMode="auto">
          <a:xfrm>
            <a:off x="2057400" y="2959100"/>
            <a:ext cx="2449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latin typeface="Tahoma" pitchFamily="34" charset="0"/>
              </a:rPr>
              <a:t>Perubahan Suhu tahunan</a:t>
            </a:r>
          </a:p>
        </p:txBody>
      </p:sp>
      <p:sp>
        <p:nvSpPr>
          <p:cNvPr id="19817" name="Line 396"/>
          <p:cNvSpPr>
            <a:spLocks noChangeShapeType="1"/>
          </p:cNvSpPr>
          <p:nvPr/>
        </p:nvSpPr>
        <p:spPr bwMode="auto">
          <a:xfrm>
            <a:off x="1371600" y="3384550"/>
            <a:ext cx="685800"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8" name="Text Box 397"/>
          <p:cNvSpPr txBox="1">
            <a:spLocks noChangeArrowheads="1"/>
          </p:cNvSpPr>
          <p:nvPr/>
        </p:nvSpPr>
        <p:spPr bwMode="auto">
          <a:xfrm>
            <a:off x="2057400" y="3200400"/>
            <a:ext cx="1949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latin typeface="Tahoma" pitchFamily="34" charset="0"/>
              </a:rPr>
              <a:t>Pola Kenaikan Suhu</a:t>
            </a:r>
          </a:p>
        </p:txBody>
      </p:sp>
    </p:spTree>
    <p:extLst>
      <p:ext uri="{BB962C8B-B14F-4D97-AF65-F5344CB8AC3E}">
        <p14:creationId xmlns:p14="http://schemas.microsoft.com/office/powerpoint/2010/main" val="2082347938"/>
      </p:ext>
    </p:extLst>
  </p:cSld>
  <p:clrMapOvr>
    <a:masterClrMapping/>
  </p:clrMapOvr>
  <p:transition spd="slow">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9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855788"/>
            <a:ext cx="8051800" cy="431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6477000" y="5872163"/>
            <a:ext cx="22971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en-US" sz="1200" b="1">
                <a:latin typeface="Comic Sans MS" pitchFamily="66" charset="0"/>
              </a:rPr>
              <a:t>(Meliana and Susandi, 2007)</a:t>
            </a:r>
          </a:p>
        </p:txBody>
      </p:sp>
      <p:sp>
        <p:nvSpPr>
          <p:cNvPr id="20484" name="Rectangle 4"/>
          <p:cNvSpPr>
            <a:spLocks noChangeArrowheads="1"/>
          </p:cNvSpPr>
          <p:nvPr/>
        </p:nvSpPr>
        <p:spPr bwMode="auto">
          <a:xfrm>
            <a:off x="914400" y="6080125"/>
            <a:ext cx="8077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p>
            <a:pPr algn="l">
              <a:spcBef>
                <a:spcPct val="50000"/>
              </a:spcBef>
            </a:pPr>
            <a:r>
              <a:rPr lang="en-US" sz="1600">
                <a:latin typeface="Tahoma" pitchFamily="34" charset="0"/>
              </a:rPr>
              <a:t>Banjir Jakarta pada February 2007 diperkirakan menderita Kerugian: US$8 milyar </a:t>
            </a:r>
            <a:r>
              <a:rPr lang="en-US" sz="1400">
                <a:latin typeface="Tahoma" pitchFamily="34" charset="0"/>
              </a:rPr>
              <a:t>(sumber: Detik Finance,  2007)</a:t>
            </a:r>
          </a:p>
        </p:txBody>
      </p:sp>
      <p:sp>
        <p:nvSpPr>
          <p:cNvPr id="20485" name="Text Box 5"/>
          <p:cNvSpPr txBox="1">
            <a:spLocks noChangeArrowheads="1"/>
          </p:cNvSpPr>
          <p:nvPr/>
        </p:nvSpPr>
        <p:spPr bwMode="auto">
          <a:xfrm>
            <a:off x="2193925" y="269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endParaRPr lang="id-ID">
              <a:solidFill>
                <a:schemeClr val="bg1"/>
              </a:solidFill>
            </a:endParaRPr>
          </a:p>
        </p:txBody>
      </p:sp>
      <p:sp>
        <p:nvSpPr>
          <p:cNvPr id="20486" name="Text Box 6"/>
          <p:cNvSpPr txBox="1">
            <a:spLocks noChangeArrowheads="1"/>
          </p:cNvSpPr>
          <p:nvPr/>
        </p:nvSpPr>
        <p:spPr bwMode="auto">
          <a:xfrm>
            <a:off x="2193925" y="269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endParaRPr lang="id-ID">
              <a:solidFill>
                <a:schemeClr val="bg1"/>
              </a:solidFill>
            </a:endParaRPr>
          </a:p>
        </p:txBody>
      </p:sp>
      <p:sp>
        <p:nvSpPr>
          <p:cNvPr id="20487" name="Rectangle 7"/>
          <p:cNvSpPr>
            <a:spLocks noChangeArrowheads="1"/>
          </p:cNvSpPr>
          <p:nvPr/>
        </p:nvSpPr>
        <p:spPr bwMode="auto">
          <a:xfrm>
            <a:off x="850900" y="584200"/>
            <a:ext cx="83058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sz="2800" b="1">
                <a:latin typeface="Tahoma" pitchFamily="34" charset="0"/>
              </a:rPr>
              <a:t>  Dampak Perubahan Iklim</a:t>
            </a:r>
          </a:p>
          <a:p>
            <a:pPr algn="l"/>
            <a:endParaRPr lang="en-US" sz="2800" b="1">
              <a:latin typeface="Tahoma" pitchFamily="34" charset="0"/>
            </a:endParaRPr>
          </a:p>
        </p:txBody>
      </p:sp>
      <p:sp>
        <p:nvSpPr>
          <p:cNvPr id="20488" name="Text Box 8"/>
          <p:cNvSpPr txBox="1">
            <a:spLocks noChangeArrowheads="1"/>
          </p:cNvSpPr>
          <p:nvPr/>
        </p:nvSpPr>
        <p:spPr bwMode="auto">
          <a:xfrm>
            <a:off x="2286000" y="1841500"/>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en-US" sz="2800">
                <a:latin typeface="Tahoma" pitchFamily="34" charset="0"/>
              </a:rPr>
              <a:t>Kenaikan Muka Air Laut Teluk Jakarta</a:t>
            </a:r>
          </a:p>
        </p:txBody>
      </p:sp>
      <p:sp>
        <p:nvSpPr>
          <p:cNvPr id="20489" name="Text Box 9"/>
          <p:cNvSpPr txBox="1">
            <a:spLocks noChangeArrowheads="1"/>
          </p:cNvSpPr>
          <p:nvPr/>
        </p:nvSpPr>
        <p:spPr bwMode="auto">
          <a:xfrm>
            <a:off x="4694238" y="4662488"/>
            <a:ext cx="36877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a:latin typeface="Tahoma" pitchFamily="34" charset="0"/>
              </a:rPr>
              <a:t>Kenaikan rata-rata 8 mm pertahun</a:t>
            </a:r>
          </a:p>
        </p:txBody>
      </p:sp>
    </p:spTree>
    <p:extLst>
      <p:ext uri="{BB962C8B-B14F-4D97-AF65-F5344CB8AC3E}">
        <p14:creationId xmlns:p14="http://schemas.microsoft.com/office/powerpoint/2010/main" val="14491340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114300"/>
            <a:ext cx="7391400" cy="533400"/>
          </a:xfrm>
        </p:spPr>
        <p:txBody>
          <a:bodyPr>
            <a:normAutofit fontScale="90000"/>
          </a:bodyPr>
          <a:lstStyle/>
          <a:p>
            <a:pPr eaLnBrk="1" hangingPunct="1"/>
            <a:r>
              <a:rPr lang="en-GB" sz="3200" b="1" dirty="0" err="1" smtClean="0">
                <a:latin typeface="Tahoma" pitchFamily="34" charset="0"/>
              </a:rPr>
              <a:t>Dampak</a:t>
            </a:r>
            <a:r>
              <a:rPr lang="en-GB" sz="3200" b="1" dirty="0" smtClean="0">
                <a:latin typeface="Tahoma" pitchFamily="34" charset="0"/>
              </a:rPr>
              <a:t> </a:t>
            </a:r>
            <a:r>
              <a:rPr lang="en-GB" sz="3200" b="1" dirty="0" err="1" smtClean="0">
                <a:latin typeface="Tahoma" pitchFamily="34" charset="0"/>
              </a:rPr>
              <a:t>Perubahan</a:t>
            </a:r>
            <a:r>
              <a:rPr lang="en-GB" sz="3200" b="1" dirty="0" smtClean="0">
                <a:latin typeface="Tahoma" pitchFamily="34" charset="0"/>
              </a:rPr>
              <a:t> </a:t>
            </a:r>
            <a:r>
              <a:rPr lang="en-GB" sz="3200" b="1" dirty="0" err="1" smtClean="0">
                <a:latin typeface="Tahoma" pitchFamily="34" charset="0"/>
              </a:rPr>
              <a:t>Iklim</a:t>
            </a:r>
            <a:endParaRPr lang="en-GB" sz="3200" b="1" dirty="0" smtClean="0">
              <a:latin typeface="Tahoma" pitchFamily="34" charset="0"/>
            </a:endParaRPr>
          </a:p>
        </p:txBody>
      </p:sp>
      <p:sp>
        <p:nvSpPr>
          <p:cNvPr id="23555" name="Rectangle 3"/>
          <p:cNvSpPr>
            <a:spLocks noChangeArrowheads="1"/>
          </p:cNvSpPr>
          <p:nvPr/>
        </p:nvSpPr>
        <p:spPr bwMode="auto">
          <a:xfrm>
            <a:off x="304800" y="4589463"/>
            <a:ext cx="8636000" cy="990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d-ID"/>
          </a:p>
        </p:txBody>
      </p:sp>
      <p:sp>
        <p:nvSpPr>
          <p:cNvPr id="23556" name="Rectangle 4"/>
          <p:cNvSpPr>
            <a:spLocks noChangeArrowheads="1"/>
          </p:cNvSpPr>
          <p:nvPr/>
        </p:nvSpPr>
        <p:spPr bwMode="auto">
          <a:xfrm>
            <a:off x="304800" y="5562600"/>
            <a:ext cx="8636000" cy="914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d-ID"/>
          </a:p>
        </p:txBody>
      </p:sp>
      <p:sp>
        <p:nvSpPr>
          <p:cNvPr id="23557" name="Rectangle 5"/>
          <p:cNvSpPr>
            <a:spLocks noChangeArrowheads="1"/>
          </p:cNvSpPr>
          <p:nvPr/>
        </p:nvSpPr>
        <p:spPr bwMode="auto">
          <a:xfrm>
            <a:off x="304800" y="3733800"/>
            <a:ext cx="8636000" cy="101917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d-ID"/>
          </a:p>
        </p:txBody>
      </p:sp>
      <p:sp>
        <p:nvSpPr>
          <p:cNvPr id="23558" name="Rectangle 6"/>
          <p:cNvSpPr>
            <a:spLocks noChangeArrowheads="1"/>
          </p:cNvSpPr>
          <p:nvPr/>
        </p:nvSpPr>
        <p:spPr bwMode="auto">
          <a:xfrm>
            <a:off x="304800" y="1295400"/>
            <a:ext cx="8636000" cy="129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d-ID"/>
          </a:p>
        </p:txBody>
      </p:sp>
      <p:sp>
        <p:nvSpPr>
          <p:cNvPr id="23559" name="Rectangle 7"/>
          <p:cNvSpPr>
            <a:spLocks noChangeArrowheads="1"/>
          </p:cNvSpPr>
          <p:nvPr/>
        </p:nvSpPr>
        <p:spPr bwMode="auto">
          <a:xfrm>
            <a:off x="304800" y="2514600"/>
            <a:ext cx="8636000" cy="12192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d-ID"/>
          </a:p>
        </p:txBody>
      </p:sp>
      <p:sp>
        <p:nvSpPr>
          <p:cNvPr id="23560" name="Rectangle 8"/>
          <p:cNvSpPr>
            <a:spLocks noChangeArrowheads="1"/>
          </p:cNvSpPr>
          <p:nvPr/>
        </p:nvSpPr>
        <p:spPr bwMode="auto">
          <a:xfrm>
            <a:off x="298450" y="685800"/>
            <a:ext cx="86360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d-ID"/>
          </a:p>
        </p:txBody>
      </p:sp>
      <p:graphicFrame>
        <p:nvGraphicFramePr>
          <p:cNvPr id="531465" name="Group 9"/>
          <p:cNvGraphicFramePr>
            <a:graphicFrameLocks noGrp="1"/>
          </p:cNvGraphicFramePr>
          <p:nvPr/>
        </p:nvGraphicFramePr>
        <p:xfrm>
          <a:off x="533400" y="762000"/>
          <a:ext cx="8153400" cy="5715003"/>
        </p:xfrm>
        <a:graphic>
          <a:graphicData uri="http://schemas.openxmlformats.org/drawingml/2006/table">
            <a:tbl>
              <a:tblPr/>
              <a:tblGrid>
                <a:gridCol w="1358900"/>
                <a:gridCol w="1358900"/>
                <a:gridCol w="1358900"/>
                <a:gridCol w="1358900"/>
                <a:gridCol w="1346200"/>
                <a:gridCol w="1371600"/>
              </a:tblGrid>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cap="flat">
                      <a:noFill/>
                    </a:lnT>
                    <a:lnB>
                      <a:noFill/>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a:noFill/>
                    </a:lnT>
                    <a:lnB cap="flat">
                      <a:noFill/>
                    </a:lnB>
                    <a:lnTlToBr>
                      <a:noFill/>
                    </a:lnTlToBr>
                    <a:lnBlToTr>
                      <a:noFill/>
                    </a:lnBlToTr>
                    <a:noFill/>
                  </a:tcPr>
                </a:tc>
              </a:tr>
            </a:tbl>
          </a:graphicData>
        </a:graphic>
      </p:graphicFrame>
      <p:sp>
        <p:nvSpPr>
          <p:cNvPr id="23617" name="Text Box 77"/>
          <p:cNvSpPr txBox="1">
            <a:spLocks noChangeArrowheads="1"/>
          </p:cNvSpPr>
          <p:nvPr/>
        </p:nvSpPr>
        <p:spPr bwMode="auto">
          <a:xfrm>
            <a:off x="1778000" y="928688"/>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sz="1800" b="1">
                <a:latin typeface="Arial" charset="0"/>
              </a:rPr>
              <a:t>1</a:t>
            </a:r>
            <a:r>
              <a:rPr lang="en-GB" sz="1800" b="1">
                <a:latin typeface="Arial" charset="0"/>
                <a:cs typeface="Arial" charset="0"/>
              </a:rPr>
              <a:t>°C</a:t>
            </a:r>
          </a:p>
        </p:txBody>
      </p:sp>
      <p:sp>
        <p:nvSpPr>
          <p:cNvPr id="23618" name="Text Box 78"/>
          <p:cNvSpPr txBox="1">
            <a:spLocks noChangeArrowheads="1"/>
          </p:cNvSpPr>
          <p:nvPr/>
        </p:nvSpPr>
        <p:spPr bwMode="auto">
          <a:xfrm>
            <a:off x="3149600" y="928688"/>
            <a:ext cx="71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sz="1800" b="1">
                <a:latin typeface="Arial" charset="0"/>
              </a:rPr>
              <a:t>2</a:t>
            </a:r>
            <a:r>
              <a:rPr lang="en-GB" sz="1800" b="1">
                <a:latin typeface="Arial" charset="0"/>
                <a:cs typeface="Arial" charset="0"/>
              </a:rPr>
              <a:t>°C</a:t>
            </a:r>
          </a:p>
        </p:txBody>
      </p:sp>
      <p:sp>
        <p:nvSpPr>
          <p:cNvPr id="23619" name="Text Box 79"/>
          <p:cNvSpPr txBox="1">
            <a:spLocks noChangeArrowheads="1"/>
          </p:cNvSpPr>
          <p:nvPr/>
        </p:nvSpPr>
        <p:spPr bwMode="auto">
          <a:xfrm>
            <a:off x="7188200" y="928688"/>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sz="1800" b="1">
                <a:latin typeface="Arial" charset="0"/>
              </a:rPr>
              <a:t>5</a:t>
            </a:r>
            <a:r>
              <a:rPr lang="en-GB" sz="1800" b="1">
                <a:latin typeface="Arial" charset="0"/>
                <a:cs typeface="Arial" charset="0"/>
              </a:rPr>
              <a:t>°C</a:t>
            </a:r>
          </a:p>
        </p:txBody>
      </p:sp>
      <p:sp>
        <p:nvSpPr>
          <p:cNvPr id="23620" name="Text Box 80"/>
          <p:cNvSpPr txBox="1">
            <a:spLocks noChangeArrowheads="1"/>
          </p:cNvSpPr>
          <p:nvPr/>
        </p:nvSpPr>
        <p:spPr bwMode="auto">
          <a:xfrm>
            <a:off x="5816600" y="928688"/>
            <a:ext cx="78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sz="1800" b="1">
                <a:latin typeface="Arial" charset="0"/>
              </a:rPr>
              <a:t>4</a:t>
            </a:r>
            <a:r>
              <a:rPr lang="en-GB" sz="1800" b="1">
                <a:latin typeface="Arial" charset="0"/>
                <a:cs typeface="Arial" charset="0"/>
              </a:rPr>
              <a:t>°C</a:t>
            </a:r>
          </a:p>
        </p:txBody>
      </p:sp>
      <p:sp>
        <p:nvSpPr>
          <p:cNvPr id="23621" name="Text Box 81"/>
          <p:cNvSpPr txBox="1">
            <a:spLocks noChangeArrowheads="1"/>
          </p:cNvSpPr>
          <p:nvPr/>
        </p:nvSpPr>
        <p:spPr bwMode="auto">
          <a:xfrm>
            <a:off x="4521200" y="928688"/>
            <a:ext cx="863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sz="1800" b="1">
                <a:latin typeface="Arial" charset="0"/>
              </a:rPr>
              <a:t>3</a:t>
            </a:r>
            <a:r>
              <a:rPr lang="en-GB" sz="1800" b="1">
                <a:latin typeface="Arial" charset="0"/>
                <a:cs typeface="Arial" charset="0"/>
              </a:rPr>
              <a:t>°C</a:t>
            </a:r>
          </a:p>
        </p:txBody>
      </p:sp>
      <p:sp>
        <p:nvSpPr>
          <p:cNvPr id="23622" name="AutoShape 82"/>
          <p:cNvSpPr>
            <a:spLocks noChangeArrowheads="1"/>
          </p:cNvSpPr>
          <p:nvPr/>
        </p:nvSpPr>
        <p:spPr bwMode="auto">
          <a:xfrm>
            <a:off x="2971800" y="5595938"/>
            <a:ext cx="5740400" cy="838200"/>
          </a:xfrm>
          <a:custGeom>
            <a:avLst/>
            <a:gdLst>
              <a:gd name="T0" fmla="*/ 1115357062 w 21600"/>
              <a:gd name="T1" fmla="*/ 0 h 21600"/>
              <a:gd name="T2" fmla="*/ 0 w 21600"/>
              <a:gd name="T3" fmla="*/ 16263408 h 21600"/>
              <a:gd name="T4" fmla="*/ 1115357062 w 21600"/>
              <a:gd name="T5" fmla="*/ 32526817 h 21600"/>
              <a:gd name="T6" fmla="*/ 1525564452 w 21600"/>
              <a:gd name="T7" fmla="*/ 16263408 h 21600"/>
              <a:gd name="T8" fmla="*/ 17694720 60000 65536"/>
              <a:gd name="T9" fmla="*/ 11796480 60000 65536"/>
              <a:gd name="T10" fmla="*/ 5898240 60000 65536"/>
              <a:gd name="T11" fmla="*/ 0 60000 65536"/>
              <a:gd name="T12" fmla="*/ 3375 w 21600"/>
              <a:gd name="T13" fmla="*/ 2922 h 21600"/>
              <a:gd name="T14" fmla="*/ 17363 w 21600"/>
              <a:gd name="T15" fmla="*/ 18678 h 21600"/>
            </a:gdLst>
            <a:ahLst/>
            <a:cxnLst>
              <a:cxn ang="T8">
                <a:pos x="T0" y="T1"/>
              </a:cxn>
              <a:cxn ang="T9">
                <a:pos x="T2" y="T3"/>
              </a:cxn>
              <a:cxn ang="T10">
                <a:pos x="T4" y="T5"/>
              </a:cxn>
              <a:cxn ang="T11">
                <a:pos x="T6" y="T7"/>
              </a:cxn>
            </a:cxnLst>
            <a:rect l="T12" t="T13" r="T14" b="T15"/>
            <a:pathLst>
              <a:path w="21600" h="21600">
                <a:moveTo>
                  <a:pt x="15792" y="0"/>
                </a:moveTo>
                <a:lnTo>
                  <a:pt x="15792" y="2922"/>
                </a:lnTo>
                <a:lnTo>
                  <a:pt x="3375" y="2922"/>
                </a:lnTo>
                <a:lnTo>
                  <a:pt x="3375" y="18678"/>
                </a:lnTo>
                <a:lnTo>
                  <a:pt x="15792" y="18678"/>
                </a:lnTo>
                <a:lnTo>
                  <a:pt x="15792" y="21600"/>
                </a:lnTo>
                <a:lnTo>
                  <a:pt x="21600" y="10800"/>
                </a:lnTo>
                <a:lnTo>
                  <a:pt x="15792" y="0"/>
                </a:lnTo>
                <a:close/>
              </a:path>
              <a:path w="21600" h="21600">
                <a:moveTo>
                  <a:pt x="1350" y="2922"/>
                </a:moveTo>
                <a:lnTo>
                  <a:pt x="1350" y="18678"/>
                </a:lnTo>
                <a:lnTo>
                  <a:pt x="2700" y="18678"/>
                </a:lnTo>
                <a:lnTo>
                  <a:pt x="2700" y="2922"/>
                </a:lnTo>
                <a:lnTo>
                  <a:pt x="1350" y="2922"/>
                </a:lnTo>
                <a:close/>
              </a:path>
              <a:path w="21600" h="21600">
                <a:moveTo>
                  <a:pt x="0" y="2922"/>
                </a:moveTo>
                <a:lnTo>
                  <a:pt x="0" y="18678"/>
                </a:lnTo>
                <a:lnTo>
                  <a:pt x="675" y="18678"/>
                </a:lnTo>
                <a:lnTo>
                  <a:pt x="675" y="2922"/>
                </a:lnTo>
                <a:lnTo>
                  <a:pt x="0" y="2922"/>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23" name="AutoShape 83"/>
          <p:cNvSpPr>
            <a:spLocks noChangeArrowheads="1"/>
          </p:cNvSpPr>
          <p:nvPr/>
        </p:nvSpPr>
        <p:spPr bwMode="auto">
          <a:xfrm>
            <a:off x="6516688" y="2590800"/>
            <a:ext cx="2398712" cy="990600"/>
          </a:xfrm>
          <a:custGeom>
            <a:avLst/>
            <a:gdLst>
              <a:gd name="T0" fmla="*/ 192792923 w 21600"/>
              <a:gd name="T1" fmla="*/ 0 h 21600"/>
              <a:gd name="T2" fmla="*/ 0 w 21600"/>
              <a:gd name="T3" fmla="*/ 22715008 h 21600"/>
              <a:gd name="T4" fmla="*/ 192792923 w 21600"/>
              <a:gd name="T5" fmla="*/ 45430017 h 21600"/>
              <a:gd name="T6" fmla="*/ 266380521 w 21600"/>
              <a:gd name="T7" fmla="*/ 22715008 h 21600"/>
              <a:gd name="T8" fmla="*/ 17694720 60000 65536"/>
              <a:gd name="T9" fmla="*/ 11796480 60000 65536"/>
              <a:gd name="T10" fmla="*/ 5898240 60000 65536"/>
              <a:gd name="T11" fmla="*/ 0 60000 65536"/>
              <a:gd name="T12" fmla="*/ 3375 w 21600"/>
              <a:gd name="T13" fmla="*/ 3682 h 21600"/>
              <a:gd name="T14" fmla="*/ 17667 w 21600"/>
              <a:gd name="T15" fmla="*/ 17918 h 21600"/>
            </a:gdLst>
            <a:ahLst/>
            <a:cxnLst>
              <a:cxn ang="T8">
                <a:pos x="T0" y="T1"/>
              </a:cxn>
              <a:cxn ang="T9">
                <a:pos x="T2" y="T3"/>
              </a:cxn>
              <a:cxn ang="T10">
                <a:pos x="T4" y="T5"/>
              </a:cxn>
              <a:cxn ang="T11">
                <a:pos x="T6" y="T7"/>
              </a:cxn>
            </a:cxnLst>
            <a:rect l="T12" t="T13" r="T14" b="T15"/>
            <a:pathLst>
              <a:path w="21600" h="21600">
                <a:moveTo>
                  <a:pt x="15633" y="0"/>
                </a:moveTo>
                <a:lnTo>
                  <a:pt x="15633" y="3682"/>
                </a:lnTo>
                <a:lnTo>
                  <a:pt x="3375" y="3682"/>
                </a:lnTo>
                <a:lnTo>
                  <a:pt x="3375" y="17918"/>
                </a:lnTo>
                <a:lnTo>
                  <a:pt x="15633" y="17918"/>
                </a:lnTo>
                <a:lnTo>
                  <a:pt x="15633" y="21600"/>
                </a:lnTo>
                <a:lnTo>
                  <a:pt x="21600" y="10800"/>
                </a:lnTo>
                <a:lnTo>
                  <a:pt x="15633" y="0"/>
                </a:lnTo>
                <a:close/>
              </a:path>
              <a:path w="21600" h="21600">
                <a:moveTo>
                  <a:pt x="1350" y="3682"/>
                </a:moveTo>
                <a:lnTo>
                  <a:pt x="1350" y="17918"/>
                </a:lnTo>
                <a:lnTo>
                  <a:pt x="2700" y="17918"/>
                </a:lnTo>
                <a:lnTo>
                  <a:pt x="2700" y="3682"/>
                </a:lnTo>
                <a:lnTo>
                  <a:pt x="1350" y="3682"/>
                </a:lnTo>
                <a:close/>
              </a:path>
              <a:path w="21600" h="21600">
                <a:moveTo>
                  <a:pt x="0" y="3682"/>
                </a:moveTo>
                <a:lnTo>
                  <a:pt x="0" y="17918"/>
                </a:lnTo>
                <a:lnTo>
                  <a:pt x="675" y="17918"/>
                </a:lnTo>
                <a:lnTo>
                  <a:pt x="675" y="3682"/>
                </a:lnTo>
                <a:lnTo>
                  <a:pt x="0" y="3682"/>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24" name="Rectangle 84"/>
          <p:cNvSpPr>
            <a:spLocks noChangeArrowheads="1"/>
          </p:cNvSpPr>
          <p:nvPr/>
        </p:nvSpPr>
        <p:spPr bwMode="auto">
          <a:xfrm>
            <a:off x="6591300" y="2705100"/>
            <a:ext cx="21336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GB" sz="1800" b="1" i="1">
                <a:latin typeface="Arial" charset="0"/>
                <a:cs typeface="Arial" charset="0"/>
              </a:rPr>
              <a:t>Meningkatnya muka air laut</a:t>
            </a:r>
            <a:r>
              <a:rPr lang="en-GB" sz="1400" i="1">
                <a:latin typeface="Arial" charset="0"/>
                <a:cs typeface="Arial" charset="0"/>
              </a:rPr>
              <a:t> mengancam kota besar</a:t>
            </a:r>
            <a:endParaRPr lang="en-GB" sz="1600" i="1"/>
          </a:p>
        </p:txBody>
      </p:sp>
      <p:sp>
        <p:nvSpPr>
          <p:cNvPr id="23625" name="AutoShape 85"/>
          <p:cNvSpPr>
            <a:spLocks noChangeArrowheads="1"/>
          </p:cNvSpPr>
          <p:nvPr/>
        </p:nvSpPr>
        <p:spPr bwMode="auto">
          <a:xfrm>
            <a:off x="1219200" y="1276350"/>
            <a:ext cx="7620000" cy="762000"/>
          </a:xfrm>
          <a:custGeom>
            <a:avLst/>
            <a:gdLst>
              <a:gd name="T0" fmla="*/ 1939959925 w 21600"/>
              <a:gd name="T1" fmla="*/ 0 h 21600"/>
              <a:gd name="T2" fmla="*/ 0 w 21600"/>
              <a:gd name="T3" fmla="*/ 13440833 h 21600"/>
              <a:gd name="T4" fmla="*/ 1939959925 w 21600"/>
              <a:gd name="T5" fmla="*/ 26881667 h 21600"/>
              <a:gd name="T6" fmla="*/ 2147483647 w 21600"/>
              <a:gd name="T7" fmla="*/ 13440833 h 21600"/>
              <a:gd name="T8" fmla="*/ 17694720 60000 65536"/>
              <a:gd name="T9" fmla="*/ 11796480 60000 65536"/>
              <a:gd name="T10" fmla="*/ 5898240 60000 65536"/>
              <a:gd name="T11" fmla="*/ 0 60000 65536"/>
              <a:gd name="T12" fmla="*/ 3375 w 21600"/>
              <a:gd name="T13" fmla="*/ 3211 h 21600"/>
              <a:gd name="T14" fmla="*/ 17375 w 21600"/>
              <a:gd name="T15" fmla="*/ 18389 h 21600"/>
            </a:gdLst>
            <a:ahLst/>
            <a:cxnLst>
              <a:cxn ang="T8">
                <a:pos x="T0" y="T1"/>
              </a:cxn>
              <a:cxn ang="T9">
                <a:pos x="T2" y="T3"/>
              </a:cxn>
              <a:cxn ang="T10">
                <a:pos x="T4" y="T5"/>
              </a:cxn>
              <a:cxn ang="T11">
                <a:pos x="T6" y="T7"/>
              </a:cxn>
            </a:cxnLst>
            <a:rect l="T12" t="T13" r="T14" b="T15"/>
            <a:pathLst>
              <a:path w="21600" h="21600">
                <a:moveTo>
                  <a:pt x="15588" y="0"/>
                </a:moveTo>
                <a:lnTo>
                  <a:pt x="15588" y="3211"/>
                </a:lnTo>
                <a:lnTo>
                  <a:pt x="3375" y="3211"/>
                </a:lnTo>
                <a:lnTo>
                  <a:pt x="3375" y="18389"/>
                </a:lnTo>
                <a:lnTo>
                  <a:pt x="15588" y="18389"/>
                </a:lnTo>
                <a:lnTo>
                  <a:pt x="15588" y="21600"/>
                </a:lnTo>
                <a:lnTo>
                  <a:pt x="21600" y="10800"/>
                </a:lnTo>
                <a:lnTo>
                  <a:pt x="15588" y="0"/>
                </a:lnTo>
                <a:close/>
              </a:path>
              <a:path w="21600" h="21600">
                <a:moveTo>
                  <a:pt x="1350" y="3211"/>
                </a:moveTo>
                <a:lnTo>
                  <a:pt x="1350" y="18389"/>
                </a:lnTo>
                <a:lnTo>
                  <a:pt x="2700" y="18389"/>
                </a:lnTo>
                <a:lnTo>
                  <a:pt x="2700" y="3211"/>
                </a:lnTo>
                <a:lnTo>
                  <a:pt x="1350" y="3211"/>
                </a:lnTo>
                <a:close/>
              </a:path>
              <a:path w="21600" h="21600">
                <a:moveTo>
                  <a:pt x="0" y="3211"/>
                </a:moveTo>
                <a:lnTo>
                  <a:pt x="0" y="18389"/>
                </a:lnTo>
                <a:lnTo>
                  <a:pt x="675" y="18389"/>
                </a:lnTo>
                <a:lnTo>
                  <a:pt x="675" y="3211"/>
                </a:lnTo>
                <a:lnTo>
                  <a:pt x="0" y="3211"/>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26" name="Text Box 86"/>
          <p:cNvSpPr txBox="1">
            <a:spLocks noChangeArrowheads="1"/>
          </p:cNvSpPr>
          <p:nvPr/>
        </p:nvSpPr>
        <p:spPr bwMode="auto">
          <a:xfrm>
            <a:off x="2438400" y="1352550"/>
            <a:ext cx="44958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sz="1800" b="1" i="1">
                <a:latin typeface="Arial" charset="0"/>
              </a:rPr>
              <a:t>Menurunnya hasil panen</a:t>
            </a:r>
            <a:r>
              <a:rPr lang="en-US" sz="1600" i="1">
                <a:latin typeface="Arial" charset="0"/>
              </a:rPr>
              <a:t> di banyak daerah, khususnya di negara berkembang</a:t>
            </a:r>
            <a:endParaRPr lang="en-GB" sz="1600" i="1">
              <a:latin typeface="Arial" charset="0"/>
            </a:endParaRPr>
          </a:p>
        </p:txBody>
      </p:sp>
      <p:sp>
        <p:nvSpPr>
          <p:cNvPr id="531543" name="Text Box 87"/>
          <p:cNvSpPr txBox="1">
            <a:spLocks noChangeArrowheads="1"/>
          </p:cNvSpPr>
          <p:nvPr/>
        </p:nvSpPr>
        <p:spPr bwMode="auto">
          <a:xfrm>
            <a:off x="304800" y="1309688"/>
            <a:ext cx="1016000" cy="366712"/>
          </a:xfrm>
          <a:prstGeom prst="rect">
            <a:avLst/>
          </a:prstGeom>
          <a:noFill/>
          <a:ln w="9525">
            <a:noFill/>
            <a:miter lim="800000"/>
            <a:headEnd/>
            <a:tailEnd/>
          </a:ln>
          <a:effectLst/>
        </p:spPr>
        <p:txBody>
          <a:bodyPr>
            <a:spAutoFit/>
          </a:bodyPr>
          <a:lstStyle/>
          <a:p>
            <a:pPr algn="l">
              <a:spcBef>
                <a:spcPct val="50000"/>
              </a:spcBef>
              <a:defRPr/>
            </a:pPr>
            <a:r>
              <a:rPr lang="en-US" sz="1800" b="1">
                <a:effectLst>
                  <a:outerShdw blurRad="38100" dist="38100" dir="2700000" algn="tl">
                    <a:srgbClr val="C0C0C0"/>
                  </a:outerShdw>
                </a:effectLst>
                <a:latin typeface="Arial" charset="0"/>
              </a:rPr>
              <a:t>Pangan</a:t>
            </a:r>
            <a:endParaRPr lang="en-GB" sz="1800" b="1">
              <a:effectLst>
                <a:outerShdw blurRad="38100" dist="38100" dir="2700000" algn="tl">
                  <a:srgbClr val="C0C0C0"/>
                </a:outerShdw>
              </a:effectLst>
              <a:latin typeface="Arial" charset="0"/>
            </a:endParaRPr>
          </a:p>
        </p:txBody>
      </p:sp>
      <p:sp>
        <p:nvSpPr>
          <p:cNvPr id="531544" name="Text Box 88"/>
          <p:cNvSpPr txBox="1">
            <a:spLocks noChangeArrowheads="1"/>
          </p:cNvSpPr>
          <p:nvPr/>
        </p:nvSpPr>
        <p:spPr bwMode="auto">
          <a:xfrm>
            <a:off x="304800" y="2590800"/>
            <a:ext cx="1016000" cy="366713"/>
          </a:xfrm>
          <a:prstGeom prst="rect">
            <a:avLst/>
          </a:prstGeom>
          <a:noFill/>
          <a:ln w="9525">
            <a:noFill/>
            <a:miter lim="800000"/>
            <a:headEnd/>
            <a:tailEnd/>
          </a:ln>
          <a:effectLst/>
        </p:spPr>
        <p:txBody>
          <a:bodyPr>
            <a:spAutoFit/>
          </a:bodyPr>
          <a:lstStyle/>
          <a:p>
            <a:pPr algn="l">
              <a:spcBef>
                <a:spcPct val="50000"/>
              </a:spcBef>
              <a:defRPr/>
            </a:pPr>
            <a:r>
              <a:rPr lang="en-US" sz="1800" b="1">
                <a:effectLst>
                  <a:outerShdw blurRad="38100" dist="38100" dir="2700000" algn="tl">
                    <a:srgbClr val="C0C0C0"/>
                  </a:outerShdw>
                </a:effectLst>
                <a:latin typeface="Arial" charset="0"/>
              </a:rPr>
              <a:t>Air</a:t>
            </a:r>
            <a:endParaRPr lang="en-GB" sz="1800" b="1">
              <a:effectLst>
                <a:outerShdw blurRad="38100" dist="38100" dir="2700000" algn="tl">
                  <a:srgbClr val="C0C0C0"/>
                </a:outerShdw>
              </a:effectLst>
              <a:latin typeface="Arial" charset="0"/>
            </a:endParaRPr>
          </a:p>
        </p:txBody>
      </p:sp>
      <p:sp>
        <p:nvSpPr>
          <p:cNvPr id="531545" name="Text Box 89"/>
          <p:cNvSpPr txBox="1">
            <a:spLocks noChangeArrowheads="1"/>
          </p:cNvSpPr>
          <p:nvPr/>
        </p:nvSpPr>
        <p:spPr bwMode="auto">
          <a:xfrm>
            <a:off x="304800" y="3686175"/>
            <a:ext cx="1600200" cy="366713"/>
          </a:xfrm>
          <a:prstGeom prst="rect">
            <a:avLst/>
          </a:prstGeom>
          <a:noFill/>
          <a:ln w="9525">
            <a:noFill/>
            <a:miter lim="800000"/>
            <a:headEnd/>
            <a:tailEnd/>
          </a:ln>
          <a:effectLst/>
        </p:spPr>
        <p:txBody>
          <a:bodyPr>
            <a:spAutoFit/>
          </a:bodyPr>
          <a:lstStyle/>
          <a:p>
            <a:pPr algn="l">
              <a:spcBef>
                <a:spcPct val="50000"/>
              </a:spcBef>
              <a:defRPr/>
            </a:pPr>
            <a:r>
              <a:rPr lang="en-US" sz="1800" b="1">
                <a:effectLst>
                  <a:outerShdw blurRad="38100" dist="38100" dir="2700000" algn="tl">
                    <a:srgbClr val="C0C0C0"/>
                  </a:outerShdw>
                </a:effectLst>
                <a:latin typeface="Arial" charset="0"/>
              </a:rPr>
              <a:t>Ekosistem</a:t>
            </a:r>
            <a:endParaRPr lang="en-GB" sz="1800" b="1">
              <a:effectLst>
                <a:outerShdw blurRad="38100" dist="38100" dir="2700000" algn="tl">
                  <a:srgbClr val="C0C0C0"/>
                </a:outerShdw>
              </a:effectLst>
              <a:latin typeface="Arial" charset="0"/>
            </a:endParaRPr>
          </a:p>
        </p:txBody>
      </p:sp>
      <p:sp>
        <p:nvSpPr>
          <p:cNvPr id="531546" name="Text Box 90"/>
          <p:cNvSpPr txBox="1">
            <a:spLocks noChangeArrowheads="1"/>
          </p:cNvSpPr>
          <p:nvPr/>
        </p:nvSpPr>
        <p:spPr bwMode="auto">
          <a:xfrm>
            <a:off x="304800" y="5527675"/>
            <a:ext cx="2362200" cy="825500"/>
          </a:xfrm>
          <a:prstGeom prst="rect">
            <a:avLst/>
          </a:prstGeom>
          <a:noFill/>
          <a:ln w="9525">
            <a:noFill/>
            <a:miter lim="800000"/>
            <a:headEnd/>
            <a:tailEnd/>
          </a:ln>
          <a:effectLst/>
        </p:spPr>
        <p:txBody>
          <a:bodyPr>
            <a:spAutoFit/>
          </a:bodyPr>
          <a:lstStyle/>
          <a:p>
            <a:pPr algn="l">
              <a:spcBef>
                <a:spcPct val="50000"/>
              </a:spcBef>
              <a:defRPr/>
            </a:pPr>
            <a:r>
              <a:rPr lang="en-GB" sz="1600" b="1">
                <a:effectLst>
                  <a:outerShdw blurRad="38100" dist="38100" dir="2700000" algn="tl">
                    <a:srgbClr val="C0C0C0"/>
                  </a:outerShdw>
                </a:effectLst>
                <a:latin typeface="Arial" charset="0"/>
                <a:cs typeface="Times New Roman" pitchFamily="18" charset="0"/>
              </a:rPr>
              <a:t>Resiko dari perubahan besar yang bersifat mendadak</a:t>
            </a:r>
            <a:endParaRPr lang="en-GB" sz="1800" b="1">
              <a:effectLst>
                <a:outerShdw blurRad="38100" dist="38100" dir="2700000" algn="tl">
                  <a:srgbClr val="C0C0C0"/>
                </a:outerShdw>
              </a:effectLst>
              <a:latin typeface="Arial" charset="0"/>
            </a:endParaRPr>
          </a:p>
        </p:txBody>
      </p:sp>
      <p:sp>
        <p:nvSpPr>
          <p:cNvPr id="23631" name="Text Box 91"/>
          <p:cNvSpPr txBox="1">
            <a:spLocks noChangeArrowheads="1"/>
          </p:cNvSpPr>
          <p:nvPr/>
        </p:nvSpPr>
        <p:spPr bwMode="auto">
          <a:xfrm>
            <a:off x="685800" y="671513"/>
            <a:ext cx="807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sz="1800" b="1">
                <a:latin typeface="Arial" charset="0"/>
              </a:rPr>
              <a:t>Perubahan temperatur global (relatif terhadap kondisi sebelum industri)</a:t>
            </a:r>
            <a:endParaRPr lang="en-GB" sz="1800" b="1">
              <a:latin typeface="Arial" charset="0"/>
            </a:endParaRPr>
          </a:p>
        </p:txBody>
      </p:sp>
      <p:sp>
        <p:nvSpPr>
          <p:cNvPr id="23632" name="Text Box 92"/>
          <p:cNvSpPr txBox="1">
            <a:spLocks noChangeArrowheads="1"/>
          </p:cNvSpPr>
          <p:nvPr/>
        </p:nvSpPr>
        <p:spPr bwMode="auto">
          <a:xfrm>
            <a:off x="406400" y="928688"/>
            <a:ext cx="711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sz="1800" b="1">
                <a:latin typeface="Arial" charset="0"/>
              </a:rPr>
              <a:t>0</a:t>
            </a:r>
            <a:r>
              <a:rPr lang="en-GB" sz="1800" b="1">
                <a:latin typeface="Arial" charset="0"/>
                <a:cs typeface="Arial" charset="0"/>
              </a:rPr>
              <a:t>°C</a:t>
            </a:r>
            <a:endParaRPr lang="en-GB" sz="1800" b="1">
              <a:latin typeface="Arial" charset="0"/>
            </a:endParaRPr>
          </a:p>
        </p:txBody>
      </p:sp>
      <p:sp>
        <p:nvSpPr>
          <p:cNvPr id="23633" name="AutoShape 93"/>
          <p:cNvSpPr>
            <a:spLocks noChangeArrowheads="1"/>
          </p:cNvSpPr>
          <p:nvPr/>
        </p:nvSpPr>
        <p:spPr bwMode="auto">
          <a:xfrm>
            <a:off x="5384800" y="1885950"/>
            <a:ext cx="3352800" cy="609600"/>
          </a:xfrm>
          <a:custGeom>
            <a:avLst/>
            <a:gdLst>
              <a:gd name="T0" fmla="*/ 381647982 w 21600"/>
              <a:gd name="T1" fmla="*/ 0 h 21600"/>
              <a:gd name="T2" fmla="*/ 0 w 21600"/>
              <a:gd name="T3" fmla="*/ 8602133 h 21600"/>
              <a:gd name="T4" fmla="*/ 381647982 w 21600"/>
              <a:gd name="T5" fmla="*/ 17204267 h 21600"/>
              <a:gd name="T6" fmla="*/ 520429067 w 21600"/>
              <a:gd name="T7" fmla="*/ 8602133 h 21600"/>
              <a:gd name="T8" fmla="*/ 17694720 60000 65536"/>
              <a:gd name="T9" fmla="*/ 11796480 60000 65536"/>
              <a:gd name="T10" fmla="*/ 5898240 60000 65536"/>
              <a:gd name="T11" fmla="*/ 0 60000 65536"/>
              <a:gd name="T12" fmla="*/ 3375 w 21600"/>
              <a:gd name="T13" fmla="*/ 2700 h 21600"/>
              <a:gd name="T14" fmla="*/ 17280 w 21600"/>
              <a:gd name="T15" fmla="*/ 18900 h 21600"/>
            </a:gdLst>
            <a:ahLst/>
            <a:cxnLst>
              <a:cxn ang="T8">
                <a:pos x="T0" y="T1"/>
              </a:cxn>
              <a:cxn ang="T9">
                <a:pos x="T2" y="T3"/>
              </a:cxn>
              <a:cxn ang="T10">
                <a:pos x="T4" y="T5"/>
              </a:cxn>
              <a:cxn ang="T11">
                <a:pos x="T6" y="T7"/>
              </a:cxn>
            </a:cxnLst>
            <a:rect l="T12" t="T13" r="T14" b="T15"/>
            <a:pathLst>
              <a:path w="21600" h="21600">
                <a:moveTo>
                  <a:pt x="15840" y="0"/>
                </a:moveTo>
                <a:lnTo>
                  <a:pt x="15840" y="2700"/>
                </a:lnTo>
                <a:lnTo>
                  <a:pt x="3375" y="2700"/>
                </a:lnTo>
                <a:lnTo>
                  <a:pt x="3375" y="18900"/>
                </a:lnTo>
                <a:lnTo>
                  <a:pt x="15840" y="18900"/>
                </a:lnTo>
                <a:lnTo>
                  <a:pt x="15840" y="21600"/>
                </a:lnTo>
                <a:lnTo>
                  <a:pt x="21600" y="10800"/>
                </a:lnTo>
                <a:lnTo>
                  <a:pt x="15840" y="0"/>
                </a:lnTo>
                <a:close/>
              </a:path>
              <a:path w="21600" h="21600">
                <a:moveTo>
                  <a:pt x="1350" y="2700"/>
                </a:moveTo>
                <a:lnTo>
                  <a:pt x="1350" y="18900"/>
                </a:lnTo>
                <a:lnTo>
                  <a:pt x="2700" y="18900"/>
                </a:lnTo>
                <a:lnTo>
                  <a:pt x="2700" y="2700"/>
                </a:lnTo>
                <a:lnTo>
                  <a:pt x="1350" y="2700"/>
                </a:lnTo>
                <a:close/>
              </a:path>
              <a:path w="21600" h="21600">
                <a:moveTo>
                  <a:pt x="0" y="2700"/>
                </a:moveTo>
                <a:lnTo>
                  <a:pt x="0" y="18900"/>
                </a:lnTo>
                <a:lnTo>
                  <a:pt x="675" y="18900"/>
                </a:lnTo>
                <a:lnTo>
                  <a:pt x="675" y="2700"/>
                </a:lnTo>
                <a:lnTo>
                  <a:pt x="0" y="2700"/>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34" name="Rectangle 94"/>
          <p:cNvSpPr>
            <a:spLocks noChangeArrowheads="1"/>
          </p:cNvSpPr>
          <p:nvPr/>
        </p:nvSpPr>
        <p:spPr bwMode="auto">
          <a:xfrm>
            <a:off x="5943600" y="1895475"/>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GB" sz="1600" i="1">
                <a:latin typeface="Arial" charset="0"/>
                <a:cs typeface="Arial" charset="0"/>
              </a:rPr>
              <a:t>Jatuhnya hasil panen di banyak negara maju</a:t>
            </a:r>
            <a:endParaRPr lang="en-GB" sz="1600" i="1">
              <a:latin typeface="Arial" charset="0"/>
            </a:endParaRPr>
          </a:p>
        </p:txBody>
      </p:sp>
      <p:sp>
        <p:nvSpPr>
          <p:cNvPr id="23635" name="AutoShape 95"/>
          <p:cNvSpPr>
            <a:spLocks noChangeArrowheads="1"/>
          </p:cNvSpPr>
          <p:nvPr/>
        </p:nvSpPr>
        <p:spPr bwMode="auto">
          <a:xfrm>
            <a:off x="3251200" y="2514600"/>
            <a:ext cx="3251200" cy="1066800"/>
          </a:xfrm>
          <a:custGeom>
            <a:avLst/>
            <a:gdLst>
              <a:gd name="T0" fmla="*/ 364871941 w 21600"/>
              <a:gd name="T1" fmla="*/ 0 h 21600"/>
              <a:gd name="T2" fmla="*/ 0 w 21600"/>
              <a:gd name="T3" fmla="*/ 26344033 h 21600"/>
              <a:gd name="T4" fmla="*/ 364871941 w 21600"/>
              <a:gd name="T5" fmla="*/ 52688067 h 21600"/>
              <a:gd name="T6" fmla="*/ 489365807 w 21600"/>
              <a:gd name="T7" fmla="*/ 26344033 h 21600"/>
              <a:gd name="T8" fmla="*/ 17694720 60000 65536"/>
              <a:gd name="T9" fmla="*/ 11796480 60000 65536"/>
              <a:gd name="T10" fmla="*/ 5898240 60000 65536"/>
              <a:gd name="T11" fmla="*/ 0 60000 65536"/>
              <a:gd name="T12" fmla="*/ 3375 w 21600"/>
              <a:gd name="T13" fmla="*/ 1929 h 21600"/>
              <a:gd name="T14" fmla="*/ 17086 w 21600"/>
              <a:gd name="T15" fmla="*/ 19671 h 21600"/>
            </a:gdLst>
            <a:ahLst/>
            <a:cxnLst>
              <a:cxn ang="T8">
                <a:pos x="T0" y="T1"/>
              </a:cxn>
              <a:cxn ang="T9">
                <a:pos x="T2" y="T3"/>
              </a:cxn>
              <a:cxn ang="T10">
                <a:pos x="T4" y="T5"/>
              </a:cxn>
              <a:cxn ang="T11">
                <a:pos x="T6" y="T7"/>
              </a:cxn>
            </a:cxnLst>
            <a:rect l="T12" t="T13" r="T14" b="T15"/>
            <a:pathLst>
              <a:path w="21600" h="21600">
                <a:moveTo>
                  <a:pt x="16105" y="0"/>
                </a:moveTo>
                <a:lnTo>
                  <a:pt x="16105" y="1929"/>
                </a:lnTo>
                <a:lnTo>
                  <a:pt x="3375" y="1929"/>
                </a:lnTo>
                <a:lnTo>
                  <a:pt x="3375" y="19671"/>
                </a:lnTo>
                <a:lnTo>
                  <a:pt x="16105" y="19671"/>
                </a:lnTo>
                <a:lnTo>
                  <a:pt x="16105" y="21600"/>
                </a:lnTo>
                <a:lnTo>
                  <a:pt x="21600" y="10800"/>
                </a:lnTo>
                <a:lnTo>
                  <a:pt x="16105" y="0"/>
                </a:lnTo>
                <a:close/>
              </a:path>
              <a:path w="21600" h="21600">
                <a:moveTo>
                  <a:pt x="1350" y="1929"/>
                </a:moveTo>
                <a:lnTo>
                  <a:pt x="1350" y="19671"/>
                </a:lnTo>
                <a:lnTo>
                  <a:pt x="2700" y="19671"/>
                </a:lnTo>
                <a:lnTo>
                  <a:pt x="2700" y="1929"/>
                </a:lnTo>
                <a:lnTo>
                  <a:pt x="1350" y="1929"/>
                </a:lnTo>
                <a:close/>
              </a:path>
              <a:path w="21600" h="21600">
                <a:moveTo>
                  <a:pt x="0" y="1929"/>
                </a:moveTo>
                <a:lnTo>
                  <a:pt x="0" y="19671"/>
                </a:lnTo>
                <a:lnTo>
                  <a:pt x="675" y="19671"/>
                </a:lnTo>
                <a:lnTo>
                  <a:pt x="675" y="1929"/>
                </a:lnTo>
                <a:lnTo>
                  <a:pt x="0" y="1929"/>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36" name="AutoShape 96"/>
          <p:cNvSpPr>
            <a:spLocks noChangeArrowheads="1"/>
          </p:cNvSpPr>
          <p:nvPr/>
        </p:nvSpPr>
        <p:spPr bwMode="auto">
          <a:xfrm>
            <a:off x="2438400" y="3886200"/>
            <a:ext cx="5994400" cy="790575"/>
          </a:xfrm>
          <a:custGeom>
            <a:avLst/>
            <a:gdLst>
              <a:gd name="T0" fmla="*/ 1244124954 w 21600"/>
              <a:gd name="T1" fmla="*/ 0 h 21600"/>
              <a:gd name="T2" fmla="*/ 0 w 21600"/>
              <a:gd name="T3" fmla="*/ 14467815 h 21600"/>
              <a:gd name="T4" fmla="*/ 1244124954 w 21600"/>
              <a:gd name="T5" fmla="*/ 28935594 h 21600"/>
              <a:gd name="T6" fmla="*/ 1663557007 w 21600"/>
              <a:gd name="T7" fmla="*/ 14467815 h 21600"/>
              <a:gd name="T8" fmla="*/ 17694720 60000 65536"/>
              <a:gd name="T9" fmla="*/ 11796480 60000 65536"/>
              <a:gd name="T10" fmla="*/ 5898240 60000 65536"/>
              <a:gd name="T11" fmla="*/ 0 60000 65536"/>
              <a:gd name="T12" fmla="*/ 3375 w 21600"/>
              <a:gd name="T13" fmla="*/ 3411 h 21600"/>
              <a:gd name="T14" fmla="*/ 17874 w 21600"/>
              <a:gd name="T15" fmla="*/ 18189 h 21600"/>
            </a:gdLst>
            <a:ahLst/>
            <a:cxnLst>
              <a:cxn ang="T8">
                <a:pos x="T0" y="T1"/>
              </a:cxn>
              <a:cxn ang="T9">
                <a:pos x="T2" y="T3"/>
              </a:cxn>
              <a:cxn ang="T10">
                <a:pos x="T4" y="T5"/>
              </a:cxn>
              <a:cxn ang="T11">
                <a:pos x="T6" y="T7"/>
              </a:cxn>
            </a:cxnLst>
            <a:rect l="T12" t="T13" r="T14" b="T15"/>
            <a:pathLst>
              <a:path w="21600" h="21600">
                <a:moveTo>
                  <a:pt x="16154" y="0"/>
                </a:moveTo>
                <a:lnTo>
                  <a:pt x="16154" y="3411"/>
                </a:lnTo>
                <a:lnTo>
                  <a:pt x="3375" y="3411"/>
                </a:lnTo>
                <a:lnTo>
                  <a:pt x="3375" y="18189"/>
                </a:lnTo>
                <a:lnTo>
                  <a:pt x="16154" y="18189"/>
                </a:lnTo>
                <a:lnTo>
                  <a:pt x="16154" y="21600"/>
                </a:lnTo>
                <a:lnTo>
                  <a:pt x="21600" y="10800"/>
                </a:lnTo>
                <a:lnTo>
                  <a:pt x="16154" y="0"/>
                </a:lnTo>
                <a:close/>
              </a:path>
              <a:path w="21600" h="21600">
                <a:moveTo>
                  <a:pt x="1350" y="3411"/>
                </a:moveTo>
                <a:lnTo>
                  <a:pt x="1350" y="18189"/>
                </a:lnTo>
                <a:lnTo>
                  <a:pt x="2700" y="18189"/>
                </a:lnTo>
                <a:lnTo>
                  <a:pt x="2700" y="3411"/>
                </a:lnTo>
                <a:lnTo>
                  <a:pt x="1350" y="3411"/>
                </a:lnTo>
                <a:close/>
              </a:path>
              <a:path w="21600" h="21600">
                <a:moveTo>
                  <a:pt x="0" y="3411"/>
                </a:moveTo>
                <a:lnTo>
                  <a:pt x="0" y="18189"/>
                </a:lnTo>
                <a:lnTo>
                  <a:pt x="675" y="18189"/>
                </a:lnTo>
                <a:lnTo>
                  <a:pt x="675" y="3411"/>
                </a:lnTo>
                <a:lnTo>
                  <a:pt x="0" y="3411"/>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37" name="Text Box 97"/>
          <p:cNvSpPr txBox="1">
            <a:spLocks noChangeArrowheads="1"/>
          </p:cNvSpPr>
          <p:nvPr/>
        </p:nvSpPr>
        <p:spPr bwMode="auto">
          <a:xfrm>
            <a:off x="3352800" y="3990975"/>
            <a:ext cx="4552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sz="1800" b="1" i="1">
                <a:latin typeface="Arial" charset="0"/>
              </a:rPr>
              <a:t>Meningkatnya kepunahan jumlah spesies</a:t>
            </a:r>
            <a:endParaRPr lang="en-GB" sz="1800" b="1" i="1">
              <a:latin typeface="Arial" charset="0"/>
            </a:endParaRPr>
          </a:p>
        </p:txBody>
      </p:sp>
      <p:sp>
        <p:nvSpPr>
          <p:cNvPr id="23638" name="Text Box 98"/>
          <p:cNvSpPr txBox="1">
            <a:spLocks noChangeArrowheads="1"/>
          </p:cNvSpPr>
          <p:nvPr/>
        </p:nvSpPr>
        <p:spPr bwMode="auto">
          <a:xfrm>
            <a:off x="2971800" y="5710238"/>
            <a:ext cx="54006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sz="1600" i="1">
                <a:latin typeface="Arial" charset="0"/>
              </a:rPr>
              <a:t>Meningkatnya resiko dampak balik yang berbahaya dan mendadak, perubahan skala besar pada sistem iklim</a:t>
            </a:r>
            <a:endParaRPr lang="en-GB" sz="1600" i="1">
              <a:latin typeface="Arial" charset="0"/>
            </a:endParaRPr>
          </a:p>
        </p:txBody>
      </p:sp>
      <p:sp>
        <p:nvSpPr>
          <p:cNvPr id="23639" name="Rectangle 99"/>
          <p:cNvSpPr>
            <a:spLocks noChangeArrowheads="1"/>
          </p:cNvSpPr>
          <p:nvPr/>
        </p:nvSpPr>
        <p:spPr bwMode="auto">
          <a:xfrm>
            <a:off x="3352800" y="2590800"/>
            <a:ext cx="3048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eaLnBrk="0" hangingPunct="0"/>
            <a:r>
              <a:rPr lang="en-GB" sz="1800" b="1" i="1">
                <a:latin typeface="Arial" charset="0"/>
                <a:cs typeface="Arial" charset="0"/>
              </a:rPr>
              <a:t>Penurunan ketersediaan air</a:t>
            </a:r>
            <a:r>
              <a:rPr lang="en-GB" sz="1400" i="1">
                <a:latin typeface="Arial" charset="0"/>
                <a:cs typeface="Arial" charset="0"/>
              </a:rPr>
              <a:t> di banyak daerah, termasuk Mediterania &amp; Afrika bagian Selatan</a:t>
            </a:r>
          </a:p>
        </p:txBody>
      </p:sp>
      <p:sp>
        <p:nvSpPr>
          <p:cNvPr id="23640" name="AutoShape 100"/>
          <p:cNvSpPr>
            <a:spLocks noChangeArrowheads="1"/>
          </p:cNvSpPr>
          <p:nvPr/>
        </p:nvSpPr>
        <p:spPr bwMode="auto">
          <a:xfrm>
            <a:off x="1295400" y="2638425"/>
            <a:ext cx="2159000" cy="1066800"/>
          </a:xfrm>
          <a:custGeom>
            <a:avLst/>
            <a:gdLst>
              <a:gd name="T0" fmla="*/ 152059070 w 21600"/>
              <a:gd name="T1" fmla="*/ 0 h 21600"/>
              <a:gd name="T2" fmla="*/ 0 w 21600"/>
              <a:gd name="T3" fmla="*/ 26344033 h 21600"/>
              <a:gd name="T4" fmla="*/ 152059070 w 21600"/>
              <a:gd name="T5" fmla="*/ 52688067 h 21600"/>
              <a:gd name="T6" fmla="*/ 215800046 w 21600"/>
              <a:gd name="T7" fmla="*/ 26344033 h 21600"/>
              <a:gd name="T8" fmla="*/ 17694720 60000 65536"/>
              <a:gd name="T9" fmla="*/ 11796480 60000 65536"/>
              <a:gd name="T10" fmla="*/ 5898240 60000 65536"/>
              <a:gd name="T11" fmla="*/ 0 60000 65536"/>
              <a:gd name="T12" fmla="*/ 3375 w 21600"/>
              <a:gd name="T13" fmla="*/ 1896 h 21600"/>
              <a:gd name="T14" fmla="*/ 16340 w 21600"/>
              <a:gd name="T15" fmla="*/ 19704 h 21600"/>
            </a:gdLst>
            <a:ahLst/>
            <a:cxnLst>
              <a:cxn ang="T8">
                <a:pos x="T0" y="T1"/>
              </a:cxn>
              <a:cxn ang="T9">
                <a:pos x="T2" y="T3"/>
              </a:cxn>
              <a:cxn ang="T10">
                <a:pos x="T4" y="T5"/>
              </a:cxn>
              <a:cxn ang="T11">
                <a:pos x="T6" y="T7"/>
              </a:cxn>
            </a:cxnLst>
            <a:rect l="T12" t="T13" r="T14" b="T15"/>
            <a:pathLst>
              <a:path w="21600" h="21600">
                <a:moveTo>
                  <a:pt x="15220" y="0"/>
                </a:moveTo>
                <a:lnTo>
                  <a:pt x="15220" y="1896"/>
                </a:lnTo>
                <a:lnTo>
                  <a:pt x="3375" y="1896"/>
                </a:lnTo>
                <a:lnTo>
                  <a:pt x="3375" y="19704"/>
                </a:lnTo>
                <a:lnTo>
                  <a:pt x="15220" y="19704"/>
                </a:lnTo>
                <a:lnTo>
                  <a:pt x="15220" y="21600"/>
                </a:lnTo>
                <a:lnTo>
                  <a:pt x="21600" y="10800"/>
                </a:lnTo>
                <a:lnTo>
                  <a:pt x="15220" y="0"/>
                </a:lnTo>
                <a:close/>
              </a:path>
              <a:path w="21600" h="21600">
                <a:moveTo>
                  <a:pt x="1350" y="1896"/>
                </a:moveTo>
                <a:lnTo>
                  <a:pt x="1350" y="19704"/>
                </a:lnTo>
                <a:lnTo>
                  <a:pt x="2700" y="19704"/>
                </a:lnTo>
                <a:lnTo>
                  <a:pt x="2700" y="1896"/>
                </a:lnTo>
                <a:lnTo>
                  <a:pt x="1350" y="1896"/>
                </a:lnTo>
                <a:close/>
              </a:path>
              <a:path w="21600" h="21600">
                <a:moveTo>
                  <a:pt x="0" y="1896"/>
                </a:moveTo>
                <a:lnTo>
                  <a:pt x="0" y="19704"/>
                </a:lnTo>
                <a:lnTo>
                  <a:pt x="675" y="19704"/>
                </a:lnTo>
                <a:lnTo>
                  <a:pt x="675" y="1896"/>
                </a:lnTo>
                <a:lnTo>
                  <a:pt x="0" y="1896"/>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41" name="Rectangle 101"/>
          <p:cNvSpPr>
            <a:spLocks noChangeArrowheads="1"/>
          </p:cNvSpPr>
          <p:nvPr/>
        </p:nvSpPr>
        <p:spPr bwMode="auto">
          <a:xfrm>
            <a:off x="1295400" y="2714625"/>
            <a:ext cx="21336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GB" sz="1400" i="1">
                <a:latin typeface="Arial" charset="0"/>
                <a:cs typeface="Arial" charset="0"/>
              </a:rPr>
              <a:t>Pegunungan es kecil mulai menghilang - persediaan air menipis di beberapa daerah</a:t>
            </a:r>
          </a:p>
        </p:txBody>
      </p:sp>
      <p:sp>
        <p:nvSpPr>
          <p:cNvPr id="23642" name="AutoShape 102"/>
          <p:cNvSpPr>
            <a:spLocks noChangeArrowheads="1"/>
          </p:cNvSpPr>
          <p:nvPr/>
        </p:nvSpPr>
        <p:spPr bwMode="auto">
          <a:xfrm>
            <a:off x="1016000" y="4038600"/>
            <a:ext cx="2235200" cy="685800"/>
          </a:xfrm>
          <a:custGeom>
            <a:avLst/>
            <a:gdLst>
              <a:gd name="T0" fmla="*/ 162553782 w 21600"/>
              <a:gd name="T1" fmla="*/ 0 h 21600"/>
              <a:gd name="T2" fmla="*/ 0 w 21600"/>
              <a:gd name="T3" fmla="*/ 10887075 h 21600"/>
              <a:gd name="T4" fmla="*/ 162553782 w 21600"/>
              <a:gd name="T5" fmla="*/ 21774150 h 21600"/>
              <a:gd name="T6" fmla="*/ 231301807 w 21600"/>
              <a:gd name="T7" fmla="*/ 10887075 h 21600"/>
              <a:gd name="T8" fmla="*/ 17694720 60000 65536"/>
              <a:gd name="T9" fmla="*/ 11796480 60000 65536"/>
              <a:gd name="T10" fmla="*/ 5898240 60000 65536"/>
              <a:gd name="T11" fmla="*/ 0 60000 65536"/>
              <a:gd name="T12" fmla="*/ 3375 w 21600"/>
              <a:gd name="T13" fmla="*/ 2025 h 21600"/>
              <a:gd name="T14" fmla="*/ 16384 w 21600"/>
              <a:gd name="T15" fmla="*/ 19575 h 21600"/>
            </a:gdLst>
            <a:ahLst/>
            <a:cxnLst>
              <a:cxn ang="T8">
                <a:pos x="T0" y="T1"/>
              </a:cxn>
              <a:cxn ang="T9">
                <a:pos x="T2" y="T3"/>
              </a:cxn>
              <a:cxn ang="T10">
                <a:pos x="T4" y="T5"/>
              </a:cxn>
              <a:cxn ang="T11">
                <a:pos x="T6" y="T7"/>
              </a:cxn>
            </a:cxnLst>
            <a:rect l="T12" t="T13" r="T14" b="T15"/>
            <a:pathLst>
              <a:path w="21600" h="21600">
                <a:moveTo>
                  <a:pt x="15180" y="0"/>
                </a:moveTo>
                <a:lnTo>
                  <a:pt x="15180" y="2025"/>
                </a:lnTo>
                <a:lnTo>
                  <a:pt x="3375" y="2025"/>
                </a:lnTo>
                <a:lnTo>
                  <a:pt x="3375" y="19575"/>
                </a:lnTo>
                <a:lnTo>
                  <a:pt x="15180" y="19575"/>
                </a:lnTo>
                <a:lnTo>
                  <a:pt x="15180" y="21600"/>
                </a:lnTo>
                <a:lnTo>
                  <a:pt x="21600" y="10800"/>
                </a:lnTo>
                <a:lnTo>
                  <a:pt x="15180" y="0"/>
                </a:lnTo>
                <a:close/>
              </a:path>
              <a:path w="21600" h="21600">
                <a:moveTo>
                  <a:pt x="1350" y="2025"/>
                </a:moveTo>
                <a:lnTo>
                  <a:pt x="1350" y="19575"/>
                </a:lnTo>
                <a:lnTo>
                  <a:pt x="2700" y="19575"/>
                </a:lnTo>
                <a:lnTo>
                  <a:pt x="2700" y="2025"/>
                </a:lnTo>
                <a:lnTo>
                  <a:pt x="1350" y="2025"/>
                </a:lnTo>
                <a:close/>
              </a:path>
              <a:path w="21600" h="21600">
                <a:moveTo>
                  <a:pt x="0" y="2025"/>
                </a:moveTo>
                <a:lnTo>
                  <a:pt x="0" y="19575"/>
                </a:lnTo>
                <a:lnTo>
                  <a:pt x="675" y="19575"/>
                </a:lnTo>
                <a:lnTo>
                  <a:pt x="675" y="2025"/>
                </a:lnTo>
                <a:lnTo>
                  <a:pt x="0" y="2025"/>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43" name="Rectangle 103"/>
          <p:cNvSpPr>
            <a:spLocks noChangeArrowheads="1"/>
          </p:cNvSpPr>
          <p:nvPr/>
        </p:nvSpPr>
        <p:spPr bwMode="auto">
          <a:xfrm>
            <a:off x="914400" y="4095750"/>
            <a:ext cx="2209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GB" sz="1800" b="1" i="1">
                <a:latin typeface="Arial" charset="0"/>
                <a:cs typeface="Arial" charset="0"/>
              </a:rPr>
              <a:t>Kerusakan terumbu karang</a:t>
            </a:r>
            <a:endParaRPr lang="en-GB" sz="1600" i="1">
              <a:latin typeface="Arial" charset="0"/>
            </a:endParaRPr>
          </a:p>
        </p:txBody>
      </p:sp>
      <p:sp>
        <p:nvSpPr>
          <p:cNvPr id="531560" name="Text Box 104"/>
          <p:cNvSpPr txBox="1">
            <a:spLocks noChangeArrowheads="1"/>
          </p:cNvSpPr>
          <p:nvPr/>
        </p:nvSpPr>
        <p:spPr bwMode="auto">
          <a:xfrm>
            <a:off x="304800" y="4694238"/>
            <a:ext cx="1600200" cy="581025"/>
          </a:xfrm>
          <a:prstGeom prst="rect">
            <a:avLst/>
          </a:prstGeom>
          <a:noFill/>
          <a:ln w="9525">
            <a:noFill/>
            <a:miter lim="800000"/>
            <a:headEnd/>
            <a:tailEnd/>
          </a:ln>
          <a:effectLst/>
        </p:spPr>
        <p:txBody>
          <a:bodyPr>
            <a:spAutoFit/>
          </a:bodyPr>
          <a:lstStyle/>
          <a:p>
            <a:pPr algn="l">
              <a:spcBef>
                <a:spcPct val="50000"/>
              </a:spcBef>
              <a:defRPr/>
            </a:pPr>
            <a:r>
              <a:rPr lang="en-GB" sz="1600" b="1">
                <a:effectLst>
                  <a:outerShdw blurRad="38100" dist="38100" dir="2700000" algn="tl">
                    <a:srgbClr val="C0C0C0"/>
                  </a:outerShdw>
                </a:effectLst>
                <a:latin typeface="Arial" charset="0"/>
                <a:cs typeface="Times New Roman" pitchFamily="18" charset="0"/>
              </a:rPr>
              <a:t>Kondisi Cuaca yang Ekstrim</a:t>
            </a:r>
            <a:endParaRPr lang="en-GB" sz="1800" b="1">
              <a:effectLst>
                <a:outerShdw blurRad="38100" dist="38100" dir="2700000" algn="tl">
                  <a:srgbClr val="C0C0C0"/>
                </a:outerShdw>
              </a:effectLst>
              <a:latin typeface="Arial" charset="0"/>
            </a:endParaRPr>
          </a:p>
        </p:txBody>
      </p:sp>
      <p:sp>
        <p:nvSpPr>
          <p:cNvPr id="23645" name="AutoShape 105"/>
          <p:cNvSpPr>
            <a:spLocks noChangeArrowheads="1"/>
          </p:cNvSpPr>
          <p:nvPr/>
        </p:nvSpPr>
        <p:spPr bwMode="auto">
          <a:xfrm>
            <a:off x="1930400" y="4800600"/>
            <a:ext cx="6908800" cy="609600"/>
          </a:xfrm>
          <a:custGeom>
            <a:avLst/>
            <a:gdLst>
              <a:gd name="T0" fmla="*/ 1652638055 w 21600"/>
              <a:gd name="T1" fmla="*/ 0 h 21600"/>
              <a:gd name="T2" fmla="*/ 0 w 21600"/>
              <a:gd name="T3" fmla="*/ 8602133 h 21600"/>
              <a:gd name="T4" fmla="*/ 1652638055 w 21600"/>
              <a:gd name="T5" fmla="*/ 17204267 h 21600"/>
              <a:gd name="T6" fmla="*/ 2147483647 w 21600"/>
              <a:gd name="T7" fmla="*/ 8602133 h 21600"/>
              <a:gd name="T8" fmla="*/ 17694720 60000 65536"/>
              <a:gd name="T9" fmla="*/ 11796480 60000 65536"/>
              <a:gd name="T10" fmla="*/ 5898240 60000 65536"/>
              <a:gd name="T11" fmla="*/ 0 60000 65536"/>
              <a:gd name="T12" fmla="*/ 3375 w 21600"/>
              <a:gd name="T13" fmla="*/ 2200 h 21600"/>
              <a:gd name="T14" fmla="*/ 17263 w 21600"/>
              <a:gd name="T15" fmla="*/ 19400 h 21600"/>
            </a:gdLst>
            <a:ahLst/>
            <a:cxnLst>
              <a:cxn ang="T8">
                <a:pos x="T0" y="T1"/>
              </a:cxn>
              <a:cxn ang="T9">
                <a:pos x="T2" y="T3"/>
              </a:cxn>
              <a:cxn ang="T10">
                <a:pos x="T4" y="T5"/>
              </a:cxn>
              <a:cxn ang="T11">
                <a:pos x="T6" y="T7"/>
              </a:cxn>
            </a:cxnLst>
            <a:rect l="T12" t="T13" r="T14" b="T15"/>
            <a:pathLst>
              <a:path w="21600" h="21600">
                <a:moveTo>
                  <a:pt x="16154" y="0"/>
                </a:moveTo>
                <a:lnTo>
                  <a:pt x="16154" y="2200"/>
                </a:lnTo>
                <a:lnTo>
                  <a:pt x="3375" y="2200"/>
                </a:lnTo>
                <a:lnTo>
                  <a:pt x="3375" y="19400"/>
                </a:lnTo>
                <a:lnTo>
                  <a:pt x="16154" y="19400"/>
                </a:lnTo>
                <a:lnTo>
                  <a:pt x="16154" y="21600"/>
                </a:lnTo>
                <a:lnTo>
                  <a:pt x="21600" y="10800"/>
                </a:lnTo>
                <a:lnTo>
                  <a:pt x="16154" y="0"/>
                </a:lnTo>
                <a:close/>
              </a:path>
              <a:path w="21600" h="21600">
                <a:moveTo>
                  <a:pt x="1350" y="2200"/>
                </a:moveTo>
                <a:lnTo>
                  <a:pt x="1350" y="19400"/>
                </a:lnTo>
                <a:lnTo>
                  <a:pt x="2700" y="19400"/>
                </a:lnTo>
                <a:lnTo>
                  <a:pt x="2700" y="2200"/>
                </a:lnTo>
                <a:lnTo>
                  <a:pt x="1350" y="2200"/>
                </a:lnTo>
                <a:close/>
              </a:path>
              <a:path w="21600" h="21600">
                <a:moveTo>
                  <a:pt x="0" y="2200"/>
                </a:moveTo>
                <a:lnTo>
                  <a:pt x="0" y="19400"/>
                </a:lnTo>
                <a:lnTo>
                  <a:pt x="675" y="19400"/>
                </a:lnTo>
                <a:lnTo>
                  <a:pt x="675" y="2200"/>
                </a:lnTo>
                <a:lnTo>
                  <a:pt x="0" y="2200"/>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46" name="Rectangle 106"/>
          <p:cNvSpPr>
            <a:spLocks noChangeArrowheads="1"/>
          </p:cNvSpPr>
          <p:nvPr/>
        </p:nvSpPr>
        <p:spPr bwMode="auto">
          <a:xfrm>
            <a:off x="1828800" y="4800600"/>
            <a:ext cx="594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r>
              <a:rPr lang="en-GB" sz="1800" b="1" i="1">
                <a:latin typeface="Arial" charset="0"/>
              </a:rPr>
              <a:t>Meningkatnya intensitas badai, kebakaran hutan, kekeringan, banjir, dan gelombang panas</a:t>
            </a:r>
          </a:p>
        </p:txBody>
      </p:sp>
      <p:sp>
        <p:nvSpPr>
          <p:cNvPr id="23647" name="AutoShape 107"/>
          <p:cNvSpPr>
            <a:spLocks noChangeArrowheads="1"/>
          </p:cNvSpPr>
          <p:nvPr/>
        </p:nvSpPr>
        <p:spPr bwMode="auto">
          <a:xfrm>
            <a:off x="1219200" y="1905000"/>
            <a:ext cx="3352800" cy="609600"/>
          </a:xfrm>
          <a:custGeom>
            <a:avLst/>
            <a:gdLst>
              <a:gd name="T0" fmla="*/ 381647982 w 21600"/>
              <a:gd name="T1" fmla="*/ 0 h 21600"/>
              <a:gd name="T2" fmla="*/ 0 w 21600"/>
              <a:gd name="T3" fmla="*/ 8602133 h 21600"/>
              <a:gd name="T4" fmla="*/ 381647982 w 21600"/>
              <a:gd name="T5" fmla="*/ 17204267 h 21600"/>
              <a:gd name="T6" fmla="*/ 520429067 w 21600"/>
              <a:gd name="T7" fmla="*/ 8602133 h 21600"/>
              <a:gd name="T8" fmla="*/ 17694720 60000 65536"/>
              <a:gd name="T9" fmla="*/ 11796480 60000 65536"/>
              <a:gd name="T10" fmla="*/ 5898240 60000 65536"/>
              <a:gd name="T11" fmla="*/ 0 60000 65536"/>
              <a:gd name="T12" fmla="*/ 3375 w 21600"/>
              <a:gd name="T13" fmla="*/ 2700 h 21600"/>
              <a:gd name="T14" fmla="*/ 17280 w 21600"/>
              <a:gd name="T15" fmla="*/ 18900 h 21600"/>
            </a:gdLst>
            <a:ahLst/>
            <a:cxnLst>
              <a:cxn ang="T8">
                <a:pos x="T0" y="T1"/>
              </a:cxn>
              <a:cxn ang="T9">
                <a:pos x="T2" y="T3"/>
              </a:cxn>
              <a:cxn ang="T10">
                <a:pos x="T4" y="T5"/>
              </a:cxn>
              <a:cxn ang="T11">
                <a:pos x="T6" y="T7"/>
              </a:cxn>
            </a:cxnLst>
            <a:rect l="T12" t="T13" r="T14" b="T15"/>
            <a:pathLst>
              <a:path w="21600" h="21600">
                <a:moveTo>
                  <a:pt x="15840" y="0"/>
                </a:moveTo>
                <a:lnTo>
                  <a:pt x="15840" y="2700"/>
                </a:lnTo>
                <a:lnTo>
                  <a:pt x="3375" y="2700"/>
                </a:lnTo>
                <a:lnTo>
                  <a:pt x="3375" y="18900"/>
                </a:lnTo>
                <a:lnTo>
                  <a:pt x="15840" y="18900"/>
                </a:lnTo>
                <a:lnTo>
                  <a:pt x="15840" y="21600"/>
                </a:lnTo>
                <a:lnTo>
                  <a:pt x="21600" y="10800"/>
                </a:lnTo>
                <a:lnTo>
                  <a:pt x="15840" y="0"/>
                </a:lnTo>
                <a:close/>
              </a:path>
              <a:path w="21600" h="21600">
                <a:moveTo>
                  <a:pt x="1350" y="2700"/>
                </a:moveTo>
                <a:lnTo>
                  <a:pt x="1350" y="18900"/>
                </a:lnTo>
                <a:lnTo>
                  <a:pt x="2700" y="18900"/>
                </a:lnTo>
                <a:lnTo>
                  <a:pt x="2700" y="2700"/>
                </a:lnTo>
                <a:lnTo>
                  <a:pt x="1350" y="2700"/>
                </a:lnTo>
                <a:close/>
              </a:path>
              <a:path w="21600" h="21600">
                <a:moveTo>
                  <a:pt x="0" y="2700"/>
                </a:moveTo>
                <a:lnTo>
                  <a:pt x="0" y="18900"/>
                </a:lnTo>
                <a:lnTo>
                  <a:pt x="675" y="18900"/>
                </a:lnTo>
                <a:lnTo>
                  <a:pt x="675" y="2700"/>
                </a:lnTo>
                <a:lnTo>
                  <a:pt x="0" y="2700"/>
                </a:lnTo>
                <a:close/>
              </a:path>
            </a:pathLst>
          </a:custGeom>
          <a:gradFill rotWithShape="0">
            <a:gsLst>
              <a:gs pos="0">
                <a:srgbClr val="FFFF6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648" name="Rectangle 108"/>
          <p:cNvSpPr>
            <a:spLocks noChangeArrowheads="1"/>
          </p:cNvSpPr>
          <p:nvPr/>
        </p:nvSpPr>
        <p:spPr bwMode="auto">
          <a:xfrm>
            <a:off x="1155700" y="1914525"/>
            <a:ext cx="3340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GB" sz="1600" i="1">
                <a:latin typeface="Arial" charset="0"/>
                <a:cs typeface="Arial" charset="0"/>
              </a:rPr>
              <a:t>Kemungkinan peningkatan panen di beberapa daerah yang tinggi</a:t>
            </a:r>
            <a:endParaRPr lang="en-GB" sz="1600" i="1">
              <a:latin typeface="Arial" charset="0"/>
            </a:endParaRPr>
          </a:p>
        </p:txBody>
      </p:sp>
    </p:spTree>
    <p:extLst>
      <p:ext uri="{BB962C8B-B14F-4D97-AF65-F5344CB8AC3E}">
        <p14:creationId xmlns:p14="http://schemas.microsoft.com/office/powerpoint/2010/main" val="826796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pPr marL="457200" indent="-457200">
              <a:buFont typeface="+mj-lt"/>
              <a:buAutoNum type="arabicPeriod" startAt="2"/>
            </a:pPr>
            <a:r>
              <a:rPr lang="en-US" sz="2400" b="1" dirty="0" err="1" smtClean="0"/>
              <a:t>Permasalahan</a:t>
            </a:r>
            <a:r>
              <a:rPr lang="en-US" sz="2400" b="1" dirty="0" smtClean="0"/>
              <a:t> </a:t>
            </a:r>
            <a:r>
              <a:rPr lang="en-US" sz="2400" b="1" dirty="0" err="1" smtClean="0"/>
              <a:t>Lingkungan</a:t>
            </a:r>
            <a:r>
              <a:rPr lang="en-US" sz="2400" b="1" dirty="0" smtClean="0"/>
              <a:t> </a:t>
            </a:r>
            <a:r>
              <a:rPr lang="en-US" sz="2400" b="1" dirty="0" err="1" smtClean="0"/>
              <a:t>Buatan</a:t>
            </a:r>
            <a:endParaRPr lang="en-US" sz="2400" b="1" dirty="0" smtClean="0"/>
          </a:p>
          <a:p>
            <a:pPr marL="800100"/>
            <a:r>
              <a:rPr lang="en-US" sz="2400" dirty="0" err="1"/>
              <a:t>Permasalahan</a:t>
            </a:r>
            <a:r>
              <a:rPr lang="en-US" sz="2400" dirty="0"/>
              <a:t> yang </a:t>
            </a:r>
            <a:r>
              <a:rPr lang="en-US" sz="2400" dirty="0" err="1"/>
              <a:t>terjadi</a:t>
            </a:r>
            <a:r>
              <a:rPr lang="en-US" sz="2400" dirty="0"/>
              <a:t> </a:t>
            </a:r>
            <a:r>
              <a:rPr lang="en-US" sz="2400" dirty="0" err="1"/>
              <a:t>terutama</a:t>
            </a:r>
            <a:r>
              <a:rPr lang="en-US" sz="2400" dirty="0"/>
              <a:t> </a:t>
            </a:r>
            <a:r>
              <a:rPr lang="en-US" sz="2400" dirty="0" err="1"/>
              <a:t>adalah</a:t>
            </a:r>
            <a:r>
              <a:rPr lang="en-US" sz="2400" dirty="0"/>
              <a:t> </a:t>
            </a:r>
            <a:r>
              <a:rPr lang="en-US" sz="2400" dirty="0" err="1"/>
              <a:t>kualitas</a:t>
            </a:r>
            <a:r>
              <a:rPr lang="en-US" sz="2400" dirty="0"/>
              <a:t> </a:t>
            </a:r>
            <a:r>
              <a:rPr lang="en-US" sz="2400" dirty="0" err="1"/>
              <a:t>lingkungan</a:t>
            </a:r>
            <a:r>
              <a:rPr lang="en-US" sz="2400" dirty="0"/>
              <a:t> di </a:t>
            </a:r>
            <a:r>
              <a:rPr lang="en-US" sz="2400" dirty="0" err="1"/>
              <a:t>perkotaan</a:t>
            </a:r>
            <a:r>
              <a:rPr lang="en-US" sz="2400" dirty="0"/>
              <a:t> yang </a:t>
            </a:r>
            <a:r>
              <a:rPr lang="en-US" sz="2400" dirty="0" err="1"/>
              <a:t>cenderung</a:t>
            </a:r>
            <a:r>
              <a:rPr lang="en-US" sz="2400" dirty="0"/>
              <a:t> </a:t>
            </a:r>
            <a:r>
              <a:rPr lang="en-US" sz="2400" dirty="0" err="1"/>
              <a:t>menurun</a:t>
            </a:r>
            <a:r>
              <a:rPr lang="en-US" sz="2400" dirty="0"/>
              <a:t>, </a:t>
            </a:r>
            <a:r>
              <a:rPr lang="en-US" sz="2400" dirty="0" err="1"/>
              <a:t>seperti</a:t>
            </a:r>
            <a:r>
              <a:rPr lang="en-US" sz="2400" dirty="0"/>
              <a:t> </a:t>
            </a:r>
            <a:r>
              <a:rPr lang="en-US" sz="2400" dirty="0" err="1"/>
              <a:t>kurangnya</a:t>
            </a:r>
            <a:r>
              <a:rPr lang="en-US" sz="2400" dirty="0"/>
              <a:t> </a:t>
            </a:r>
            <a:r>
              <a:rPr lang="en-US" sz="2400" dirty="0" err="1"/>
              <a:t>ruang</a:t>
            </a:r>
            <a:r>
              <a:rPr lang="en-US" sz="2400" dirty="0"/>
              <a:t> </a:t>
            </a:r>
            <a:r>
              <a:rPr lang="en-US" sz="2400" dirty="0" err="1"/>
              <a:t>terbuka</a:t>
            </a:r>
            <a:r>
              <a:rPr lang="en-US" sz="2400" dirty="0"/>
              <a:t> </a:t>
            </a:r>
            <a:r>
              <a:rPr lang="en-US" sz="2400" dirty="0" err="1"/>
              <a:t>hijau</a:t>
            </a:r>
            <a:r>
              <a:rPr lang="en-US" sz="2400" dirty="0"/>
              <a:t>, </a:t>
            </a:r>
            <a:r>
              <a:rPr lang="en-US" sz="2400" dirty="0" err="1"/>
              <a:t>tempat</a:t>
            </a:r>
            <a:r>
              <a:rPr lang="en-US" sz="2400" dirty="0"/>
              <a:t> </a:t>
            </a:r>
            <a:r>
              <a:rPr lang="en-US" sz="2400" dirty="0" err="1"/>
              <a:t>bermain</a:t>
            </a:r>
            <a:r>
              <a:rPr lang="en-US" sz="2400" dirty="0"/>
              <a:t> </a:t>
            </a:r>
            <a:r>
              <a:rPr lang="en-US" sz="2400" dirty="0" err="1"/>
              <a:t>anak</a:t>
            </a:r>
            <a:r>
              <a:rPr lang="en-US" sz="2400" dirty="0"/>
              <a:t>, </a:t>
            </a:r>
            <a:r>
              <a:rPr lang="en-US" sz="2400" dirty="0" err="1"/>
              <a:t>dan</a:t>
            </a:r>
            <a:r>
              <a:rPr lang="en-US" sz="2400" dirty="0"/>
              <a:t> </a:t>
            </a:r>
            <a:r>
              <a:rPr lang="en-US" sz="2400" dirty="0" err="1"/>
              <a:t>lapangan</a:t>
            </a:r>
            <a:r>
              <a:rPr lang="en-US" sz="2400" dirty="0"/>
              <a:t> </a:t>
            </a:r>
            <a:r>
              <a:rPr lang="en-US" sz="2400" dirty="0" err="1"/>
              <a:t>olah</a:t>
            </a:r>
            <a:r>
              <a:rPr lang="en-US" sz="2400" dirty="0"/>
              <a:t> raga, </a:t>
            </a:r>
            <a:r>
              <a:rPr lang="en-US" sz="2400" dirty="0" err="1"/>
              <a:t>banyaknya</a:t>
            </a:r>
            <a:r>
              <a:rPr lang="en-US" sz="2400" dirty="0"/>
              <a:t> </a:t>
            </a:r>
            <a:r>
              <a:rPr lang="en-US" sz="2400" dirty="0" err="1"/>
              <a:t>pemukiman</a:t>
            </a:r>
            <a:r>
              <a:rPr lang="en-US" sz="2400" dirty="0"/>
              <a:t> </a:t>
            </a:r>
            <a:r>
              <a:rPr lang="en-US" sz="2400" dirty="0" err="1"/>
              <a:t>kumuh</a:t>
            </a:r>
            <a:r>
              <a:rPr lang="en-US" sz="2400" dirty="0"/>
              <a:t>, </a:t>
            </a:r>
            <a:r>
              <a:rPr lang="en-US" sz="2400" dirty="0" err="1"/>
              <a:t>harga</a:t>
            </a:r>
            <a:r>
              <a:rPr lang="en-US" sz="2400" dirty="0"/>
              <a:t> </a:t>
            </a:r>
            <a:r>
              <a:rPr lang="en-US" sz="2400" dirty="0" err="1"/>
              <a:t>tanah</a:t>
            </a:r>
            <a:r>
              <a:rPr lang="en-US" sz="2400" dirty="0"/>
              <a:t> yang </a:t>
            </a:r>
            <a:r>
              <a:rPr lang="en-US" sz="2400" dirty="0" err="1"/>
              <a:t>semakin</a:t>
            </a:r>
            <a:r>
              <a:rPr lang="en-US" sz="2400" dirty="0"/>
              <a:t> </a:t>
            </a:r>
            <a:r>
              <a:rPr lang="en-US" sz="2400" dirty="0" err="1"/>
              <a:t>mahal</a:t>
            </a:r>
            <a:r>
              <a:rPr lang="en-US" sz="2400" dirty="0"/>
              <a:t> </a:t>
            </a:r>
            <a:r>
              <a:rPr lang="en-US" sz="2400" dirty="0" err="1"/>
              <a:t>serta</a:t>
            </a:r>
            <a:r>
              <a:rPr lang="en-US" sz="2400" dirty="0"/>
              <a:t> </a:t>
            </a:r>
            <a:r>
              <a:rPr lang="en-US" sz="2400" dirty="0" err="1"/>
              <a:t>masalah</a:t>
            </a:r>
            <a:r>
              <a:rPr lang="en-US" sz="2400" dirty="0"/>
              <a:t> yang </a:t>
            </a:r>
            <a:r>
              <a:rPr lang="en-US" sz="2400" dirty="0" err="1"/>
              <a:t>ti,bul</a:t>
            </a:r>
            <a:r>
              <a:rPr lang="en-US" sz="2400" dirty="0"/>
              <a:t> </a:t>
            </a:r>
            <a:r>
              <a:rPr lang="en-US" sz="2400" dirty="0" err="1"/>
              <a:t>karena</a:t>
            </a:r>
            <a:r>
              <a:rPr lang="en-US" sz="2400" dirty="0"/>
              <a:t> </a:t>
            </a:r>
            <a:r>
              <a:rPr lang="en-US" sz="2400" dirty="0" err="1"/>
              <a:t>sampah</a:t>
            </a:r>
            <a:r>
              <a:rPr lang="en-US" sz="2400" dirty="0"/>
              <a:t> </a:t>
            </a:r>
            <a:r>
              <a:rPr lang="en-US" sz="2400" dirty="0" err="1"/>
              <a:t>kota</a:t>
            </a:r>
            <a:r>
              <a:rPr lang="en-US" sz="2400" dirty="0"/>
              <a:t> </a:t>
            </a:r>
            <a:r>
              <a:rPr lang="en-US" sz="2400" dirty="0" err="1"/>
              <a:t>dan</a:t>
            </a:r>
            <a:r>
              <a:rPr lang="en-US" sz="2400" dirty="0"/>
              <a:t> </a:t>
            </a:r>
            <a:r>
              <a:rPr lang="en-US" sz="2400" dirty="0" err="1" smtClean="0"/>
              <a:t>pencemaran</a:t>
            </a:r>
            <a:r>
              <a:rPr lang="en-US" sz="2400" dirty="0" smtClean="0"/>
              <a:t>. </a:t>
            </a:r>
          </a:p>
          <a:p>
            <a:pPr marL="800100"/>
            <a:r>
              <a:rPr lang="en-US" sz="2400" dirty="0" err="1" smtClean="0"/>
              <a:t>Tidak</a:t>
            </a:r>
            <a:r>
              <a:rPr lang="en-US" sz="2400" dirty="0" smtClean="0"/>
              <a:t> </a:t>
            </a:r>
            <a:r>
              <a:rPr lang="en-US" sz="2400" dirty="0" err="1"/>
              <a:t>ditaatinya</a:t>
            </a:r>
            <a:r>
              <a:rPr lang="en-US" sz="2400" dirty="0"/>
              <a:t> </a:t>
            </a:r>
            <a:r>
              <a:rPr lang="en-US" sz="2400" dirty="0" err="1"/>
              <a:t>rencana</a:t>
            </a:r>
            <a:r>
              <a:rPr lang="en-US" sz="2400" dirty="0"/>
              <a:t> </a:t>
            </a:r>
            <a:r>
              <a:rPr lang="en-US" sz="2400" dirty="0" err="1"/>
              <a:t>tata</a:t>
            </a:r>
            <a:r>
              <a:rPr lang="en-US" sz="2400" dirty="0"/>
              <a:t> </a:t>
            </a:r>
            <a:r>
              <a:rPr lang="en-US" sz="2400" dirty="0" err="1"/>
              <a:t>ruang</a:t>
            </a:r>
            <a:r>
              <a:rPr lang="en-US" sz="2400" dirty="0"/>
              <a:t> </a:t>
            </a:r>
            <a:r>
              <a:rPr lang="en-US" sz="2400" dirty="0" err="1" smtClean="0"/>
              <a:t>wilayah</a:t>
            </a:r>
            <a:endParaRPr lang="en-US" sz="2400" dirty="0" smtClean="0"/>
          </a:p>
          <a:p>
            <a:pPr marL="800100"/>
            <a:r>
              <a:rPr lang="en-US" sz="2400" dirty="0" err="1" smtClean="0"/>
              <a:t>Konversi</a:t>
            </a:r>
            <a:r>
              <a:rPr lang="en-US" sz="2400" dirty="0" smtClean="0"/>
              <a:t> </a:t>
            </a:r>
            <a:r>
              <a:rPr lang="en-US" sz="2400" dirty="0" err="1"/>
              <a:t>kawasan</a:t>
            </a:r>
            <a:r>
              <a:rPr lang="en-US" sz="2400" dirty="0"/>
              <a:t> </a:t>
            </a:r>
            <a:r>
              <a:rPr lang="en-US" sz="2400" dirty="0" err="1"/>
              <a:t>hutan</a:t>
            </a:r>
            <a:r>
              <a:rPr lang="en-US" sz="2400" dirty="0"/>
              <a:t> </a:t>
            </a:r>
            <a:r>
              <a:rPr lang="en-US" sz="2400" dirty="0" err="1"/>
              <a:t>dan</a:t>
            </a:r>
            <a:r>
              <a:rPr lang="en-US" sz="2400" dirty="0"/>
              <a:t> </a:t>
            </a:r>
            <a:r>
              <a:rPr lang="en-US" sz="2400" dirty="0" err="1"/>
              <a:t>pertanian</a:t>
            </a:r>
            <a:r>
              <a:rPr lang="en-US" sz="2400" dirty="0"/>
              <a:t> </a:t>
            </a:r>
            <a:r>
              <a:rPr lang="en-US" sz="2400" dirty="0" err="1"/>
              <a:t>menjadi</a:t>
            </a:r>
            <a:r>
              <a:rPr lang="en-US" sz="2400" dirty="0"/>
              <a:t> </a:t>
            </a:r>
            <a:r>
              <a:rPr lang="en-US" sz="2400" dirty="0" err="1"/>
              <a:t>kawasan</a:t>
            </a:r>
            <a:r>
              <a:rPr lang="en-US" sz="2400" dirty="0"/>
              <a:t> </a:t>
            </a:r>
            <a:r>
              <a:rPr lang="en-US" sz="2400" dirty="0" err="1"/>
              <a:t>pemukiman</a:t>
            </a:r>
            <a:r>
              <a:rPr lang="en-US" sz="2400" dirty="0"/>
              <a:t>, </a:t>
            </a:r>
            <a:r>
              <a:rPr lang="en-US" sz="2400" dirty="0" err="1"/>
              <a:t>industri</a:t>
            </a:r>
            <a:r>
              <a:rPr lang="en-US" sz="2400" dirty="0"/>
              <a:t>, </a:t>
            </a:r>
            <a:r>
              <a:rPr lang="en-US" sz="2400" dirty="0" err="1" smtClean="0"/>
              <a:t>dsb</a:t>
            </a:r>
            <a:r>
              <a:rPr lang="en-US" sz="2400" dirty="0" smtClean="0"/>
              <a:t>.</a:t>
            </a:r>
          </a:p>
          <a:p>
            <a:pPr marL="800100"/>
            <a:r>
              <a:rPr lang="en-US" sz="2400" dirty="0" err="1" smtClean="0"/>
              <a:t>Tumpang</a:t>
            </a:r>
            <a:r>
              <a:rPr lang="en-US" sz="2400" dirty="0" smtClean="0"/>
              <a:t> </a:t>
            </a:r>
            <a:r>
              <a:rPr lang="en-US" sz="2400" dirty="0" err="1"/>
              <a:t>tindih</a:t>
            </a:r>
            <a:r>
              <a:rPr lang="en-US" sz="2400" dirty="0"/>
              <a:t> </a:t>
            </a:r>
            <a:r>
              <a:rPr lang="en-US" sz="2400" dirty="0" err="1"/>
              <a:t>pemanfaatan</a:t>
            </a:r>
            <a:r>
              <a:rPr lang="en-US" sz="2400" dirty="0"/>
              <a:t> </a:t>
            </a:r>
            <a:r>
              <a:rPr lang="en-US" sz="2400" dirty="0" err="1"/>
              <a:t>ruang</a:t>
            </a:r>
            <a:r>
              <a:rPr lang="en-US" sz="2400" dirty="0"/>
              <a:t> </a:t>
            </a:r>
            <a:r>
              <a:rPr lang="en-US" sz="2400" dirty="0" err="1"/>
              <a:t>akibat</a:t>
            </a:r>
            <a:r>
              <a:rPr lang="en-US" sz="2400" dirty="0"/>
              <a:t> </a:t>
            </a:r>
            <a:r>
              <a:rPr lang="en-US" sz="2400" dirty="0" err="1"/>
              <a:t>konflik</a:t>
            </a:r>
            <a:r>
              <a:rPr lang="en-US" sz="2400" dirty="0"/>
              <a:t> </a:t>
            </a:r>
            <a:r>
              <a:rPr lang="en-US" sz="2400" dirty="0" err="1" smtClean="0"/>
              <a:t>kepentingan</a:t>
            </a:r>
            <a:endParaRPr lang="en-US" sz="2400" dirty="0" smtClean="0"/>
          </a:p>
          <a:p>
            <a:pPr marL="800100"/>
            <a:r>
              <a:rPr lang="en-US" sz="2400" dirty="0" err="1" smtClean="0"/>
              <a:t>Pengembangan</a:t>
            </a:r>
            <a:r>
              <a:rPr lang="en-US" sz="2400" dirty="0" smtClean="0"/>
              <a:t> </a:t>
            </a:r>
            <a:r>
              <a:rPr lang="en-US" sz="2400" dirty="0" err="1"/>
              <a:t>lokasi</a:t>
            </a:r>
            <a:r>
              <a:rPr lang="en-US" sz="2400" dirty="0"/>
              <a:t> </a:t>
            </a:r>
            <a:r>
              <a:rPr lang="en-US" sz="2400" dirty="0" err="1"/>
              <a:t>pemukiman</a:t>
            </a:r>
            <a:r>
              <a:rPr lang="en-US" sz="2400" dirty="0"/>
              <a:t> </a:t>
            </a:r>
            <a:r>
              <a:rPr lang="en-US" sz="2400" dirty="0" err="1"/>
              <a:t>baru</a:t>
            </a:r>
            <a:r>
              <a:rPr lang="en-US" sz="2400" dirty="0"/>
              <a:t> yang </a:t>
            </a:r>
            <a:r>
              <a:rPr lang="en-US" sz="2400" dirty="0" err="1"/>
              <a:t>tidak</a:t>
            </a:r>
            <a:r>
              <a:rPr lang="en-US" sz="2400" dirty="0"/>
              <a:t> </a:t>
            </a:r>
            <a:r>
              <a:rPr lang="en-US" sz="2400" dirty="0" err="1"/>
              <a:t>terintegrassi</a:t>
            </a:r>
            <a:r>
              <a:rPr lang="en-US" sz="2400" dirty="0"/>
              <a:t> </a:t>
            </a:r>
            <a:r>
              <a:rPr lang="en-US" sz="2400" dirty="0" err="1"/>
              <a:t>dengan</a:t>
            </a:r>
            <a:r>
              <a:rPr lang="en-US" sz="2400" dirty="0"/>
              <a:t> </a:t>
            </a:r>
            <a:r>
              <a:rPr lang="en-US" sz="2400" dirty="0" err="1"/>
              <a:t>rencana</a:t>
            </a:r>
            <a:r>
              <a:rPr lang="en-US" sz="2400" dirty="0"/>
              <a:t> </a:t>
            </a:r>
            <a:r>
              <a:rPr lang="en-US" sz="2400" dirty="0" err="1"/>
              <a:t>tata</a:t>
            </a:r>
            <a:r>
              <a:rPr lang="en-US" sz="2400" dirty="0"/>
              <a:t> </a:t>
            </a:r>
            <a:r>
              <a:rPr lang="en-US" sz="2400" dirty="0" err="1"/>
              <a:t>ruang</a:t>
            </a:r>
            <a:endParaRPr lang="en-US" sz="2400" dirty="0"/>
          </a:p>
          <a:p>
            <a:pPr marL="800100"/>
            <a:endParaRPr lang="en-US" sz="2400" dirty="0" smtClean="0"/>
          </a:p>
          <a:p>
            <a:pPr marL="457200" indent="0">
              <a:buNone/>
            </a:pPr>
            <a:endParaRPr lang="en-US" sz="2400" dirty="0" smtClean="0"/>
          </a:p>
        </p:txBody>
      </p:sp>
    </p:spTree>
    <p:extLst>
      <p:ext uri="{BB962C8B-B14F-4D97-AF65-F5344CB8AC3E}">
        <p14:creationId xmlns:p14="http://schemas.microsoft.com/office/powerpoint/2010/main" val="37871074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457200" indent="-457200">
              <a:buFont typeface="+mj-lt"/>
              <a:buAutoNum type="arabicPeriod" startAt="3"/>
            </a:pPr>
            <a:r>
              <a:rPr lang="en-US" sz="2400" b="1" dirty="0" err="1" smtClean="0"/>
              <a:t>Permasalahan</a:t>
            </a:r>
            <a:r>
              <a:rPr lang="en-US" sz="2400" b="1" dirty="0" smtClean="0"/>
              <a:t> </a:t>
            </a:r>
            <a:r>
              <a:rPr lang="en-US" sz="2400" b="1" dirty="0" err="1" smtClean="0"/>
              <a:t>Lingkungan</a:t>
            </a:r>
            <a:r>
              <a:rPr lang="en-US" sz="2400" b="1" dirty="0" smtClean="0"/>
              <a:t> </a:t>
            </a:r>
            <a:r>
              <a:rPr lang="en-US" sz="2400" b="1" dirty="0" err="1" smtClean="0"/>
              <a:t>Sosial</a:t>
            </a:r>
            <a:endParaRPr lang="en-US" sz="2400" b="1" dirty="0" smtClean="0"/>
          </a:p>
          <a:p>
            <a:pPr marL="457200" indent="0">
              <a:buNone/>
            </a:pPr>
            <a:r>
              <a:rPr lang="en-US" sz="2400" dirty="0" err="1"/>
              <a:t>Perubahan</a:t>
            </a:r>
            <a:r>
              <a:rPr lang="en-US" sz="2400" dirty="0"/>
              <a:t> </a:t>
            </a:r>
            <a:r>
              <a:rPr lang="en-US" sz="2400" dirty="0" err="1"/>
              <a:t>masyarakat</a:t>
            </a:r>
            <a:r>
              <a:rPr lang="en-US" sz="2400" dirty="0"/>
              <a:t> </a:t>
            </a:r>
            <a:r>
              <a:rPr lang="en-US" sz="2400" dirty="0" err="1"/>
              <a:t>dari</a:t>
            </a:r>
            <a:r>
              <a:rPr lang="en-US" sz="2400" dirty="0"/>
              <a:t> </a:t>
            </a:r>
            <a:r>
              <a:rPr lang="en-US" sz="2400" dirty="0" err="1"/>
              <a:t>bersifat</a:t>
            </a:r>
            <a:r>
              <a:rPr lang="en-US" sz="2400" dirty="0"/>
              <a:t> </a:t>
            </a:r>
            <a:r>
              <a:rPr lang="en-US" sz="2400" dirty="0" err="1"/>
              <a:t>tradisional</a:t>
            </a:r>
            <a:r>
              <a:rPr lang="en-US" sz="2400" dirty="0"/>
              <a:t> </a:t>
            </a:r>
            <a:r>
              <a:rPr lang="en-US" sz="2400" dirty="0" err="1"/>
              <a:t>agraris</a:t>
            </a:r>
            <a:r>
              <a:rPr lang="en-US" sz="2400" dirty="0"/>
              <a:t> </a:t>
            </a:r>
            <a:r>
              <a:rPr lang="en-US" sz="2400" dirty="0" err="1"/>
              <a:t>ke</a:t>
            </a:r>
            <a:r>
              <a:rPr lang="en-US" sz="2400" dirty="0"/>
              <a:t> </a:t>
            </a:r>
            <a:r>
              <a:rPr lang="en-US" sz="2400" dirty="0" err="1"/>
              <a:t>masyarakat</a:t>
            </a:r>
            <a:r>
              <a:rPr lang="en-US" sz="2400" dirty="0"/>
              <a:t> era </a:t>
            </a:r>
            <a:r>
              <a:rPr lang="en-US" sz="2400" dirty="0" err="1"/>
              <a:t>industri</a:t>
            </a:r>
            <a:r>
              <a:rPr lang="en-US" sz="2400" dirty="0"/>
              <a:t> (</a:t>
            </a:r>
            <a:r>
              <a:rPr lang="en-US" sz="2400" dirty="0" err="1"/>
              <a:t>modernisasi</a:t>
            </a:r>
            <a:r>
              <a:rPr lang="en-US" sz="2400" dirty="0"/>
              <a:t>) </a:t>
            </a:r>
            <a:r>
              <a:rPr lang="en-US" sz="2400" dirty="0" err="1"/>
              <a:t>menyebabkan</a:t>
            </a:r>
            <a:r>
              <a:rPr lang="en-US" sz="2400" dirty="0"/>
              <a:t> </a:t>
            </a:r>
            <a:r>
              <a:rPr lang="en-US" sz="2400" dirty="0" err="1"/>
              <a:t>perubahan-perubahan</a:t>
            </a:r>
            <a:r>
              <a:rPr lang="en-US" sz="2400" dirty="0"/>
              <a:t> </a:t>
            </a:r>
            <a:r>
              <a:rPr lang="en-US" sz="2400" dirty="0" err="1"/>
              <a:t>sosial</a:t>
            </a:r>
            <a:r>
              <a:rPr lang="en-US" sz="2400" dirty="0"/>
              <a:t> </a:t>
            </a:r>
            <a:r>
              <a:rPr lang="en-US" sz="2400" dirty="0" err="1"/>
              <a:t>antara</a:t>
            </a:r>
            <a:r>
              <a:rPr lang="en-US" sz="2400" dirty="0"/>
              <a:t> lain : </a:t>
            </a:r>
            <a:endParaRPr lang="en-US" sz="2400" dirty="0" smtClean="0"/>
          </a:p>
          <a:p>
            <a:pPr marL="914400" indent="-457200">
              <a:buAutoNum type="alphaLcPeriod"/>
            </a:pPr>
            <a:r>
              <a:rPr lang="en-US" sz="2400" dirty="0" err="1" smtClean="0"/>
              <a:t>Perubahan</a:t>
            </a:r>
            <a:r>
              <a:rPr lang="en-US" sz="2400" dirty="0" smtClean="0"/>
              <a:t> </a:t>
            </a:r>
            <a:r>
              <a:rPr lang="en-US" sz="2400" dirty="0" err="1"/>
              <a:t>pranata</a:t>
            </a:r>
            <a:r>
              <a:rPr lang="en-US" sz="2400" dirty="0"/>
              <a:t> (</a:t>
            </a:r>
            <a:r>
              <a:rPr lang="en-US" sz="2400" dirty="0" err="1"/>
              <a:t>pranata</a:t>
            </a:r>
            <a:r>
              <a:rPr lang="en-US" sz="2400" dirty="0"/>
              <a:t> </a:t>
            </a:r>
            <a:r>
              <a:rPr lang="en-US" sz="2400" dirty="0" err="1"/>
              <a:t>keluarga</a:t>
            </a:r>
            <a:r>
              <a:rPr lang="en-US" sz="2400" dirty="0"/>
              <a:t>, </a:t>
            </a:r>
            <a:r>
              <a:rPr lang="en-US" sz="2400" dirty="0" err="1"/>
              <a:t>pemerintahan</a:t>
            </a:r>
            <a:r>
              <a:rPr lang="en-US" sz="2400" dirty="0"/>
              <a:t>, </a:t>
            </a:r>
            <a:r>
              <a:rPr lang="en-US" sz="2400" dirty="0" err="1"/>
              <a:t>ekonomi</a:t>
            </a:r>
            <a:r>
              <a:rPr lang="en-US" sz="2400" dirty="0"/>
              <a:t>, agama, </a:t>
            </a:r>
            <a:r>
              <a:rPr lang="en-US" sz="2400" dirty="0" err="1"/>
              <a:t>pendidikan</a:t>
            </a:r>
            <a:r>
              <a:rPr lang="en-US" sz="2400" dirty="0"/>
              <a:t>, </a:t>
            </a:r>
            <a:r>
              <a:rPr lang="en-US" sz="2400" dirty="0" err="1"/>
              <a:t>dll</a:t>
            </a:r>
            <a:r>
              <a:rPr lang="en-US" sz="2400" dirty="0"/>
              <a:t>) </a:t>
            </a:r>
            <a:endParaRPr lang="en-US" sz="2400" dirty="0" smtClean="0"/>
          </a:p>
          <a:p>
            <a:pPr marL="914400" indent="-457200">
              <a:buAutoNum type="alphaLcPeriod"/>
            </a:pPr>
            <a:r>
              <a:rPr lang="en-US" sz="2400" dirty="0" err="1" smtClean="0"/>
              <a:t>Perubahan</a:t>
            </a:r>
            <a:r>
              <a:rPr lang="en-US" sz="2400" dirty="0" smtClean="0"/>
              <a:t> </a:t>
            </a:r>
            <a:r>
              <a:rPr lang="en-US" sz="2400" dirty="0" err="1"/>
              <a:t>Nilai</a:t>
            </a:r>
            <a:r>
              <a:rPr lang="en-US" sz="2400" dirty="0"/>
              <a:t> (</a:t>
            </a:r>
            <a:r>
              <a:rPr lang="en-US" sz="2400" dirty="0" err="1"/>
              <a:t>gotomg</a:t>
            </a:r>
            <a:r>
              <a:rPr lang="en-US" sz="2400" dirty="0"/>
              <a:t> </a:t>
            </a:r>
            <a:r>
              <a:rPr lang="en-US" sz="2400" dirty="0" err="1"/>
              <a:t>royomg</a:t>
            </a:r>
            <a:r>
              <a:rPr lang="en-US" sz="2400" dirty="0"/>
              <a:t>, </a:t>
            </a:r>
            <a:r>
              <a:rPr lang="en-US" sz="2400" dirty="0" err="1"/>
              <a:t>kesetiakawanan</a:t>
            </a:r>
            <a:r>
              <a:rPr lang="en-US" sz="2400" dirty="0"/>
              <a:t> </a:t>
            </a:r>
            <a:r>
              <a:rPr lang="en-US" sz="2400" dirty="0" err="1"/>
              <a:t>sosial</a:t>
            </a:r>
            <a:r>
              <a:rPr lang="en-US" sz="2400" dirty="0"/>
              <a:t>, </a:t>
            </a:r>
            <a:r>
              <a:rPr lang="en-US" sz="2400" dirty="0" err="1"/>
              <a:t>loyalitas</a:t>
            </a:r>
            <a:r>
              <a:rPr lang="en-US" sz="2400" dirty="0"/>
              <a:t> </a:t>
            </a:r>
            <a:r>
              <a:rPr lang="en-US" sz="2400" dirty="0" err="1"/>
              <a:t>dan</a:t>
            </a:r>
            <a:r>
              <a:rPr lang="en-US" sz="2400" dirty="0"/>
              <a:t> </a:t>
            </a:r>
            <a:r>
              <a:rPr lang="en-US" sz="2400" dirty="0" err="1"/>
              <a:t>kebersamaan</a:t>
            </a:r>
            <a:r>
              <a:rPr lang="en-US" sz="2400" dirty="0"/>
              <a:t> </a:t>
            </a:r>
            <a:r>
              <a:rPr lang="en-US" sz="2400" dirty="0" err="1"/>
              <a:t>menjadi</a:t>
            </a:r>
            <a:r>
              <a:rPr lang="en-US" sz="2400" dirty="0"/>
              <a:t> </a:t>
            </a:r>
            <a:r>
              <a:rPr lang="en-US" sz="2400" dirty="0" err="1"/>
              <a:t>kebebasan</a:t>
            </a:r>
            <a:r>
              <a:rPr lang="en-US" sz="2400" dirty="0"/>
              <a:t>, individual, </a:t>
            </a:r>
            <a:r>
              <a:rPr lang="en-US" sz="2400" dirty="0" err="1"/>
              <a:t>materialistik</a:t>
            </a:r>
            <a:r>
              <a:rPr lang="en-US" sz="2400" dirty="0"/>
              <a:t>, liberal, </a:t>
            </a:r>
            <a:r>
              <a:rPr lang="en-US" sz="2400" dirty="0" err="1"/>
              <a:t>dll</a:t>
            </a:r>
            <a:r>
              <a:rPr lang="en-US" sz="2400" dirty="0"/>
              <a:t>.) </a:t>
            </a:r>
            <a:endParaRPr lang="en-US" sz="2400" dirty="0" smtClean="0"/>
          </a:p>
          <a:p>
            <a:pPr marL="914400" indent="-457200">
              <a:buAutoNum type="alphaLcPeriod"/>
            </a:pPr>
            <a:r>
              <a:rPr lang="en-US" sz="2400" dirty="0" err="1" smtClean="0"/>
              <a:t>Kenekaragaman</a:t>
            </a:r>
            <a:r>
              <a:rPr lang="en-US" sz="2400" dirty="0" smtClean="0"/>
              <a:t> </a:t>
            </a:r>
            <a:r>
              <a:rPr lang="en-US" sz="2400" dirty="0" err="1"/>
              <a:t>kelompok</a:t>
            </a:r>
            <a:r>
              <a:rPr lang="en-US" sz="2400" dirty="0"/>
              <a:t>. </a:t>
            </a:r>
            <a:r>
              <a:rPr lang="en-US" sz="2400" dirty="0" err="1"/>
              <a:t>Berkembangnya</a:t>
            </a:r>
            <a:r>
              <a:rPr lang="en-US" sz="2400" dirty="0"/>
              <a:t> </a:t>
            </a:r>
            <a:r>
              <a:rPr lang="en-US" sz="2400" dirty="0" err="1"/>
              <a:t>pranata</a:t>
            </a:r>
            <a:r>
              <a:rPr lang="en-US" sz="2400" dirty="0"/>
              <a:t> </a:t>
            </a:r>
            <a:r>
              <a:rPr lang="en-US" sz="2400" dirty="0" err="1"/>
              <a:t>dan</a:t>
            </a:r>
            <a:r>
              <a:rPr lang="en-US" sz="2400" dirty="0"/>
              <a:t> </a:t>
            </a:r>
            <a:r>
              <a:rPr lang="en-US" sz="2400" dirty="0" err="1"/>
              <a:t>niali-nilai</a:t>
            </a:r>
            <a:r>
              <a:rPr lang="en-US" sz="2400" dirty="0"/>
              <a:t> </a:t>
            </a:r>
            <a:r>
              <a:rPr lang="en-US" sz="2400" dirty="0" err="1"/>
              <a:t>masyarakat</a:t>
            </a:r>
            <a:r>
              <a:rPr lang="en-US" sz="2400" dirty="0"/>
              <a:t> </a:t>
            </a:r>
            <a:r>
              <a:rPr lang="en-US" sz="2400" dirty="0" err="1"/>
              <a:t>membawa</a:t>
            </a:r>
            <a:r>
              <a:rPr lang="en-US" sz="2400" dirty="0"/>
              <a:t> </a:t>
            </a:r>
            <a:r>
              <a:rPr lang="en-US" sz="2400" dirty="0" err="1"/>
              <a:t>semakin</a:t>
            </a:r>
            <a:r>
              <a:rPr lang="en-US" sz="2400" dirty="0"/>
              <a:t> </a:t>
            </a:r>
            <a:r>
              <a:rPr lang="en-US" sz="2400" dirty="0" err="1"/>
              <a:t>berkembangnya</a:t>
            </a:r>
            <a:r>
              <a:rPr lang="en-US" sz="2400" dirty="0"/>
              <a:t> </a:t>
            </a:r>
            <a:r>
              <a:rPr lang="en-US" sz="2400" dirty="0" err="1"/>
              <a:t>ragam</a:t>
            </a:r>
            <a:r>
              <a:rPr lang="en-US" sz="2400" dirty="0"/>
              <a:t> </a:t>
            </a:r>
            <a:r>
              <a:rPr lang="en-US" sz="2400" dirty="0" err="1"/>
              <a:t>kelompok</a:t>
            </a:r>
            <a:r>
              <a:rPr lang="en-US" sz="2400" dirty="0"/>
              <a:t> </a:t>
            </a:r>
            <a:r>
              <a:rPr lang="en-US" sz="2400" dirty="0" err="1"/>
              <a:t>sosial</a:t>
            </a:r>
            <a:r>
              <a:rPr lang="en-US" sz="2400" dirty="0"/>
              <a:t> </a:t>
            </a:r>
            <a:r>
              <a:rPr lang="en-US" sz="2400" dirty="0" err="1"/>
              <a:t>dan</a:t>
            </a:r>
            <a:r>
              <a:rPr lang="en-US" sz="2400" dirty="0"/>
              <a:t> </a:t>
            </a:r>
            <a:r>
              <a:rPr lang="en-US" sz="2400" dirty="0" err="1"/>
              <a:t>kelas</a:t>
            </a:r>
            <a:r>
              <a:rPr lang="en-US" sz="2400" dirty="0"/>
              <a:t> </a:t>
            </a:r>
            <a:r>
              <a:rPr lang="en-US" sz="2400" dirty="0" err="1"/>
              <a:t>ekonomi</a:t>
            </a:r>
            <a:r>
              <a:rPr lang="en-US" sz="2400" dirty="0"/>
              <a:t> </a:t>
            </a:r>
            <a:endParaRPr lang="en-US" sz="2400" dirty="0" smtClean="0"/>
          </a:p>
          <a:p>
            <a:pPr marL="914400" indent="-457200">
              <a:buAutoNum type="alphaLcPeriod"/>
            </a:pPr>
            <a:r>
              <a:rPr lang="en-US" sz="2400" dirty="0" err="1" smtClean="0"/>
              <a:t>Kontrol</a:t>
            </a:r>
            <a:r>
              <a:rPr lang="en-US" sz="2400" dirty="0" smtClean="0"/>
              <a:t> </a:t>
            </a:r>
            <a:r>
              <a:rPr lang="en-US" sz="2400" dirty="0" err="1"/>
              <a:t>Sosial</a:t>
            </a:r>
            <a:r>
              <a:rPr lang="en-US" sz="2400" dirty="0"/>
              <a:t>. </a:t>
            </a:r>
            <a:r>
              <a:rPr lang="en-US" sz="2400" dirty="0" err="1"/>
              <a:t>Melemahnya</a:t>
            </a:r>
            <a:r>
              <a:rPr lang="en-US" sz="2400" dirty="0"/>
              <a:t> </a:t>
            </a:r>
            <a:r>
              <a:rPr lang="en-US" sz="2400" dirty="0" err="1"/>
              <a:t>kontrol</a:t>
            </a:r>
            <a:r>
              <a:rPr lang="en-US" sz="2400" dirty="0"/>
              <a:t> </a:t>
            </a:r>
            <a:r>
              <a:rPr lang="en-US" sz="2400" dirty="0" err="1"/>
              <a:t>sosial</a:t>
            </a:r>
            <a:r>
              <a:rPr lang="en-US" sz="2400" dirty="0"/>
              <a:t> </a:t>
            </a:r>
            <a:r>
              <a:rPr lang="en-US" sz="2400" dirty="0" err="1"/>
              <a:t>dalam</a:t>
            </a:r>
            <a:r>
              <a:rPr lang="en-US" sz="2400" dirty="0"/>
              <a:t> </a:t>
            </a:r>
            <a:r>
              <a:rPr lang="en-US" sz="2400" dirty="0" err="1"/>
              <a:t>masyarakat</a:t>
            </a:r>
            <a:r>
              <a:rPr lang="en-US" sz="2400" dirty="0"/>
              <a:t> </a:t>
            </a:r>
            <a:r>
              <a:rPr lang="en-US" sz="2400" dirty="0" err="1"/>
              <a:t>dan</a:t>
            </a:r>
            <a:r>
              <a:rPr lang="en-US" sz="2400" dirty="0"/>
              <a:t> </a:t>
            </a:r>
            <a:r>
              <a:rPr lang="en-US" sz="2400" dirty="0" err="1"/>
              <a:t>keluarga</a:t>
            </a:r>
            <a:r>
              <a:rPr lang="en-US" sz="2400" dirty="0"/>
              <a:t> </a:t>
            </a:r>
            <a:r>
              <a:rPr lang="en-US" sz="2400" dirty="0" err="1"/>
              <a:t>telah</a:t>
            </a:r>
            <a:r>
              <a:rPr lang="en-US" sz="2400" dirty="0"/>
              <a:t> </a:t>
            </a:r>
            <a:r>
              <a:rPr lang="en-US" sz="2400" dirty="0" err="1"/>
              <a:t>banyak</a:t>
            </a:r>
            <a:r>
              <a:rPr lang="en-US" sz="2400" dirty="0"/>
              <a:t> </a:t>
            </a:r>
            <a:r>
              <a:rPr lang="en-US" sz="2400" dirty="0" err="1"/>
              <a:t>memunculkan</a:t>
            </a:r>
            <a:r>
              <a:rPr lang="en-US" sz="2400" dirty="0"/>
              <a:t> </a:t>
            </a:r>
            <a:r>
              <a:rPr lang="en-US" sz="2400" dirty="0" err="1"/>
              <a:t>masalah-masalah</a:t>
            </a:r>
            <a:r>
              <a:rPr lang="en-US" sz="2400" dirty="0"/>
              <a:t> </a:t>
            </a:r>
            <a:r>
              <a:rPr lang="en-US" sz="2400" dirty="0" err="1"/>
              <a:t>sosial</a:t>
            </a:r>
            <a:r>
              <a:rPr lang="en-US" sz="2400" dirty="0"/>
              <a:t> </a:t>
            </a:r>
            <a:r>
              <a:rPr lang="en-US" sz="2400" dirty="0" err="1"/>
              <a:t>psikologis</a:t>
            </a:r>
            <a:r>
              <a:rPr lang="en-US" sz="2400" dirty="0"/>
              <a:t> </a:t>
            </a:r>
            <a:r>
              <a:rPr lang="en-US" sz="2400" dirty="0" err="1"/>
              <a:t>dalam</a:t>
            </a:r>
            <a:r>
              <a:rPr lang="en-US" sz="2400" dirty="0"/>
              <a:t> </a:t>
            </a:r>
            <a:r>
              <a:rPr lang="en-US" sz="2400" dirty="0" err="1"/>
              <a:t>masyarakat</a:t>
            </a:r>
            <a:r>
              <a:rPr lang="en-US" sz="2400" dirty="0"/>
              <a:t> </a:t>
            </a:r>
            <a:endParaRPr lang="en-US" sz="2400" dirty="0" smtClean="0"/>
          </a:p>
          <a:p>
            <a:pPr marL="914400" indent="-457200">
              <a:buAutoNum type="alphaLcPeriod"/>
            </a:pPr>
            <a:r>
              <a:rPr lang="en-US" sz="2400" dirty="0" err="1" smtClean="0"/>
              <a:t>Rendahnya</a:t>
            </a:r>
            <a:r>
              <a:rPr lang="en-US" sz="2400" dirty="0" smtClean="0"/>
              <a:t> </a:t>
            </a:r>
            <a:r>
              <a:rPr lang="en-US" sz="2400" dirty="0" err="1" smtClean="0"/>
              <a:t>peran</a:t>
            </a:r>
            <a:r>
              <a:rPr lang="en-US" sz="2400" dirty="0" smtClean="0"/>
              <a:t> </a:t>
            </a:r>
            <a:r>
              <a:rPr lang="en-US" sz="2400" dirty="0" err="1" smtClean="0"/>
              <a:t>serta</a:t>
            </a:r>
            <a:r>
              <a:rPr lang="en-US" sz="2400" dirty="0" smtClean="0"/>
              <a:t> </a:t>
            </a:r>
            <a:r>
              <a:rPr lang="en-US" sz="2400" dirty="0" err="1" smtClean="0"/>
              <a:t>masyarakat</a:t>
            </a:r>
            <a:r>
              <a:rPr lang="en-US" sz="2400" dirty="0" smtClean="0"/>
              <a:t>.</a:t>
            </a:r>
            <a:endParaRPr lang="en-US" sz="2200" dirty="0"/>
          </a:p>
        </p:txBody>
      </p:sp>
    </p:spTree>
    <p:extLst>
      <p:ext uri="{BB962C8B-B14F-4D97-AF65-F5344CB8AC3E}">
        <p14:creationId xmlns:p14="http://schemas.microsoft.com/office/powerpoint/2010/main" val="4225273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rmAutofit/>
          </a:bodyPr>
          <a:lstStyle/>
          <a:p>
            <a:r>
              <a:rPr lang="id-ID" sz="2400" dirty="0"/>
              <a:t>Selanjutnya, permasalahan pokok lainnya adalah kurang efektifnya pengawasan dan pengendalian dalam pengelolaan sumber daya alam yang ada, yang menyebabkan kerusakan sumber daya alam. Kondisi ini ditandai dengan maraknya pengambilan terumbu karang dan pemboman ikan, perambahan hutan, kebakaran hutan dan lahan, serta pertambangan tanpa izin. Permasalahan lain adalah belum jelasnya pengaturan pemanfaatan sumber daya genetik </a:t>
            </a:r>
            <a:r>
              <a:rPr lang="id-ID" sz="2400" i="1" dirty="0"/>
              <a:t>(transgenik)</a:t>
            </a:r>
            <a:r>
              <a:rPr lang="id-ID" sz="2400" dirty="0"/>
              <a:t> yang mengancam keanekaragaman hayati dan kesehatan manusia, serta permasalahan ketergantungan yang tinggi pada sumber daya fosil.</a:t>
            </a:r>
            <a:endParaRPr lang="en-US" sz="2400" dirty="0"/>
          </a:p>
          <a:p>
            <a:endParaRPr lang="en-US" sz="2400" dirty="0" smtClean="0"/>
          </a:p>
          <a:p>
            <a:pPr marL="457200" indent="0">
              <a:buNone/>
            </a:pPr>
            <a:endParaRPr lang="en-US" sz="2400" dirty="0" smtClean="0"/>
          </a:p>
        </p:txBody>
      </p:sp>
    </p:spTree>
    <p:extLst>
      <p:ext uri="{BB962C8B-B14F-4D97-AF65-F5344CB8AC3E}">
        <p14:creationId xmlns:p14="http://schemas.microsoft.com/office/powerpoint/2010/main" val="42604221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Baku </a:t>
            </a:r>
            <a:r>
              <a:rPr lang="en-US" dirty="0" err="1" smtClean="0"/>
              <a:t>Mutu</a:t>
            </a:r>
            <a:r>
              <a:rPr lang="en-US" dirty="0" smtClean="0"/>
              <a:t> </a:t>
            </a:r>
            <a:r>
              <a:rPr lang="en-US" dirty="0" err="1" smtClean="0"/>
              <a:t>Lingkungan</a:t>
            </a:r>
            <a:endParaRPr lang="en-US" dirty="0"/>
          </a:p>
        </p:txBody>
      </p:sp>
      <p:sp>
        <p:nvSpPr>
          <p:cNvPr id="3" name="Content Placeholder 2"/>
          <p:cNvSpPr>
            <a:spLocks noGrp="1"/>
          </p:cNvSpPr>
          <p:nvPr>
            <p:ph idx="1"/>
          </p:nvPr>
        </p:nvSpPr>
        <p:spPr/>
        <p:txBody>
          <a:bodyPr>
            <a:normAutofit fontScale="70000" lnSpcReduction="20000"/>
          </a:bodyPr>
          <a:lstStyle/>
          <a:p>
            <a:r>
              <a:rPr lang="en-US" dirty="0"/>
              <a:t>Baku </a:t>
            </a:r>
            <a:r>
              <a:rPr lang="en-US" dirty="0" err="1"/>
              <a:t>mutu</a:t>
            </a:r>
            <a:r>
              <a:rPr lang="en-US" dirty="0"/>
              <a:t> </a:t>
            </a:r>
            <a:r>
              <a:rPr lang="en-US" dirty="0" err="1"/>
              <a:t>lingkungan</a:t>
            </a:r>
            <a:r>
              <a:rPr lang="en-US" dirty="0"/>
              <a:t> </a:t>
            </a:r>
            <a:r>
              <a:rPr lang="en-US" dirty="0" err="1"/>
              <a:t>hidup</a:t>
            </a:r>
            <a:r>
              <a:rPr lang="en-US" dirty="0"/>
              <a:t> </a:t>
            </a:r>
            <a:r>
              <a:rPr lang="en-US" dirty="0" err="1"/>
              <a:t>adalah</a:t>
            </a:r>
            <a:r>
              <a:rPr lang="en-US" dirty="0"/>
              <a:t> </a:t>
            </a:r>
            <a:r>
              <a:rPr lang="en-US" dirty="0" err="1"/>
              <a:t>ukuran</a:t>
            </a:r>
            <a:r>
              <a:rPr lang="en-US" dirty="0"/>
              <a:t> </a:t>
            </a:r>
            <a:r>
              <a:rPr lang="en-US" dirty="0" err="1"/>
              <a:t>batas</a:t>
            </a:r>
            <a:r>
              <a:rPr lang="en-US" dirty="0"/>
              <a:t> </a:t>
            </a:r>
            <a:r>
              <a:rPr lang="en-US" dirty="0" err="1"/>
              <a:t>atau</a:t>
            </a:r>
            <a:r>
              <a:rPr lang="en-US" dirty="0"/>
              <a:t> </a:t>
            </a:r>
            <a:r>
              <a:rPr lang="en-US" dirty="0" err="1"/>
              <a:t>kadar</a:t>
            </a:r>
            <a:r>
              <a:rPr lang="en-US" dirty="0"/>
              <a:t> </a:t>
            </a:r>
            <a:r>
              <a:rPr lang="en-US" dirty="0" err="1"/>
              <a:t>makhluk</a:t>
            </a:r>
            <a:r>
              <a:rPr lang="en-US" dirty="0"/>
              <a:t> </a:t>
            </a:r>
            <a:r>
              <a:rPr lang="en-US" dirty="0" err="1"/>
              <a:t>hidup</a:t>
            </a:r>
            <a:r>
              <a:rPr lang="en-US" dirty="0"/>
              <a:t>, </a:t>
            </a:r>
            <a:r>
              <a:rPr lang="en-US" dirty="0" err="1"/>
              <a:t>zat</a:t>
            </a:r>
            <a:r>
              <a:rPr lang="en-US" dirty="0"/>
              <a:t>, </a:t>
            </a:r>
            <a:r>
              <a:rPr lang="en-US" dirty="0" err="1"/>
              <a:t>energi</a:t>
            </a:r>
            <a:r>
              <a:rPr lang="en-US" dirty="0"/>
              <a:t>, </a:t>
            </a:r>
            <a:r>
              <a:rPr lang="en-US" dirty="0" err="1"/>
              <a:t>atau</a:t>
            </a:r>
            <a:r>
              <a:rPr lang="en-US" dirty="0"/>
              <a:t> </a:t>
            </a:r>
            <a:r>
              <a:rPr lang="en-US" dirty="0" err="1"/>
              <a:t>komponen</a:t>
            </a:r>
            <a:r>
              <a:rPr lang="en-US" dirty="0"/>
              <a:t> yang </a:t>
            </a:r>
            <a:r>
              <a:rPr lang="en-US" dirty="0" err="1"/>
              <a:t>ada</a:t>
            </a:r>
            <a:r>
              <a:rPr lang="en-US" dirty="0"/>
              <a:t> </a:t>
            </a:r>
            <a:r>
              <a:rPr lang="en-US" dirty="0" err="1"/>
              <a:t>atah</a:t>
            </a:r>
            <a:r>
              <a:rPr lang="en-US" dirty="0"/>
              <a:t> </a:t>
            </a:r>
            <a:r>
              <a:rPr lang="en-US" dirty="0" err="1"/>
              <a:t>harus</a:t>
            </a:r>
            <a:r>
              <a:rPr lang="en-US" dirty="0"/>
              <a:t> </a:t>
            </a:r>
            <a:r>
              <a:rPr lang="en-US" dirty="0" err="1"/>
              <a:t>ada</a:t>
            </a:r>
            <a:r>
              <a:rPr lang="en-US" dirty="0"/>
              <a:t> </a:t>
            </a:r>
            <a:r>
              <a:rPr lang="en-US" dirty="0" err="1"/>
              <a:t>dan</a:t>
            </a:r>
            <a:r>
              <a:rPr lang="en-US" dirty="0"/>
              <a:t>/</a:t>
            </a:r>
            <a:r>
              <a:rPr lang="en-US" dirty="0" err="1"/>
              <a:t>atau</a:t>
            </a:r>
            <a:r>
              <a:rPr lang="en-US" dirty="0"/>
              <a:t> </a:t>
            </a:r>
            <a:r>
              <a:rPr lang="en-US" dirty="0" err="1"/>
              <a:t>unsur</a:t>
            </a:r>
            <a:r>
              <a:rPr lang="en-US" dirty="0"/>
              <a:t> </a:t>
            </a:r>
            <a:r>
              <a:rPr lang="en-US" dirty="0" err="1"/>
              <a:t>pencemar</a:t>
            </a:r>
            <a:r>
              <a:rPr lang="en-US" dirty="0"/>
              <a:t> yang </a:t>
            </a:r>
            <a:r>
              <a:rPr lang="en-US" dirty="0" err="1"/>
              <a:t>ditenggang</a:t>
            </a:r>
            <a:r>
              <a:rPr lang="en-US" dirty="0"/>
              <a:t> </a:t>
            </a:r>
            <a:r>
              <a:rPr lang="en-US" dirty="0" err="1"/>
              <a:t>keberadaannya</a:t>
            </a:r>
            <a:r>
              <a:rPr lang="en-US" dirty="0"/>
              <a:t> </a:t>
            </a:r>
            <a:r>
              <a:rPr lang="en-US" dirty="0" err="1"/>
              <a:t>dalam</a:t>
            </a:r>
            <a:r>
              <a:rPr lang="en-US" dirty="0"/>
              <a:t> </a:t>
            </a:r>
            <a:r>
              <a:rPr lang="en-US" dirty="0" err="1"/>
              <a:t>suatu</a:t>
            </a:r>
            <a:r>
              <a:rPr lang="en-US" dirty="0"/>
              <a:t> </a:t>
            </a:r>
            <a:r>
              <a:rPr lang="en-US" dirty="0" err="1"/>
              <a:t>sumberdaya</a:t>
            </a:r>
            <a:r>
              <a:rPr lang="en-US" dirty="0"/>
              <a:t> </a:t>
            </a:r>
            <a:r>
              <a:rPr lang="en-US" dirty="0" err="1"/>
              <a:t>tertentu</a:t>
            </a:r>
            <a:r>
              <a:rPr lang="en-US" dirty="0"/>
              <a:t> </a:t>
            </a:r>
            <a:r>
              <a:rPr lang="en-US" dirty="0" err="1"/>
              <a:t>sebagai</a:t>
            </a:r>
            <a:r>
              <a:rPr lang="en-US" dirty="0"/>
              <a:t> </a:t>
            </a:r>
            <a:r>
              <a:rPr lang="en-US" dirty="0" err="1"/>
              <a:t>unsur</a:t>
            </a:r>
            <a:r>
              <a:rPr lang="en-US" dirty="0"/>
              <a:t> </a:t>
            </a:r>
            <a:r>
              <a:rPr lang="en-US" dirty="0" err="1"/>
              <a:t>lingkungan</a:t>
            </a:r>
            <a:r>
              <a:rPr lang="en-US" dirty="0"/>
              <a:t> </a:t>
            </a:r>
            <a:r>
              <a:rPr lang="en-US" dirty="0" err="1"/>
              <a:t>hidup</a:t>
            </a:r>
            <a:r>
              <a:rPr lang="en-US" dirty="0"/>
              <a:t>. </a:t>
            </a:r>
            <a:endParaRPr lang="en-US" dirty="0" smtClean="0"/>
          </a:p>
          <a:p>
            <a:r>
              <a:rPr lang="en-US" dirty="0" err="1" smtClean="0"/>
              <a:t>Jadi</a:t>
            </a:r>
            <a:r>
              <a:rPr lang="en-US" dirty="0"/>
              <a:t>, </a:t>
            </a:r>
            <a:r>
              <a:rPr lang="en-US" dirty="0" err="1"/>
              <a:t>jika</a:t>
            </a:r>
            <a:r>
              <a:rPr lang="en-US" dirty="0"/>
              <a:t> </a:t>
            </a:r>
            <a:r>
              <a:rPr lang="en-US" dirty="0" err="1"/>
              <a:t>unsur-unsur</a:t>
            </a:r>
            <a:r>
              <a:rPr lang="en-US" dirty="0"/>
              <a:t> </a:t>
            </a:r>
            <a:r>
              <a:rPr lang="en-US" dirty="0" err="1"/>
              <a:t>pencemar</a:t>
            </a:r>
            <a:r>
              <a:rPr lang="en-US" dirty="0"/>
              <a:t> </a:t>
            </a:r>
            <a:r>
              <a:rPr lang="en-US" dirty="0" err="1"/>
              <a:t>dalam</a:t>
            </a:r>
            <a:r>
              <a:rPr lang="en-US" dirty="0"/>
              <a:t> </a:t>
            </a:r>
            <a:r>
              <a:rPr lang="en-US" dirty="0" err="1"/>
              <a:t>suatu</a:t>
            </a:r>
            <a:r>
              <a:rPr lang="en-US" dirty="0"/>
              <a:t> </a:t>
            </a:r>
            <a:r>
              <a:rPr lang="en-US" dirty="0" err="1"/>
              <a:t>lingkungan</a:t>
            </a:r>
            <a:r>
              <a:rPr lang="en-US" dirty="0"/>
              <a:t> </a:t>
            </a:r>
            <a:r>
              <a:rPr lang="en-US" dirty="0" err="1"/>
              <a:t>sudah</a:t>
            </a:r>
            <a:r>
              <a:rPr lang="en-US" dirty="0"/>
              <a:t> </a:t>
            </a:r>
            <a:r>
              <a:rPr lang="en-US" dirty="0" err="1"/>
              <a:t>melewati</a:t>
            </a:r>
            <a:r>
              <a:rPr lang="en-US" dirty="0"/>
              <a:t> </a:t>
            </a:r>
            <a:r>
              <a:rPr lang="en-US" dirty="0" err="1"/>
              <a:t>batas</a:t>
            </a:r>
            <a:r>
              <a:rPr lang="en-US" dirty="0"/>
              <a:t> </a:t>
            </a:r>
            <a:r>
              <a:rPr lang="en-US" dirty="0" err="1"/>
              <a:t>baku</a:t>
            </a:r>
            <a:r>
              <a:rPr lang="en-US" dirty="0"/>
              <a:t> </a:t>
            </a:r>
            <a:r>
              <a:rPr lang="en-US" dirty="0" err="1"/>
              <a:t>mutu</a:t>
            </a:r>
            <a:r>
              <a:rPr lang="en-US" dirty="0"/>
              <a:t> yang </a:t>
            </a:r>
            <a:r>
              <a:rPr lang="en-US" dirty="0" err="1"/>
              <a:t>ditetapkan</a:t>
            </a:r>
            <a:r>
              <a:rPr lang="en-US" dirty="0"/>
              <a:t> </a:t>
            </a:r>
            <a:r>
              <a:rPr lang="en-US" dirty="0" err="1"/>
              <a:t>menurut</a:t>
            </a:r>
            <a:r>
              <a:rPr lang="en-US" dirty="0"/>
              <a:t> </a:t>
            </a:r>
            <a:r>
              <a:rPr lang="en-US" dirty="0" err="1"/>
              <a:t>undang-undang</a:t>
            </a:r>
            <a:r>
              <a:rPr lang="en-US" dirty="0"/>
              <a:t>, </a:t>
            </a:r>
            <a:r>
              <a:rPr lang="en-US" dirty="0" err="1"/>
              <a:t>maka</a:t>
            </a:r>
            <a:r>
              <a:rPr lang="en-US" dirty="0"/>
              <a:t> </a:t>
            </a:r>
            <a:r>
              <a:rPr lang="en-US" dirty="0" err="1"/>
              <a:t>lingkungan</a:t>
            </a:r>
            <a:r>
              <a:rPr lang="en-US" dirty="0"/>
              <a:t> </a:t>
            </a:r>
            <a:r>
              <a:rPr lang="en-US" dirty="0" err="1"/>
              <a:t>tersebut</a:t>
            </a:r>
            <a:r>
              <a:rPr lang="en-US" dirty="0"/>
              <a:t> </a:t>
            </a:r>
            <a:r>
              <a:rPr lang="en-US" dirty="0" err="1"/>
              <a:t>dikatakan</a:t>
            </a:r>
            <a:r>
              <a:rPr lang="en-US" dirty="0"/>
              <a:t> </a:t>
            </a:r>
            <a:r>
              <a:rPr lang="en-US" dirty="0" err="1"/>
              <a:t>telah</a:t>
            </a:r>
            <a:r>
              <a:rPr lang="en-US" dirty="0"/>
              <a:t> </a:t>
            </a:r>
            <a:r>
              <a:rPr lang="en-US" dirty="0" err="1"/>
              <a:t>mengalami</a:t>
            </a:r>
            <a:r>
              <a:rPr lang="en-US" dirty="0"/>
              <a:t> </a:t>
            </a:r>
            <a:r>
              <a:rPr lang="en-US" dirty="0" err="1"/>
              <a:t>pencemaran</a:t>
            </a:r>
            <a:r>
              <a:rPr lang="en-US" dirty="0"/>
              <a:t>. </a:t>
            </a:r>
            <a:endParaRPr lang="en-US" dirty="0" smtClean="0"/>
          </a:p>
          <a:p>
            <a:r>
              <a:rPr lang="en-US" dirty="0" err="1"/>
              <a:t>Pencemaran</a:t>
            </a:r>
            <a:r>
              <a:rPr lang="en-US" dirty="0"/>
              <a:t> </a:t>
            </a:r>
            <a:r>
              <a:rPr lang="en-US" dirty="0" err="1"/>
              <a:t>lingkungan</a:t>
            </a:r>
            <a:r>
              <a:rPr lang="en-US" dirty="0"/>
              <a:t> </a:t>
            </a:r>
            <a:r>
              <a:rPr lang="en-US" dirty="0" err="1"/>
              <a:t>hidup</a:t>
            </a:r>
            <a:r>
              <a:rPr lang="en-US" dirty="0"/>
              <a:t> </a:t>
            </a:r>
            <a:r>
              <a:rPr lang="en-US" dirty="0" err="1"/>
              <a:t>adalah</a:t>
            </a:r>
            <a:r>
              <a:rPr lang="en-US" dirty="0"/>
              <a:t> </a:t>
            </a:r>
            <a:r>
              <a:rPr lang="en-US" dirty="0" err="1"/>
              <a:t>masuk</a:t>
            </a:r>
            <a:r>
              <a:rPr lang="en-US" dirty="0"/>
              <a:t> </a:t>
            </a:r>
            <a:r>
              <a:rPr lang="en-US" dirty="0" err="1" smtClean="0"/>
              <a:t>atau</a:t>
            </a:r>
            <a:r>
              <a:rPr lang="en-US" dirty="0" smtClean="0"/>
              <a:t> </a:t>
            </a:r>
            <a:r>
              <a:rPr lang="en-US" dirty="0" err="1" smtClean="0"/>
              <a:t>dimasukkannya</a:t>
            </a:r>
            <a:r>
              <a:rPr lang="en-US" dirty="0" smtClean="0"/>
              <a:t> </a:t>
            </a:r>
            <a:r>
              <a:rPr lang="en-US" dirty="0" err="1"/>
              <a:t>makhluk</a:t>
            </a:r>
            <a:r>
              <a:rPr lang="en-US" dirty="0"/>
              <a:t> </a:t>
            </a:r>
            <a:r>
              <a:rPr lang="en-US" dirty="0" err="1"/>
              <a:t>hidup</a:t>
            </a:r>
            <a:r>
              <a:rPr lang="en-US" dirty="0"/>
              <a:t>, </a:t>
            </a:r>
            <a:r>
              <a:rPr lang="en-US" dirty="0" err="1"/>
              <a:t>zat</a:t>
            </a:r>
            <a:r>
              <a:rPr lang="en-US" dirty="0"/>
              <a:t>, </a:t>
            </a:r>
            <a:r>
              <a:rPr lang="en-US" dirty="0" err="1" smtClean="0"/>
              <a:t>energi</a:t>
            </a:r>
            <a:r>
              <a:rPr lang="en-US" dirty="0" smtClean="0"/>
              <a:t>, </a:t>
            </a:r>
            <a:r>
              <a:rPr lang="sv-SE" dirty="0" smtClean="0"/>
              <a:t>dan/atau </a:t>
            </a:r>
            <a:r>
              <a:rPr lang="sv-SE" dirty="0"/>
              <a:t>komponen lain ke dalam </a:t>
            </a:r>
            <a:r>
              <a:rPr lang="sv-SE" dirty="0" smtClean="0"/>
              <a:t>lingkungan </a:t>
            </a:r>
            <a:r>
              <a:rPr lang="en-US" dirty="0" err="1" smtClean="0"/>
              <a:t>hidup</a:t>
            </a:r>
            <a:r>
              <a:rPr lang="en-US" dirty="0" smtClean="0"/>
              <a:t> </a:t>
            </a:r>
            <a:r>
              <a:rPr lang="en-US" dirty="0" err="1"/>
              <a:t>oleh</a:t>
            </a:r>
            <a:r>
              <a:rPr lang="en-US" dirty="0"/>
              <a:t> </a:t>
            </a:r>
            <a:r>
              <a:rPr lang="en-US" dirty="0" err="1"/>
              <a:t>kegiatan</a:t>
            </a:r>
            <a:r>
              <a:rPr lang="en-US" dirty="0"/>
              <a:t> </a:t>
            </a:r>
            <a:r>
              <a:rPr lang="en-US" dirty="0" err="1"/>
              <a:t>manusia</a:t>
            </a:r>
            <a:r>
              <a:rPr lang="en-US" dirty="0"/>
              <a:t> </a:t>
            </a:r>
            <a:r>
              <a:rPr lang="en-US" dirty="0" err="1"/>
              <a:t>sehingga</a:t>
            </a:r>
            <a:r>
              <a:rPr lang="en-US" dirty="0"/>
              <a:t> </a:t>
            </a:r>
            <a:r>
              <a:rPr lang="en-US" dirty="0" err="1" smtClean="0"/>
              <a:t>melampaui</a:t>
            </a:r>
            <a:r>
              <a:rPr lang="en-US" dirty="0" smtClean="0"/>
              <a:t> </a:t>
            </a:r>
            <a:r>
              <a:rPr lang="en-US" dirty="0" err="1" smtClean="0"/>
              <a:t>baku</a:t>
            </a:r>
            <a:r>
              <a:rPr lang="en-US" dirty="0" smtClean="0"/>
              <a:t> </a:t>
            </a:r>
            <a:r>
              <a:rPr lang="en-US" dirty="0" err="1"/>
              <a:t>mutu</a:t>
            </a:r>
            <a:r>
              <a:rPr lang="en-US" dirty="0"/>
              <a:t> </a:t>
            </a:r>
            <a:r>
              <a:rPr lang="en-US" dirty="0" err="1"/>
              <a:t>lingkungan</a:t>
            </a:r>
            <a:r>
              <a:rPr lang="en-US" dirty="0"/>
              <a:t> </a:t>
            </a:r>
            <a:r>
              <a:rPr lang="en-US" dirty="0" err="1"/>
              <a:t>hidup</a:t>
            </a:r>
            <a:r>
              <a:rPr lang="en-US" dirty="0"/>
              <a:t> yang </a:t>
            </a:r>
            <a:r>
              <a:rPr lang="en-US" dirty="0" err="1"/>
              <a:t>telah</a:t>
            </a:r>
            <a:r>
              <a:rPr lang="en-US" dirty="0"/>
              <a:t> </a:t>
            </a:r>
            <a:r>
              <a:rPr lang="en-US" dirty="0" err="1" smtClean="0"/>
              <a:t>ditetapkan</a:t>
            </a:r>
            <a:r>
              <a:rPr lang="en-US" dirty="0"/>
              <a:t> </a:t>
            </a:r>
            <a:r>
              <a:rPr lang="en-US" dirty="0"/>
              <a:t>yang </a:t>
            </a:r>
            <a:r>
              <a:rPr lang="en-US" dirty="0" err="1"/>
              <a:t>menyebabkan</a:t>
            </a:r>
            <a:r>
              <a:rPr lang="en-US" dirty="0"/>
              <a:t> </a:t>
            </a:r>
            <a:r>
              <a:rPr lang="en-US" dirty="0" err="1"/>
              <a:t>lingkungan</a:t>
            </a:r>
            <a:r>
              <a:rPr lang="en-US" dirty="0"/>
              <a:t> </a:t>
            </a:r>
            <a:r>
              <a:rPr lang="en-US" dirty="0" err="1"/>
              <a:t>hidup</a:t>
            </a:r>
            <a:r>
              <a:rPr lang="en-US" dirty="0"/>
              <a:t> </a:t>
            </a:r>
            <a:r>
              <a:rPr lang="en-US" dirty="0" err="1"/>
              <a:t>tidak</a:t>
            </a:r>
            <a:r>
              <a:rPr lang="en-US" dirty="0"/>
              <a:t> </a:t>
            </a:r>
            <a:r>
              <a:rPr lang="en-US" dirty="0" err="1"/>
              <a:t>dapat</a:t>
            </a:r>
            <a:r>
              <a:rPr lang="en-US" dirty="0"/>
              <a:t> </a:t>
            </a:r>
            <a:r>
              <a:rPr lang="en-US" dirty="0" err="1"/>
              <a:t>berfungsi</a:t>
            </a:r>
            <a:r>
              <a:rPr lang="en-US" dirty="0"/>
              <a:t> </a:t>
            </a:r>
            <a:r>
              <a:rPr lang="en-US" dirty="0" err="1"/>
              <a:t>sesuai</a:t>
            </a:r>
            <a:r>
              <a:rPr lang="en-US" dirty="0"/>
              <a:t> </a:t>
            </a:r>
            <a:r>
              <a:rPr lang="en-US" dirty="0" err="1"/>
              <a:t>dengan</a:t>
            </a:r>
            <a:r>
              <a:rPr lang="en-US" dirty="0"/>
              <a:t> </a:t>
            </a:r>
            <a:r>
              <a:rPr lang="en-US" dirty="0" err="1" smtClean="0"/>
              <a:t>peruntukannya</a:t>
            </a:r>
            <a:r>
              <a:rPr lang="en-US" dirty="0"/>
              <a:t>. </a:t>
            </a:r>
          </a:p>
        </p:txBody>
      </p:sp>
    </p:spTree>
    <p:extLst>
      <p:ext uri="{BB962C8B-B14F-4D97-AF65-F5344CB8AC3E}">
        <p14:creationId xmlns:p14="http://schemas.microsoft.com/office/powerpoint/2010/main" val="343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3600" b="1" dirty="0"/>
              <a:t>Pengertian, Asas dan Tujuan Pengelolaan Lingkungan Hidup</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err="1"/>
              <a:t>Pengelolaan</a:t>
            </a:r>
            <a:r>
              <a:rPr lang="en-US" dirty="0"/>
              <a:t> </a:t>
            </a:r>
            <a:r>
              <a:rPr lang="en-US" dirty="0" err="1"/>
              <a:t>sumber</a:t>
            </a:r>
            <a:r>
              <a:rPr lang="en-US" dirty="0"/>
              <a:t> </a:t>
            </a:r>
            <a:r>
              <a:rPr lang="en-US" dirty="0" err="1"/>
              <a:t>daya</a:t>
            </a:r>
            <a:r>
              <a:rPr lang="en-US" dirty="0"/>
              <a:t> </a:t>
            </a:r>
            <a:r>
              <a:rPr lang="en-US" dirty="0" err="1"/>
              <a:t>alam</a:t>
            </a:r>
            <a:r>
              <a:rPr lang="en-US" dirty="0"/>
              <a:t> </a:t>
            </a:r>
            <a:r>
              <a:rPr lang="en-US" dirty="0" err="1"/>
              <a:t>dan</a:t>
            </a:r>
            <a:r>
              <a:rPr lang="en-US" dirty="0"/>
              <a:t> </a:t>
            </a:r>
            <a:r>
              <a:rPr lang="en-US" dirty="0" err="1" smtClean="0"/>
              <a:t>lingkungan</a:t>
            </a:r>
            <a:r>
              <a:rPr lang="en-US" dirty="0" smtClean="0"/>
              <a:t> </a:t>
            </a:r>
            <a:r>
              <a:rPr lang="en-US" dirty="0" err="1" smtClean="0"/>
              <a:t>hidup</a:t>
            </a:r>
            <a:r>
              <a:rPr lang="en-US" dirty="0" smtClean="0"/>
              <a:t> </a:t>
            </a:r>
            <a:r>
              <a:rPr lang="en-US" dirty="0" err="1"/>
              <a:t>merupakan</a:t>
            </a:r>
            <a:r>
              <a:rPr lang="en-US" dirty="0"/>
              <a:t> </a:t>
            </a:r>
            <a:r>
              <a:rPr lang="en-US" dirty="0" err="1"/>
              <a:t>upaya</a:t>
            </a:r>
            <a:r>
              <a:rPr lang="en-US" dirty="0"/>
              <a:t> </a:t>
            </a:r>
            <a:r>
              <a:rPr lang="en-US" dirty="0" err="1"/>
              <a:t>terpadu</a:t>
            </a:r>
            <a:r>
              <a:rPr lang="en-US" dirty="0"/>
              <a:t> </a:t>
            </a:r>
            <a:r>
              <a:rPr lang="en-US" dirty="0" err="1"/>
              <a:t>untuk</a:t>
            </a:r>
            <a:r>
              <a:rPr lang="en-US" dirty="0"/>
              <a:t> </a:t>
            </a:r>
            <a:r>
              <a:rPr lang="en-US" dirty="0" err="1"/>
              <a:t>mengoptimalkan</a:t>
            </a:r>
            <a:r>
              <a:rPr lang="en-US" dirty="0"/>
              <a:t> </a:t>
            </a:r>
            <a:r>
              <a:rPr lang="en-US" dirty="0" err="1"/>
              <a:t>daya</a:t>
            </a:r>
            <a:r>
              <a:rPr lang="en-US" dirty="0"/>
              <a:t> </a:t>
            </a:r>
            <a:r>
              <a:rPr lang="en-US" dirty="0" err="1"/>
              <a:t>guna</a:t>
            </a:r>
            <a:r>
              <a:rPr lang="en-US" dirty="0"/>
              <a:t> </a:t>
            </a:r>
            <a:r>
              <a:rPr lang="en-US" dirty="0" err="1" smtClean="0"/>
              <a:t>sumber</a:t>
            </a:r>
            <a:r>
              <a:rPr lang="en-US" dirty="0" smtClean="0"/>
              <a:t> </a:t>
            </a:r>
            <a:r>
              <a:rPr lang="en-US" dirty="0" err="1" smtClean="0"/>
              <a:t>daya</a:t>
            </a:r>
            <a:r>
              <a:rPr lang="en-US" dirty="0" smtClean="0"/>
              <a:t> </a:t>
            </a:r>
            <a:r>
              <a:rPr lang="en-US" dirty="0" err="1"/>
              <a:t>alam</a:t>
            </a:r>
            <a:r>
              <a:rPr lang="en-US" dirty="0"/>
              <a:t> </a:t>
            </a:r>
            <a:r>
              <a:rPr lang="en-US" dirty="0" err="1"/>
              <a:t>dan</a:t>
            </a:r>
            <a:r>
              <a:rPr lang="en-US" dirty="0"/>
              <a:t> </a:t>
            </a:r>
            <a:r>
              <a:rPr lang="en-US" dirty="0" err="1"/>
              <a:t>memlihara</a:t>
            </a:r>
            <a:r>
              <a:rPr lang="en-US" dirty="0"/>
              <a:t> </a:t>
            </a:r>
            <a:r>
              <a:rPr lang="en-US" dirty="0" err="1"/>
              <a:t>fungsi</a:t>
            </a:r>
            <a:r>
              <a:rPr lang="en-US" dirty="0"/>
              <a:t> </a:t>
            </a:r>
            <a:r>
              <a:rPr lang="en-US" dirty="0" err="1"/>
              <a:t>lingkungan</a:t>
            </a:r>
            <a:r>
              <a:rPr lang="en-US" dirty="0"/>
              <a:t> yang </a:t>
            </a:r>
            <a:r>
              <a:rPr lang="en-US" dirty="0" err="1"/>
              <a:t>memiliki</a:t>
            </a:r>
            <a:r>
              <a:rPr lang="en-US" dirty="0"/>
              <a:t> </a:t>
            </a:r>
            <a:r>
              <a:rPr lang="en-US" dirty="0" err="1" smtClean="0"/>
              <a:t>kebijakan</a:t>
            </a:r>
            <a:r>
              <a:rPr lang="en-US" dirty="0" smtClean="0"/>
              <a:t> </a:t>
            </a:r>
            <a:r>
              <a:rPr lang="fi-FI" dirty="0" smtClean="0"/>
              <a:t>penataan</a:t>
            </a:r>
            <a:r>
              <a:rPr lang="fi-FI" dirty="0"/>
              <a:t>, pemanfaatan, pemeliharaan, pemulihan dan </a:t>
            </a:r>
            <a:r>
              <a:rPr lang="fi-FI" dirty="0" smtClean="0"/>
              <a:t>pengawasan, </a:t>
            </a:r>
            <a:r>
              <a:rPr lang="sv-SE" dirty="0" smtClean="0"/>
              <a:t>pengelolaan </a:t>
            </a:r>
            <a:r>
              <a:rPr lang="sv-SE" dirty="0"/>
              <a:t>lingkungan hidup diarahkan pada upaya mencegah </a:t>
            </a:r>
            <a:r>
              <a:rPr lang="sv-SE" dirty="0" smtClean="0"/>
              <a:t>terjadinya </a:t>
            </a:r>
            <a:r>
              <a:rPr lang="en-US" dirty="0" err="1" smtClean="0"/>
              <a:t>kerusakan</a:t>
            </a:r>
            <a:r>
              <a:rPr lang="en-US" dirty="0" smtClean="0"/>
              <a:t> </a:t>
            </a:r>
            <a:r>
              <a:rPr lang="en-US" dirty="0" err="1"/>
              <a:t>sumberdaya</a:t>
            </a:r>
            <a:r>
              <a:rPr lang="en-US" dirty="0"/>
              <a:t> </a:t>
            </a:r>
            <a:r>
              <a:rPr lang="en-US" dirty="0" err="1"/>
              <a:t>alam</a:t>
            </a:r>
            <a:r>
              <a:rPr lang="en-US" dirty="0"/>
              <a:t> </a:t>
            </a:r>
            <a:r>
              <a:rPr lang="en-US" dirty="0" err="1"/>
              <a:t>dan</a:t>
            </a:r>
            <a:r>
              <a:rPr lang="en-US" dirty="0"/>
              <a:t> </a:t>
            </a:r>
            <a:r>
              <a:rPr lang="en-US" dirty="0" err="1"/>
              <a:t>mencegah</a:t>
            </a:r>
            <a:r>
              <a:rPr lang="en-US" dirty="0"/>
              <a:t> </a:t>
            </a:r>
            <a:r>
              <a:rPr lang="en-US" dirty="0" err="1"/>
              <a:t>terjadinya</a:t>
            </a:r>
            <a:r>
              <a:rPr lang="en-US" dirty="0"/>
              <a:t> </a:t>
            </a:r>
            <a:r>
              <a:rPr lang="en-US" dirty="0" err="1"/>
              <a:t>penurunan</a:t>
            </a:r>
            <a:r>
              <a:rPr lang="en-US" dirty="0"/>
              <a:t> </a:t>
            </a:r>
            <a:r>
              <a:rPr lang="en-US" dirty="0" err="1" smtClean="0"/>
              <a:t>kualitas</a:t>
            </a:r>
            <a:r>
              <a:rPr lang="en-US" dirty="0" smtClean="0"/>
              <a:t> </a:t>
            </a:r>
            <a:r>
              <a:rPr lang="en-US" dirty="0" err="1" smtClean="0"/>
              <a:t>lingkungan</a:t>
            </a:r>
            <a:r>
              <a:rPr lang="en-US" dirty="0" smtClean="0"/>
              <a:t> </a:t>
            </a:r>
            <a:r>
              <a:rPr lang="en-US" dirty="0" err="1"/>
              <a:t>serta</a:t>
            </a:r>
            <a:r>
              <a:rPr lang="en-US" dirty="0"/>
              <a:t> </a:t>
            </a:r>
            <a:r>
              <a:rPr lang="en-US" dirty="0" err="1"/>
              <a:t>meningkatkan</a:t>
            </a:r>
            <a:r>
              <a:rPr lang="en-US" dirty="0"/>
              <a:t> </a:t>
            </a:r>
            <a:r>
              <a:rPr lang="en-US" dirty="0" err="1"/>
              <a:t>daya</a:t>
            </a:r>
            <a:r>
              <a:rPr lang="en-US" dirty="0"/>
              <a:t> </a:t>
            </a:r>
            <a:r>
              <a:rPr lang="en-US" dirty="0" err="1"/>
              <a:t>dukung</a:t>
            </a:r>
            <a:r>
              <a:rPr lang="en-US" dirty="0"/>
              <a:t> </a:t>
            </a:r>
            <a:r>
              <a:rPr lang="en-US" dirty="0" err="1"/>
              <a:t>lingkungan</a:t>
            </a:r>
            <a:r>
              <a:rPr lang="en-US" dirty="0"/>
              <a:t> </a:t>
            </a:r>
            <a:r>
              <a:rPr lang="en-US" dirty="0" err="1" smtClean="0"/>
              <a:t>sehingga</a:t>
            </a:r>
            <a:r>
              <a:rPr lang="en-US" dirty="0" smtClean="0"/>
              <a:t> </a:t>
            </a:r>
            <a:r>
              <a:rPr lang="en-US" dirty="0" err="1" smtClean="0"/>
              <a:t>pembangunan</a:t>
            </a:r>
            <a:r>
              <a:rPr lang="en-US" dirty="0" smtClean="0"/>
              <a:t> </a:t>
            </a:r>
            <a:r>
              <a:rPr lang="en-US" dirty="0"/>
              <a:t>yang </a:t>
            </a:r>
            <a:r>
              <a:rPr lang="en-US" dirty="0" err="1"/>
              <a:t>berkelanjutan</a:t>
            </a:r>
            <a:r>
              <a:rPr lang="en-US" dirty="0"/>
              <a:t> </a:t>
            </a:r>
            <a:r>
              <a:rPr lang="en-US" dirty="0" err="1"/>
              <a:t>dapat</a:t>
            </a:r>
            <a:r>
              <a:rPr lang="en-US" dirty="0"/>
              <a:t> </a:t>
            </a:r>
            <a:r>
              <a:rPr lang="en-US" dirty="0" err="1"/>
              <a:t>dilaksanakan</a:t>
            </a:r>
            <a:r>
              <a:rPr lang="en-US" dirty="0"/>
              <a:t>, agar </a:t>
            </a:r>
            <a:r>
              <a:rPr lang="en-US" dirty="0" err="1" smtClean="0"/>
              <a:t>memberikan</a:t>
            </a:r>
            <a:r>
              <a:rPr lang="en-US" dirty="0" smtClean="0"/>
              <a:t> </a:t>
            </a:r>
            <a:r>
              <a:rPr lang="en-US" dirty="0" err="1" smtClean="0"/>
              <a:t>manfaat</a:t>
            </a:r>
            <a:r>
              <a:rPr lang="en-US" dirty="0" smtClean="0"/>
              <a:t> </a:t>
            </a:r>
            <a:r>
              <a:rPr lang="en-US" dirty="0" err="1"/>
              <a:t>sebesar-besarnya</a:t>
            </a:r>
            <a:r>
              <a:rPr lang="en-US" dirty="0"/>
              <a:t> </a:t>
            </a:r>
            <a:r>
              <a:rPr lang="en-US" dirty="0" err="1"/>
              <a:t>bagi</a:t>
            </a:r>
            <a:r>
              <a:rPr lang="en-US" dirty="0"/>
              <a:t> </a:t>
            </a:r>
            <a:r>
              <a:rPr lang="en-US" dirty="0" err="1"/>
              <a:t>kemakmuran</a:t>
            </a:r>
            <a:r>
              <a:rPr lang="en-US" dirty="0"/>
              <a:t> </a:t>
            </a:r>
            <a:r>
              <a:rPr lang="en-US" dirty="0" err="1"/>
              <a:t>rakyat</a:t>
            </a:r>
            <a:endParaRPr lang="en-US" dirty="0" smtClean="0"/>
          </a:p>
          <a:p>
            <a:endParaRPr lang="en-US" dirty="0"/>
          </a:p>
        </p:txBody>
      </p:sp>
    </p:spTree>
    <p:extLst>
      <p:ext uri="{BB962C8B-B14F-4D97-AF65-F5344CB8AC3E}">
        <p14:creationId xmlns:p14="http://schemas.microsoft.com/office/powerpoint/2010/main" val="20885901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4219" y="457201"/>
            <a:ext cx="8195562" cy="599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3801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10000"/>
          </a:bodyPr>
          <a:lstStyle/>
          <a:p>
            <a:pPr marL="0" indent="0">
              <a:buNone/>
            </a:pPr>
            <a:r>
              <a:rPr lang="en-US" sz="2400" b="1" dirty="0"/>
              <a:t>Parameter-parameter yang </a:t>
            </a:r>
            <a:r>
              <a:rPr lang="en-US" sz="2400" b="1" dirty="0" err="1"/>
              <a:t>digunakan</a:t>
            </a:r>
            <a:r>
              <a:rPr lang="en-US" sz="2400" b="1" dirty="0"/>
              <a:t> </a:t>
            </a:r>
            <a:r>
              <a:rPr lang="en-US" sz="2400" b="1" dirty="0" err="1"/>
              <a:t>dalam</a:t>
            </a:r>
            <a:r>
              <a:rPr lang="en-US" sz="2400" b="1" dirty="0"/>
              <a:t> </a:t>
            </a:r>
            <a:r>
              <a:rPr lang="en-US" sz="2400" b="1" dirty="0" err="1"/>
              <a:t>pengukuran</a:t>
            </a:r>
            <a:r>
              <a:rPr lang="en-US" sz="2400" b="1" dirty="0"/>
              <a:t> </a:t>
            </a:r>
            <a:r>
              <a:rPr lang="en-US" sz="2400" b="1" dirty="0" err="1"/>
              <a:t>kualitas</a:t>
            </a:r>
            <a:r>
              <a:rPr lang="en-US" sz="2400" b="1" dirty="0"/>
              <a:t> air </a:t>
            </a:r>
            <a:r>
              <a:rPr lang="en-US" sz="2400" b="1" dirty="0" err="1"/>
              <a:t>limbah</a:t>
            </a:r>
            <a:r>
              <a:rPr lang="en-US" sz="2400" b="1" dirty="0"/>
              <a:t>:</a:t>
            </a:r>
          </a:p>
          <a:p>
            <a:r>
              <a:rPr lang="en-US" sz="2400" dirty="0"/>
              <a:t>BOD (</a:t>
            </a:r>
            <a:r>
              <a:rPr lang="en-US" sz="2400" i="1" dirty="0"/>
              <a:t>Biochemical Oxygen Demand</a:t>
            </a:r>
            <a:r>
              <a:rPr lang="en-US" sz="2400" dirty="0"/>
              <a:t>) </a:t>
            </a:r>
            <a:r>
              <a:rPr lang="en-US" sz="2400" dirty="0" err="1"/>
              <a:t>adalah</a:t>
            </a:r>
            <a:r>
              <a:rPr lang="en-US" sz="2400" dirty="0"/>
              <a:t> </a:t>
            </a:r>
            <a:r>
              <a:rPr lang="en-US" sz="2400" dirty="0" err="1"/>
              <a:t>banyaknya</a:t>
            </a:r>
            <a:r>
              <a:rPr lang="en-US" sz="2400" dirty="0"/>
              <a:t> </a:t>
            </a:r>
            <a:r>
              <a:rPr lang="en-US" sz="2400" dirty="0" err="1"/>
              <a:t>oksigen</a:t>
            </a:r>
            <a:r>
              <a:rPr lang="en-US" sz="2400" dirty="0"/>
              <a:t> </a:t>
            </a:r>
            <a:r>
              <a:rPr lang="en-US" sz="2400" dirty="0" err="1"/>
              <a:t>dalam</a:t>
            </a:r>
            <a:r>
              <a:rPr lang="en-US" sz="2400" dirty="0"/>
              <a:t> ppm </a:t>
            </a:r>
            <a:r>
              <a:rPr lang="en-US" sz="2400" dirty="0" err="1"/>
              <a:t>atau</a:t>
            </a:r>
            <a:r>
              <a:rPr lang="en-US" sz="2400" dirty="0"/>
              <a:t> </a:t>
            </a:r>
            <a:r>
              <a:rPr lang="en-US" sz="2400" dirty="0" smtClean="0"/>
              <a:t>mg/l yang </a:t>
            </a:r>
            <a:r>
              <a:rPr lang="en-US" sz="2400" dirty="0" err="1"/>
              <a:t>dipergunakan</a:t>
            </a:r>
            <a:r>
              <a:rPr lang="en-US" sz="2400" dirty="0"/>
              <a:t> </a:t>
            </a:r>
            <a:r>
              <a:rPr lang="en-US" sz="2400" dirty="0" err="1"/>
              <a:t>untuk</a:t>
            </a:r>
            <a:r>
              <a:rPr lang="en-US" sz="2400" dirty="0"/>
              <a:t> </a:t>
            </a:r>
            <a:r>
              <a:rPr lang="en-US" sz="2400" dirty="0" err="1"/>
              <a:t>menguraikan</a:t>
            </a:r>
            <a:r>
              <a:rPr lang="en-US" sz="2400" dirty="0"/>
              <a:t> </a:t>
            </a:r>
            <a:r>
              <a:rPr lang="en-US" sz="2400" dirty="0" err="1"/>
              <a:t>bahan</a:t>
            </a:r>
            <a:r>
              <a:rPr lang="en-US" sz="2400" dirty="0"/>
              <a:t> </a:t>
            </a:r>
            <a:r>
              <a:rPr lang="en-US" sz="2400" dirty="0" err="1"/>
              <a:t>organik</a:t>
            </a:r>
            <a:r>
              <a:rPr lang="en-US" sz="2400" dirty="0"/>
              <a:t> </a:t>
            </a:r>
            <a:r>
              <a:rPr lang="en-US" sz="2400" dirty="0" err="1"/>
              <a:t>oleh</a:t>
            </a:r>
            <a:r>
              <a:rPr lang="en-US" sz="2400" dirty="0"/>
              <a:t> </a:t>
            </a:r>
            <a:r>
              <a:rPr lang="en-US" sz="2400" dirty="0" err="1"/>
              <a:t>mikroorganisme</a:t>
            </a:r>
            <a:r>
              <a:rPr lang="en-US" sz="2400" dirty="0"/>
              <a:t>. (</a:t>
            </a:r>
            <a:r>
              <a:rPr lang="en-US" sz="2400" dirty="0" err="1" smtClean="0"/>
              <a:t>secara</a:t>
            </a:r>
            <a:r>
              <a:rPr lang="en-US" sz="2400" dirty="0" smtClean="0"/>
              <a:t> </a:t>
            </a:r>
            <a:r>
              <a:rPr lang="en-US" sz="2400" dirty="0" err="1" smtClean="0"/>
              <a:t>biokimiawi</a:t>
            </a:r>
            <a:r>
              <a:rPr lang="en-US" sz="2400" dirty="0"/>
              <a:t>)</a:t>
            </a:r>
          </a:p>
          <a:p>
            <a:r>
              <a:rPr lang="en-US" sz="2400" dirty="0"/>
              <a:t>COD (</a:t>
            </a:r>
            <a:r>
              <a:rPr lang="en-US" sz="2400" i="1" dirty="0"/>
              <a:t>Chemical Oxygen Demand</a:t>
            </a:r>
            <a:r>
              <a:rPr lang="en-US" sz="2400" dirty="0"/>
              <a:t>) </a:t>
            </a:r>
            <a:r>
              <a:rPr lang="en-US" sz="2400" dirty="0" err="1"/>
              <a:t>adalah</a:t>
            </a:r>
            <a:r>
              <a:rPr lang="en-US" sz="2400" dirty="0"/>
              <a:t> </a:t>
            </a:r>
            <a:r>
              <a:rPr lang="en-US" sz="2400" dirty="0" err="1"/>
              <a:t>banyaknya</a:t>
            </a:r>
            <a:r>
              <a:rPr lang="en-US" sz="2400" dirty="0"/>
              <a:t> </a:t>
            </a:r>
            <a:r>
              <a:rPr lang="en-US" sz="2400" dirty="0" err="1"/>
              <a:t>oksigen</a:t>
            </a:r>
            <a:r>
              <a:rPr lang="en-US" sz="2400" dirty="0"/>
              <a:t> </a:t>
            </a:r>
            <a:r>
              <a:rPr lang="en-US" sz="2400" dirty="0" err="1"/>
              <a:t>dalam</a:t>
            </a:r>
            <a:r>
              <a:rPr lang="en-US" sz="2400" dirty="0"/>
              <a:t> ppm </a:t>
            </a:r>
            <a:r>
              <a:rPr lang="en-US" sz="2400" dirty="0" err="1"/>
              <a:t>atau</a:t>
            </a:r>
            <a:r>
              <a:rPr lang="en-US" sz="2400" dirty="0"/>
              <a:t> mg/l </a:t>
            </a:r>
            <a:r>
              <a:rPr lang="en-US" sz="2400" dirty="0" smtClean="0"/>
              <a:t>yang </a:t>
            </a:r>
            <a:r>
              <a:rPr lang="en-US" sz="2400" dirty="0" err="1" smtClean="0"/>
              <a:t>dibutuhkan</a:t>
            </a:r>
            <a:r>
              <a:rPr lang="en-US" sz="2400" dirty="0" smtClean="0"/>
              <a:t> </a:t>
            </a:r>
            <a:r>
              <a:rPr lang="en-US" sz="2400" dirty="0" err="1"/>
              <a:t>untuk</a:t>
            </a:r>
            <a:r>
              <a:rPr lang="en-US" sz="2400" dirty="0"/>
              <a:t> </a:t>
            </a:r>
            <a:r>
              <a:rPr lang="en-US" sz="2400" dirty="0" err="1"/>
              <a:t>menguraikan</a:t>
            </a:r>
            <a:r>
              <a:rPr lang="en-US" sz="2400" dirty="0"/>
              <a:t> </a:t>
            </a:r>
            <a:r>
              <a:rPr lang="en-US" sz="2400" dirty="0" err="1"/>
              <a:t>bahan</a:t>
            </a:r>
            <a:r>
              <a:rPr lang="en-US" sz="2400" dirty="0"/>
              <a:t> </a:t>
            </a:r>
            <a:r>
              <a:rPr lang="en-US" sz="2400" dirty="0" err="1"/>
              <a:t>organik</a:t>
            </a:r>
            <a:r>
              <a:rPr lang="en-US" sz="2400" dirty="0"/>
              <a:t> </a:t>
            </a:r>
            <a:r>
              <a:rPr lang="en-US" sz="2400" dirty="0" err="1"/>
              <a:t>secara</a:t>
            </a:r>
            <a:r>
              <a:rPr lang="en-US" sz="2400" dirty="0"/>
              <a:t> </a:t>
            </a:r>
            <a:r>
              <a:rPr lang="en-US" sz="2400" dirty="0" err="1"/>
              <a:t>kimiawi</a:t>
            </a:r>
            <a:r>
              <a:rPr lang="en-US" sz="2400" dirty="0"/>
              <a:t> (</a:t>
            </a:r>
            <a:r>
              <a:rPr lang="en-US" sz="2400" dirty="0" err="1" smtClean="0"/>
              <a:t>menggunakan</a:t>
            </a:r>
            <a:r>
              <a:rPr lang="en-US" sz="2400" dirty="0" smtClean="0"/>
              <a:t> </a:t>
            </a:r>
            <a:r>
              <a:rPr lang="en-US" sz="2400" dirty="0" err="1" smtClean="0"/>
              <a:t>oksidator</a:t>
            </a:r>
            <a:r>
              <a:rPr lang="en-US" sz="2400" dirty="0" smtClean="0"/>
              <a:t> </a:t>
            </a:r>
            <a:r>
              <a:rPr lang="en-US" sz="2400" dirty="0"/>
              <a:t>yang </a:t>
            </a:r>
            <a:r>
              <a:rPr lang="en-US" sz="2400" dirty="0" err="1"/>
              <a:t>kuat</a:t>
            </a:r>
            <a:r>
              <a:rPr lang="en-US" sz="2400" dirty="0"/>
              <a:t> </a:t>
            </a:r>
            <a:r>
              <a:rPr lang="en-US" sz="2400" dirty="0" err="1"/>
              <a:t>seperti</a:t>
            </a:r>
            <a:r>
              <a:rPr lang="en-US" sz="2400" dirty="0"/>
              <a:t> </a:t>
            </a:r>
            <a:r>
              <a:rPr lang="en-US" sz="2400" dirty="0" err="1"/>
              <a:t>asam</a:t>
            </a:r>
            <a:r>
              <a:rPr lang="en-US" sz="2400" dirty="0"/>
              <a:t> </a:t>
            </a:r>
            <a:r>
              <a:rPr lang="en-US" sz="2400" dirty="0" err="1"/>
              <a:t>dikhromat</a:t>
            </a:r>
            <a:r>
              <a:rPr lang="en-US" sz="2400" dirty="0"/>
              <a:t> &amp; </a:t>
            </a:r>
            <a:r>
              <a:rPr lang="en-US" sz="2400" dirty="0" err="1"/>
              <a:t>asam</a:t>
            </a:r>
            <a:r>
              <a:rPr lang="en-US" sz="2400" dirty="0"/>
              <a:t> </a:t>
            </a:r>
            <a:r>
              <a:rPr lang="en-US" sz="2400" dirty="0" err="1"/>
              <a:t>sulfat</a:t>
            </a:r>
            <a:r>
              <a:rPr lang="en-US" sz="2400" dirty="0"/>
              <a:t> </a:t>
            </a:r>
            <a:r>
              <a:rPr lang="en-US" sz="2400" dirty="0" err="1"/>
              <a:t>atau</a:t>
            </a:r>
            <a:r>
              <a:rPr lang="en-US" sz="2400" dirty="0"/>
              <a:t> </a:t>
            </a:r>
            <a:r>
              <a:rPr lang="en-US" sz="2400" dirty="0" err="1" smtClean="0"/>
              <a:t>potasium</a:t>
            </a:r>
            <a:r>
              <a:rPr lang="en-US" sz="2400" dirty="0" smtClean="0"/>
              <a:t> </a:t>
            </a:r>
            <a:r>
              <a:rPr lang="en-US" sz="2400" dirty="0" err="1" smtClean="0"/>
              <a:t>permanganat</a:t>
            </a:r>
            <a:r>
              <a:rPr lang="en-US" sz="2400" dirty="0" smtClean="0"/>
              <a:t> </a:t>
            </a:r>
            <a:r>
              <a:rPr lang="en-US" sz="2400" dirty="0" err="1"/>
              <a:t>dan</a:t>
            </a:r>
            <a:r>
              <a:rPr lang="en-US" sz="2400" dirty="0"/>
              <a:t> </a:t>
            </a:r>
            <a:r>
              <a:rPr lang="en-US" sz="2400" dirty="0" err="1"/>
              <a:t>asam</a:t>
            </a:r>
            <a:r>
              <a:rPr lang="en-US" sz="2400" dirty="0"/>
              <a:t> </a:t>
            </a:r>
            <a:r>
              <a:rPr lang="en-US" sz="2400" dirty="0" err="1"/>
              <a:t>sulfat</a:t>
            </a:r>
            <a:r>
              <a:rPr lang="en-US" sz="2400" dirty="0"/>
              <a:t> </a:t>
            </a:r>
            <a:r>
              <a:rPr lang="en-US" sz="2400" dirty="0" err="1"/>
              <a:t>dengan</a:t>
            </a:r>
            <a:r>
              <a:rPr lang="en-US" sz="2400" dirty="0"/>
              <a:t> </a:t>
            </a:r>
            <a:r>
              <a:rPr lang="en-US" sz="2400" dirty="0" err="1"/>
              <a:t>katalis</a:t>
            </a:r>
            <a:r>
              <a:rPr lang="en-US" sz="2400" dirty="0"/>
              <a:t> </a:t>
            </a:r>
            <a:r>
              <a:rPr lang="en-US" sz="2400" dirty="0" err="1"/>
              <a:t>garam</a:t>
            </a:r>
            <a:r>
              <a:rPr lang="en-US" sz="2400" dirty="0"/>
              <a:t> </a:t>
            </a:r>
            <a:r>
              <a:rPr lang="en-US" sz="2400" dirty="0" err="1"/>
              <a:t>perak</a:t>
            </a:r>
            <a:r>
              <a:rPr lang="en-US" sz="2400" dirty="0"/>
              <a:t> </a:t>
            </a:r>
            <a:r>
              <a:rPr lang="en-US" sz="2400" dirty="0" err="1"/>
              <a:t>dan</a:t>
            </a:r>
            <a:r>
              <a:rPr lang="en-US" sz="2400" dirty="0"/>
              <a:t> </a:t>
            </a:r>
            <a:r>
              <a:rPr lang="en-US" sz="2400" dirty="0" err="1"/>
              <a:t>garam</a:t>
            </a:r>
            <a:r>
              <a:rPr lang="en-US" sz="2400" dirty="0"/>
              <a:t> </a:t>
            </a:r>
            <a:r>
              <a:rPr lang="en-US" sz="2400" dirty="0" err="1"/>
              <a:t>merkuri</a:t>
            </a:r>
            <a:r>
              <a:rPr lang="en-US" sz="2400" dirty="0"/>
              <a:t>)</a:t>
            </a:r>
          </a:p>
          <a:p>
            <a:r>
              <a:rPr lang="en-US" sz="2400" dirty="0"/>
              <a:t>TSS (</a:t>
            </a:r>
            <a:r>
              <a:rPr lang="en-US" sz="2400" i="1" dirty="0"/>
              <a:t>Total Suspended Solid</a:t>
            </a:r>
            <a:r>
              <a:rPr lang="en-US" sz="2400" dirty="0"/>
              <a:t>) </a:t>
            </a:r>
            <a:r>
              <a:rPr lang="en-US" sz="2400" dirty="0" err="1"/>
              <a:t>adalah</a:t>
            </a:r>
            <a:r>
              <a:rPr lang="en-US" sz="2400" dirty="0"/>
              <a:t> total </a:t>
            </a:r>
            <a:r>
              <a:rPr lang="en-US" sz="2400" dirty="0" err="1"/>
              <a:t>padatan</a:t>
            </a:r>
            <a:r>
              <a:rPr lang="en-US" sz="2400" dirty="0"/>
              <a:t> </a:t>
            </a:r>
            <a:r>
              <a:rPr lang="en-US" sz="2400" dirty="0" err="1"/>
              <a:t>tersuspensi</a:t>
            </a:r>
            <a:r>
              <a:rPr lang="en-US" sz="2400" dirty="0"/>
              <a:t>, </a:t>
            </a:r>
            <a:r>
              <a:rPr lang="en-US" sz="2400" dirty="0" err="1"/>
              <a:t>yaitu</a:t>
            </a:r>
            <a:r>
              <a:rPr lang="en-US" sz="2400" dirty="0"/>
              <a:t> </a:t>
            </a:r>
            <a:r>
              <a:rPr lang="en-US" sz="2400" dirty="0" err="1"/>
              <a:t>padatan</a:t>
            </a:r>
            <a:r>
              <a:rPr lang="en-US" sz="2400" dirty="0"/>
              <a:t> </a:t>
            </a:r>
            <a:r>
              <a:rPr lang="en-US" sz="2400" dirty="0" smtClean="0"/>
              <a:t>yang </a:t>
            </a:r>
            <a:r>
              <a:rPr lang="en-US" sz="2400" dirty="0" err="1" smtClean="0"/>
              <a:t>menyebabkan</a:t>
            </a:r>
            <a:r>
              <a:rPr lang="en-US" sz="2400" dirty="0" smtClean="0"/>
              <a:t> </a:t>
            </a:r>
            <a:r>
              <a:rPr lang="en-US" sz="2400" dirty="0" err="1"/>
              <a:t>kekeruhan</a:t>
            </a:r>
            <a:r>
              <a:rPr lang="en-US" sz="2400" dirty="0"/>
              <a:t> air, </a:t>
            </a:r>
            <a:r>
              <a:rPr lang="en-US" sz="2400" dirty="0" err="1"/>
              <a:t>tidak</a:t>
            </a:r>
            <a:r>
              <a:rPr lang="en-US" sz="2400" dirty="0"/>
              <a:t> </a:t>
            </a:r>
            <a:r>
              <a:rPr lang="en-US" sz="2400" dirty="0" err="1"/>
              <a:t>larut</a:t>
            </a:r>
            <a:r>
              <a:rPr lang="en-US" sz="2400" dirty="0"/>
              <a:t> </a:t>
            </a:r>
            <a:r>
              <a:rPr lang="en-US" sz="2400" dirty="0" err="1"/>
              <a:t>dan</a:t>
            </a:r>
            <a:r>
              <a:rPr lang="en-US" sz="2400" dirty="0"/>
              <a:t> </a:t>
            </a:r>
            <a:r>
              <a:rPr lang="en-US" sz="2400" dirty="0" err="1"/>
              <a:t>tidak</a:t>
            </a:r>
            <a:r>
              <a:rPr lang="en-US" sz="2400" dirty="0"/>
              <a:t> </a:t>
            </a:r>
            <a:r>
              <a:rPr lang="en-US" sz="2400" dirty="0" err="1"/>
              <a:t>mengendap</a:t>
            </a:r>
            <a:r>
              <a:rPr lang="en-US" sz="2400" dirty="0"/>
              <a:t> </a:t>
            </a:r>
            <a:r>
              <a:rPr lang="en-US" sz="2400" dirty="0" err="1"/>
              <a:t>langsung</a:t>
            </a:r>
            <a:r>
              <a:rPr lang="en-US" sz="2400" dirty="0"/>
              <a:t>.</a:t>
            </a:r>
          </a:p>
          <a:p>
            <a:r>
              <a:rPr lang="en-US" sz="2400" dirty="0"/>
              <a:t>DO (Dissolved Oxygen) </a:t>
            </a:r>
            <a:r>
              <a:rPr lang="en-US" sz="2400" dirty="0" err="1"/>
              <a:t>atau</a:t>
            </a:r>
            <a:r>
              <a:rPr lang="en-US" sz="2400" dirty="0"/>
              <a:t> </a:t>
            </a:r>
            <a:r>
              <a:rPr lang="en-US" sz="2400" dirty="0" err="1"/>
              <a:t>oksigen</a:t>
            </a:r>
            <a:r>
              <a:rPr lang="en-US" sz="2400" dirty="0"/>
              <a:t> </a:t>
            </a:r>
            <a:r>
              <a:rPr lang="en-US" sz="2400" dirty="0" err="1"/>
              <a:t>terlarut</a:t>
            </a:r>
            <a:r>
              <a:rPr lang="en-US" sz="2400" dirty="0"/>
              <a:t> </a:t>
            </a:r>
            <a:r>
              <a:rPr lang="en-US" sz="2400" dirty="0" err="1"/>
              <a:t>adalah</a:t>
            </a:r>
            <a:r>
              <a:rPr lang="en-US" sz="2400" dirty="0"/>
              <a:t> </a:t>
            </a:r>
            <a:r>
              <a:rPr lang="en-US" sz="2400" dirty="0" err="1"/>
              <a:t>banyaknya</a:t>
            </a:r>
            <a:r>
              <a:rPr lang="en-US" sz="2400" dirty="0"/>
              <a:t> </a:t>
            </a:r>
            <a:r>
              <a:rPr lang="en-US" sz="2400" dirty="0" err="1"/>
              <a:t>oksigen</a:t>
            </a:r>
            <a:r>
              <a:rPr lang="en-US" sz="2400" dirty="0"/>
              <a:t> yang </a:t>
            </a:r>
            <a:r>
              <a:rPr lang="en-US" sz="2400" dirty="0" err="1" smtClean="0"/>
              <a:t>terkandung</a:t>
            </a:r>
            <a:r>
              <a:rPr lang="en-US" sz="2400" dirty="0" smtClean="0"/>
              <a:t> di </a:t>
            </a:r>
            <a:r>
              <a:rPr lang="en-US" sz="2400" dirty="0" err="1"/>
              <a:t>dalam</a:t>
            </a:r>
            <a:r>
              <a:rPr lang="en-US" sz="2400" dirty="0"/>
              <a:t> air </a:t>
            </a:r>
            <a:r>
              <a:rPr lang="en-US" sz="2400" dirty="0" err="1"/>
              <a:t>dan</a:t>
            </a:r>
            <a:r>
              <a:rPr lang="en-US" sz="2400" dirty="0"/>
              <a:t> </a:t>
            </a:r>
            <a:r>
              <a:rPr lang="en-US" sz="2400" dirty="0" err="1"/>
              <a:t>diukur</a:t>
            </a:r>
            <a:r>
              <a:rPr lang="en-US" sz="2400" dirty="0"/>
              <a:t> </a:t>
            </a:r>
            <a:r>
              <a:rPr lang="en-US" sz="2400" dirty="0" err="1"/>
              <a:t>dalam</a:t>
            </a:r>
            <a:r>
              <a:rPr lang="en-US" sz="2400" dirty="0"/>
              <a:t> </a:t>
            </a:r>
            <a:r>
              <a:rPr lang="en-US" sz="2400" dirty="0" err="1"/>
              <a:t>satuan</a:t>
            </a:r>
            <a:r>
              <a:rPr lang="en-US" sz="2400" dirty="0"/>
              <a:t> mg/l. </a:t>
            </a:r>
            <a:r>
              <a:rPr lang="en-US" sz="2400" dirty="0" err="1"/>
              <a:t>Oksigen</a:t>
            </a:r>
            <a:r>
              <a:rPr lang="en-US" sz="2400" dirty="0"/>
              <a:t> </a:t>
            </a:r>
            <a:r>
              <a:rPr lang="en-US" sz="2400" dirty="0" err="1"/>
              <a:t>terlarut</a:t>
            </a:r>
            <a:r>
              <a:rPr lang="en-US" sz="2400" dirty="0"/>
              <a:t> </a:t>
            </a:r>
            <a:r>
              <a:rPr lang="en-US" sz="2400" dirty="0" err="1"/>
              <a:t>ini</a:t>
            </a:r>
            <a:r>
              <a:rPr lang="en-US" sz="2400" dirty="0"/>
              <a:t> </a:t>
            </a:r>
            <a:r>
              <a:rPr lang="en-US" sz="2400" dirty="0" err="1"/>
              <a:t>digunakan</a:t>
            </a:r>
            <a:r>
              <a:rPr lang="en-US" sz="2400" dirty="0"/>
              <a:t> </a:t>
            </a:r>
            <a:r>
              <a:rPr lang="en-US" sz="2400" dirty="0" err="1" smtClean="0"/>
              <a:t>sebagai</a:t>
            </a:r>
            <a:r>
              <a:rPr lang="en-US" sz="2400" dirty="0" smtClean="0"/>
              <a:t> </a:t>
            </a:r>
            <a:r>
              <a:rPr lang="en-US" sz="2400" dirty="0" err="1" smtClean="0"/>
              <a:t>derajat</a:t>
            </a:r>
            <a:r>
              <a:rPr lang="en-US" sz="2400" dirty="0" smtClean="0"/>
              <a:t> </a:t>
            </a:r>
            <a:r>
              <a:rPr lang="en-US" sz="2400" dirty="0" err="1"/>
              <a:t>pengotoran</a:t>
            </a:r>
            <a:r>
              <a:rPr lang="en-US" sz="2400" dirty="0"/>
              <a:t> </a:t>
            </a:r>
            <a:r>
              <a:rPr lang="en-US" sz="2400" dirty="0" err="1"/>
              <a:t>limbah</a:t>
            </a:r>
            <a:r>
              <a:rPr lang="en-US" sz="2400" dirty="0"/>
              <a:t> yang </a:t>
            </a:r>
            <a:r>
              <a:rPr lang="en-US" sz="2400" dirty="0" err="1"/>
              <a:t>ada</a:t>
            </a:r>
            <a:r>
              <a:rPr lang="en-US" sz="2400" dirty="0"/>
              <a:t>. </a:t>
            </a:r>
            <a:r>
              <a:rPr lang="en-US" sz="2400" dirty="0" err="1"/>
              <a:t>Semakin</a:t>
            </a:r>
            <a:r>
              <a:rPr lang="en-US" sz="2400" dirty="0"/>
              <a:t> </a:t>
            </a:r>
            <a:r>
              <a:rPr lang="en-US" sz="2400" dirty="0" err="1"/>
              <a:t>besar</a:t>
            </a:r>
            <a:r>
              <a:rPr lang="en-US" sz="2400" dirty="0"/>
              <a:t> </a:t>
            </a:r>
            <a:r>
              <a:rPr lang="en-US" sz="2400" dirty="0" err="1"/>
              <a:t>oksigen</a:t>
            </a:r>
            <a:r>
              <a:rPr lang="en-US" sz="2400" dirty="0"/>
              <a:t> </a:t>
            </a:r>
            <a:r>
              <a:rPr lang="en-US" sz="2400" dirty="0" err="1"/>
              <a:t>terlarut</a:t>
            </a:r>
            <a:r>
              <a:rPr lang="en-US" sz="2400" dirty="0"/>
              <a:t>, </a:t>
            </a:r>
            <a:r>
              <a:rPr lang="en-US" sz="2400" dirty="0" err="1"/>
              <a:t>maka</a:t>
            </a:r>
            <a:r>
              <a:rPr lang="en-US" sz="2400" dirty="0"/>
              <a:t> </a:t>
            </a:r>
            <a:r>
              <a:rPr lang="en-US" sz="2400" dirty="0" err="1" smtClean="0"/>
              <a:t>derajat</a:t>
            </a:r>
            <a:r>
              <a:rPr lang="en-US" sz="2400" dirty="0" smtClean="0"/>
              <a:t> </a:t>
            </a:r>
            <a:r>
              <a:rPr lang="en-US" sz="2400" dirty="0" err="1" smtClean="0"/>
              <a:t>pengotoran</a:t>
            </a:r>
            <a:r>
              <a:rPr lang="en-US" sz="2400" dirty="0" smtClean="0"/>
              <a:t> </a:t>
            </a:r>
            <a:r>
              <a:rPr lang="en-US" sz="2400" dirty="0" err="1"/>
              <a:t>semakin</a:t>
            </a:r>
            <a:r>
              <a:rPr lang="en-US" sz="2400" dirty="0"/>
              <a:t> </a:t>
            </a:r>
            <a:r>
              <a:rPr lang="en-US" sz="2400" dirty="0" err="1"/>
              <a:t>kecil</a:t>
            </a:r>
            <a:r>
              <a:rPr lang="en-US" sz="2400" dirty="0"/>
              <a:t>.</a:t>
            </a:r>
            <a:endParaRPr lang="en-US" sz="2400" dirty="0"/>
          </a:p>
        </p:txBody>
      </p:sp>
    </p:spTree>
    <p:extLst>
      <p:ext uri="{BB962C8B-B14F-4D97-AF65-F5344CB8AC3E}">
        <p14:creationId xmlns:p14="http://schemas.microsoft.com/office/powerpoint/2010/main" val="29444976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200" b="1" dirty="0" err="1"/>
              <a:t>Permasalahan</a:t>
            </a:r>
            <a:r>
              <a:rPr lang="en-US" sz="3200" b="1" dirty="0"/>
              <a:t> </a:t>
            </a:r>
            <a:r>
              <a:rPr lang="en-US" sz="3200" b="1" dirty="0" err="1"/>
              <a:t>Dalam</a:t>
            </a:r>
            <a:r>
              <a:rPr lang="en-US" sz="3200" b="1" dirty="0"/>
              <a:t> </a:t>
            </a:r>
            <a:r>
              <a:rPr lang="en-US" sz="3200" b="1" dirty="0" err="1"/>
              <a:t>Pengelolaan</a:t>
            </a:r>
            <a:r>
              <a:rPr lang="en-US" sz="3200" b="1" dirty="0"/>
              <a:t> </a:t>
            </a:r>
            <a:r>
              <a:rPr lang="en-US" sz="3200" b="1" dirty="0" err="1"/>
              <a:t>Lingkungan</a:t>
            </a:r>
            <a:endParaRPr lang="en-US" sz="3200" dirty="0"/>
          </a:p>
        </p:txBody>
      </p:sp>
      <p:sp>
        <p:nvSpPr>
          <p:cNvPr id="3" name="Content Placeholder 2"/>
          <p:cNvSpPr>
            <a:spLocks noGrp="1"/>
          </p:cNvSpPr>
          <p:nvPr>
            <p:ph idx="1"/>
          </p:nvPr>
        </p:nvSpPr>
        <p:spPr>
          <a:xfrm>
            <a:off x="457200" y="990600"/>
            <a:ext cx="8229600" cy="5943600"/>
          </a:xfrm>
        </p:spPr>
        <p:txBody>
          <a:bodyPr>
            <a:normAutofit fontScale="70000" lnSpcReduction="20000"/>
          </a:bodyPr>
          <a:lstStyle/>
          <a:p>
            <a:pPr marL="571500" indent="-514350">
              <a:buFont typeface="+mj-lt"/>
              <a:buAutoNum type="arabicPeriod"/>
            </a:pPr>
            <a:r>
              <a:rPr lang="en-US" b="1" dirty="0" err="1" smtClean="0"/>
              <a:t>Kebijaksanaan</a:t>
            </a:r>
            <a:r>
              <a:rPr lang="en-US" dirty="0" smtClean="0"/>
              <a:t>.</a:t>
            </a:r>
          </a:p>
          <a:p>
            <a:pPr marL="914400"/>
            <a:r>
              <a:rPr lang="en-US" dirty="0" err="1" smtClean="0"/>
              <a:t>Kebijaksanaan</a:t>
            </a:r>
            <a:r>
              <a:rPr lang="en-US" dirty="0" smtClean="0"/>
              <a:t> </a:t>
            </a:r>
            <a:r>
              <a:rPr lang="en-US" dirty="0" err="1"/>
              <a:t>antar</a:t>
            </a:r>
            <a:r>
              <a:rPr lang="en-US" dirty="0"/>
              <a:t> </a:t>
            </a:r>
            <a:r>
              <a:rPr lang="en-US" dirty="0" err="1"/>
              <a:t>sektor</a:t>
            </a:r>
            <a:r>
              <a:rPr lang="en-US" dirty="0"/>
              <a:t> </a:t>
            </a:r>
            <a:r>
              <a:rPr lang="en-US" dirty="0" err="1"/>
              <a:t>umumnya</a:t>
            </a:r>
            <a:r>
              <a:rPr lang="en-US" dirty="0"/>
              <a:t> </a:t>
            </a:r>
            <a:r>
              <a:rPr lang="en-US" dirty="0" err="1"/>
              <a:t>masih</a:t>
            </a:r>
            <a:r>
              <a:rPr lang="en-US" dirty="0"/>
              <a:t> </a:t>
            </a:r>
            <a:r>
              <a:rPr lang="en-US" dirty="0" err="1"/>
              <a:t>belum</a:t>
            </a:r>
            <a:r>
              <a:rPr lang="en-US" dirty="0"/>
              <a:t> </a:t>
            </a:r>
            <a:r>
              <a:rPr lang="en-US" dirty="0" err="1"/>
              <a:t>memperhitungkan</a:t>
            </a:r>
            <a:r>
              <a:rPr lang="en-US" dirty="0"/>
              <a:t> </a:t>
            </a:r>
            <a:r>
              <a:rPr lang="en-US" dirty="0" err="1" smtClean="0"/>
              <a:t>keterkaitan</a:t>
            </a:r>
            <a:r>
              <a:rPr lang="en-US" dirty="0" smtClean="0"/>
              <a:t> </a:t>
            </a:r>
            <a:r>
              <a:rPr lang="en-US" dirty="0" err="1" smtClean="0"/>
              <a:t>dan</a:t>
            </a:r>
            <a:r>
              <a:rPr lang="en-US" dirty="0" smtClean="0"/>
              <a:t> </a:t>
            </a:r>
            <a:r>
              <a:rPr lang="en-US" dirty="0" err="1"/>
              <a:t>dinamika</a:t>
            </a:r>
            <a:r>
              <a:rPr lang="en-US" dirty="0"/>
              <a:t> </a:t>
            </a:r>
            <a:r>
              <a:rPr lang="en-US" dirty="0" err="1"/>
              <a:t>antara</a:t>
            </a:r>
            <a:r>
              <a:rPr lang="en-US" dirty="0"/>
              <a:t> </a:t>
            </a:r>
            <a:r>
              <a:rPr lang="en-US" dirty="0" err="1"/>
              <a:t>manusia</a:t>
            </a:r>
            <a:r>
              <a:rPr lang="en-US" dirty="0"/>
              <a:t>, </a:t>
            </a:r>
            <a:r>
              <a:rPr lang="en-US" dirty="0" err="1"/>
              <a:t>masyarakat</a:t>
            </a:r>
            <a:r>
              <a:rPr lang="en-US" dirty="0"/>
              <a:t> </a:t>
            </a:r>
            <a:r>
              <a:rPr lang="en-US" dirty="0" err="1"/>
              <a:t>dan</a:t>
            </a:r>
            <a:r>
              <a:rPr lang="en-US" dirty="0"/>
              <a:t> </a:t>
            </a:r>
            <a:r>
              <a:rPr lang="en-US" dirty="0" err="1"/>
              <a:t>lingkungan</a:t>
            </a:r>
            <a:r>
              <a:rPr lang="en-US" dirty="0"/>
              <a:t> </a:t>
            </a:r>
            <a:r>
              <a:rPr lang="en-US" dirty="0" err="1"/>
              <a:t>hidup</a:t>
            </a:r>
            <a:r>
              <a:rPr lang="en-US" dirty="0"/>
              <a:t>, </a:t>
            </a:r>
            <a:r>
              <a:rPr lang="en-US" dirty="0" err="1" smtClean="0"/>
              <a:t>sehingga</a:t>
            </a:r>
            <a:r>
              <a:rPr lang="en-US" dirty="0" smtClean="0"/>
              <a:t> </a:t>
            </a:r>
            <a:r>
              <a:rPr lang="en-US" dirty="0" err="1" smtClean="0"/>
              <a:t>menimbulkan</a:t>
            </a:r>
            <a:r>
              <a:rPr lang="en-US" dirty="0" smtClean="0"/>
              <a:t> </a:t>
            </a:r>
            <a:r>
              <a:rPr lang="en-US" dirty="0" err="1"/>
              <a:t>dampak</a:t>
            </a:r>
            <a:r>
              <a:rPr lang="en-US" dirty="0"/>
              <a:t> yang </a:t>
            </a:r>
            <a:r>
              <a:rPr lang="en-US" dirty="0" err="1"/>
              <a:t>kurang</a:t>
            </a:r>
            <a:r>
              <a:rPr lang="en-US" dirty="0"/>
              <a:t> </a:t>
            </a:r>
            <a:r>
              <a:rPr lang="en-US" dirty="0" err="1"/>
              <a:t>menguntungkan</a:t>
            </a:r>
            <a:r>
              <a:rPr lang="en-US" dirty="0"/>
              <a:t> </a:t>
            </a:r>
            <a:r>
              <a:rPr lang="en-US" dirty="0" err="1"/>
              <a:t>bagi</a:t>
            </a:r>
            <a:r>
              <a:rPr lang="en-US" dirty="0"/>
              <a:t> </a:t>
            </a:r>
            <a:r>
              <a:rPr lang="en-US" dirty="0" err="1"/>
              <a:t>sektor</a:t>
            </a:r>
            <a:r>
              <a:rPr lang="en-US" dirty="0"/>
              <a:t> lain </a:t>
            </a:r>
            <a:r>
              <a:rPr lang="en-US" dirty="0" err="1" smtClean="0"/>
              <a:t>atau</a:t>
            </a:r>
            <a:r>
              <a:rPr lang="en-US" dirty="0" smtClean="0"/>
              <a:t> </a:t>
            </a:r>
            <a:r>
              <a:rPr lang="en-US" dirty="0" err="1" smtClean="0"/>
              <a:t>masyarakat</a:t>
            </a:r>
            <a:r>
              <a:rPr lang="en-US" dirty="0" smtClean="0"/>
              <a:t> </a:t>
            </a:r>
            <a:r>
              <a:rPr lang="en-US" dirty="0" err="1"/>
              <a:t>tertentu</a:t>
            </a:r>
            <a:r>
              <a:rPr lang="en-US" dirty="0"/>
              <a:t>/</a:t>
            </a:r>
            <a:r>
              <a:rPr lang="en-US" dirty="0" err="1"/>
              <a:t>masyarakat</a:t>
            </a:r>
            <a:r>
              <a:rPr lang="en-US" dirty="0"/>
              <a:t> </a:t>
            </a:r>
            <a:r>
              <a:rPr lang="en-US" dirty="0" err="1"/>
              <a:t>luas</a:t>
            </a:r>
            <a:r>
              <a:rPr lang="en-US" dirty="0"/>
              <a:t>. Hal </a:t>
            </a:r>
            <a:r>
              <a:rPr lang="en-US" dirty="0" err="1"/>
              <a:t>ini</a:t>
            </a:r>
            <a:r>
              <a:rPr lang="en-US" dirty="0"/>
              <a:t> </a:t>
            </a:r>
            <a:r>
              <a:rPr lang="en-US" dirty="0" err="1"/>
              <a:t>terjadi</a:t>
            </a:r>
            <a:r>
              <a:rPr lang="en-US" dirty="0"/>
              <a:t> </a:t>
            </a:r>
            <a:r>
              <a:rPr lang="en-US" dirty="0" err="1"/>
              <a:t>karena</a:t>
            </a:r>
            <a:r>
              <a:rPr lang="en-US" dirty="0"/>
              <a:t> </a:t>
            </a:r>
            <a:r>
              <a:rPr lang="en-US" dirty="0" err="1"/>
              <a:t>belum</a:t>
            </a:r>
            <a:r>
              <a:rPr lang="en-US" dirty="0"/>
              <a:t> </a:t>
            </a:r>
            <a:r>
              <a:rPr lang="en-US" dirty="0" err="1" smtClean="0"/>
              <a:t>terpadunyaantar</a:t>
            </a:r>
            <a:r>
              <a:rPr lang="en-US" dirty="0" smtClean="0"/>
              <a:t> </a:t>
            </a:r>
            <a:r>
              <a:rPr lang="en-US" dirty="0" err="1" smtClean="0"/>
              <a:t>sektor</a:t>
            </a:r>
            <a:r>
              <a:rPr lang="en-US" dirty="0" smtClean="0"/>
              <a:t>.</a:t>
            </a:r>
          </a:p>
          <a:p>
            <a:pPr marL="914400"/>
            <a:r>
              <a:rPr lang="en-US" dirty="0" err="1" smtClean="0"/>
              <a:t>Kebijaksanaan</a:t>
            </a:r>
            <a:r>
              <a:rPr lang="en-US" dirty="0" smtClean="0"/>
              <a:t> </a:t>
            </a:r>
            <a:r>
              <a:rPr lang="en-US" dirty="0" err="1"/>
              <a:t>dalam</a:t>
            </a:r>
            <a:r>
              <a:rPr lang="en-US" dirty="0"/>
              <a:t> </a:t>
            </a:r>
            <a:r>
              <a:rPr lang="en-US" dirty="0" err="1"/>
              <a:t>bidang</a:t>
            </a:r>
            <a:r>
              <a:rPr lang="en-US" dirty="0"/>
              <a:t> </a:t>
            </a:r>
            <a:r>
              <a:rPr lang="en-US" dirty="0" err="1"/>
              <a:t>kependudukan</a:t>
            </a:r>
            <a:r>
              <a:rPr lang="en-US" dirty="0"/>
              <a:t> </a:t>
            </a:r>
            <a:r>
              <a:rPr lang="en-US" dirty="0" err="1"/>
              <a:t>belum</a:t>
            </a:r>
            <a:r>
              <a:rPr lang="en-US" dirty="0"/>
              <a:t> </a:t>
            </a:r>
            <a:r>
              <a:rPr lang="en-US" dirty="0" err="1" smtClean="0"/>
              <a:t>memperhitungkan</a:t>
            </a:r>
            <a:r>
              <a:rPr lang="en-US" dirty="0" smtClean="0"/>
              <a:t> </a:t>
            </a:r>
            <a:r>
              <a:rPr lang="en-US" dirty="0" err="1" smtClean="0"/>
              <a:t>kebijaksanaan</a:t>
            </a:r>
            <a:r>
              <a:rPr lang="en-US" dirty="0" smtClean="0"/>
              <a:t> </a:t>
            </a:r>
            <a:r>
              <a:rPr lang="en-US" dirty="0" err="1"/>
              <a:t>pembangunan</a:t>
            </a:r>
            <a:r>
              <a:rPr lang="en-US" dirty="0"/>
              <a:t> </a:t>
            </a:r>
            <a:r>
              <a:rPr lang="en-US" dirty="0" err="1"/>
              <a:t>lingkungan</a:t>
            </a:r>
            <a:r>
              <a:rPr lang="en-US" dirty="0"/>
              <a:t> </a:t>
            </a:r>
            <a:r>
              <a:rPr lang="en-US" dirty="0" err="1"/>
              <a:t>hidup</a:t>
            </a:r>
            <a:r>
              <a:rPr lang="en-US" dirty="0"/>
              <a:t> </a:t>
            </a:r>
            <a:r>
              <a:rPr lang="en-US" dirty="0" err="1"/>
              <a:t>untuk</a:t>
            </a:r>
            <a:r>
              <a:rPr lang="en-US" dirty="0"/>
              <a:t> </a:t>
            </a:r>
            <a:r>
              <a:rPr lang="en-US" dirty="0" err="1"/>
              <a:t>mendukung</a:t>
            </a:r>
            <a:r>
              <a:rPr lang="en-US" dirty="0"/>
              <a:t> </a:t>
            </a:r>
            <a:r>
              <a:rPr lang="en-US" dirty="0" err="1" smtClean="0"/>
              <a:t>terlaksananya</a:t>
            </a:r>
            <a:r>
              <a:rPr lang="en-US" dirty="0" smtClean="0"/>
              <a:t> </a:t>
            </a:r>
            <a:r>
              <a:rPr lang="en-US" dirty="0" err="1" smtClean="0"/>
              <a:t>pembangunan</a:t>
            </a:r>
            <a:r>
              <a:rPr lang="en-US" dirty="0" smtClean="0"/>
              <a:t> </a:t>
            </a:r>
            <a:r>
              <a:rPr lang="en-US" dirty="0" err="1" smtClean="0"/>
              <a:t>berkelanjutan</a:t>
            </a:r>
            <a:r>
              <a:rPr lang="en-US" dirty="0" smtClean="0"/>
              <a:t>.</a:t>
            </a:r>
          </a:p>
          <a:p>
            <a:pPr marL="914400"/>
            <a:r>
              <a:rPr lang="en-US" dirty="0" err="1"/>
              <a:t>Kebijaksanaan</a:t>
            </a:r>
            <a:r>
              <a:rPr lang="en-US" dirty="0"/>
              <a:t> </a:t>
            </a:r>
            <a:r>
              <a:rPr lang="en-US" dirty="0" err="1"/>
              <a:t>pemanfaatan</a:t>
            </a:r>
            <a:r>
              <a:rPr lang="en-US" dirty="0"/>
              <a:t> </a:t>
            </a:r>
            <a:r>
              <a:rPr lang="en-US" dirty="0" err="1"/>
              <a:t>ruang</a:t>
            </a:r>
            <a:r>
              <a:rPr lang="en-US" dirty="0"/>
              <a:t> </a:t>
            </a:r>
            <a:r>
              <a:rPr lang="en-US" dirty="0" err="1"/>
              <a:t>dan</a:t>
            </a:r>
            <a:r>
              <a:rPr lang="en-US" dirty="0"/>
              <a:t> </a:t>
            </a:r>
            <a:r>
              <a:rPr lang="en-US" dirty="0" err="1"/>
              <a:t>sumberdaya</a:t>
            </a:r>
            <a:r>
              <a:rPr lang="en-US" dirty="0"/>
              <a:t> </a:t>
            </a:r>
            <a:r>
              <a:rPr lang="en-US" dirty="0" err="1"/>
              <a:t>alam</a:t>
            </a:r>
            <a:r>
              <a:rPr lang="en-US" dirty="0"/>
              <a:t> </a:t>
            </a:r>
            <a:r>
              <a:rPr lang="en-US" dirty="0" err="1"/>
              <a:t>masih</a:t>
            </a:r>
            <a:r>
              <a:rPr lang="en-US" dirty="0"/>
              <a:t> </a:t>
            </a:r>
            <a:r>
              <a:rPr lang="en-US" dirty="0" err="1"/>
              <a:t>berorientasi</a:t>
            </a:r>
            <a:r>
              <a:rPr lang="en-US" dirty="0"/>
              <a:t> </a:t>
            </a:r>
            <a:r>
              <a:rPr lang="en-US" dirty="0" err="1"/>
              <a:t>pada</a:t>
            </a:r>
            <a:r>
              <a:rPr lang="en-US" dirty="0"/>
              <a:t> </a:t>
            </a:r>
            <a:r>
              <a:rPr lang="en-US" dirty="0" err="1"/>
              <a:t>eksploitasi</a:t>
            </a:r>
            <a:r>
              <a:rPr lang="en-US" dirty="0"/>
              <a:t> </a:t>
            </a:r>
            <a:r>
              <a:rPr lang="en-US" dirty="0" err="1"/>
              <a:t>dan</a:t>
            </a:r>
            <a:r>
              <a:rPr lang="en-US" dirty="0"/>
              <a:t> </a:t>
            </a:r>
            <a:r>
              <a:rPr lang="en-US" dirty="0" err="1"/>
              <a:t>pertumbuhan</a:t>
            </a:r>
            <a:r>
              <a:rPr lang="en-US" dirty="0"/>
              <a:t> </a:t>
            </a:r>
            <a:r>
              <a:rPr lang="en-US" dirty="0" err="1"/>
              <a:t>tanpa</a:t>
            </a:r>
            <a:r>
              <a:rPr lang="en-US" dirty="0"/>
              <a:t> </a:t>
            </a:r>
            <a:r>
              <a:rPr lang="en-US" dirty="0" err="1"/>
              <a:t>memperhatikan</a:t>
            </a:r>
            <a:r>
              <a:rPr lang="en-US" dirty="0"/>
              <a:t> </a:t>
            </a:r>
            <a:r>
              <a:rPr lang="en-US" dirty="0" err="1"/>
              <a:t>keseimbangan</a:t>
            </a:r>
            <a:r>
              <a:rPr lang="en-US" dirty="0"/>
              <a:t> </a:t>
            </a:r>
            <a:r>
              <a:rPr lang="en-US" dirty="0" err="1"/>
              <a:t>antara</a:t>
            </a:r>
            <a:r>
              <a:rPr lang="en-US" dirty="0"/>
              <a:t> </a:t>
            </a:r>
            <a:r>
              <a:rPr lang="en-US" dirty="0" err="1"/>
              <a:t>aspek</a:t>
            </a:r>
            <a:r>
              <a:rPr lang="en-US" dirty="0"/>
              <a:t> </a:t>
            </a:r>
            <a:r>
              <a:rPr lang="en-US" dirty="0" err="1"/>
              <a:t>pelestarian</a:t>
            </a:r>
            <a:r>
              <a:rPr lang="en-US" dirty="0"/>
              <a:t> </a:t>
            </a:r>
            <a:r>
              <a:rPr lang="en-US" dirty="0" err="1"/>
              <a:t>konservasi</a:t>
            </a:r>
            <a:r>
              <a:rPr lang="en-US" dirty="0"/>
              <a:t> </a:t>
            </a:r>
            <a:r>
              <a:rPr lang="en-US" dirty="0" err="1"/>
              <a:t>dan</a:t>
            </a:r>
            <a:r>
              <a:rPr lang="en-US" dirty="0"/>
              <a:t> </a:t>
            </a:r>
            <a:r>
              <a:rPr lang="en-US" dirty="0" err="1"/>
              <a:t>pemanfaatan</a:t>
            </a:r>
            <a:r>
              <a:rPr lang="en-US" dirty="0"/>
              <a:t> </a:t>
            </a:r>
            <a:r>
              <a:rPr lang="en-US" dirty="0" err="1"/>
              <a:t>dalam</a:t>
            </a:r>
            <a:r>
              <a:rPr lang="en-US" dirty="0"/>
              <a:t> </a:t>
            </a:r>
            <a:r>
              <a:rPr lang="en-US" dirty="0" err="1"/>
              <a:t>tatanan</a:t>
            </a:r>
            <a:r>
              <a:rPr lang="en-US" dirty="0"/>
              <a:t> </a:t>
            </a:r>
            <a:r>
              <a:rPr lang="en-US" dirty="0" err="1"/>
              <a:t>lingkungan</a:t>
            </a:r>
            <a:r>
              <a:rPr lang="en-US" dirty="0"/>
              <a:t> yang </a:t>
            </a:r>
            <a:r>
              <a:rPr lang="en-US" dirty="0" err="1"/>
              <a:t>dinamis</a:t>
            </a:r>
            <a:r>
              <a:rPr lang="en-US" dirty="0"/>
              <a:t> </a:t>
            </a:r>
            <a:endParaRPr lang="en-US" dirty="0" smtClean="0"/>
          </a:p>
          <a:p>
            <a:pPr marL="914400"/>
            <a:r>
              <a:rPr lang="en-US" dirty="0" err="1" smtClean="0"/>
              <a:t>Kebijaksanaan</a:t>
            </a:r>
            <a:r>
              <a:rPr lang="en-US" dirty="0" smtClean="0"/>
              <a:t> </a:t>
            </a:r>
            <a:r>
              <a:rPr lang="en-US" dirty="0" err="1"/>
              <a:t>pengelolaan</a:t>
            </a:r>
            <a:r>
              <a:rPr lang="en-US" dirty="0"/>
              <a:t> </a:t>
            </a:r>
            <a:r>
              <a:rPr lang="en-US" dirty="0" err="1"/>
              <a:t>lingkungan</a:t>
            </a:r>
            <a:r>
              <a:rPr lang="en-US" dirty="0"/>
              <a:t> </a:t>
            </a:r>
            <a:r>
              <a:rPr lang="en-US" dirty="0" err="1"/>
              <a:t>masih</a:t>
            </a:r>
            <a:r>
              <a:rPr lang="en-US" dirty="0"/>
              <a:t> </a:t>
            </a:r>
            <a:r>
              <a:rPr lang="en-US" dirty="0" err="1"/>
              <a:t>bersifat</a:t>
            </a:r>
            <a:r>
              <a:rPr lang="en-US" dirty="0"/>
              <a:t> </a:t>
            </a:r>
            <a:r>
              <a:rPr lang="en-US" dirty="0" err="1"/>
              <a:t>represif</a:t>
            </a:r>
            <a:r>
              <a:rPr lang="en-US" dirty="0"/>
              <a:t>/</a:t>
            </a:r>
            <a:r>
              <a:rPr lang="en-US" dirty="0" err="1"/>
              <a:t>kuratif</a:t>
            </a:r>
            <a:r>
              <a:rPr lang="en-US" dirty="0"/>
              <a:t>, </a:t>
            </a:r>
            <a:r>
              <a:rPr lang="en-US" dirty="0" err="1"/>
              <a:t>sedangkan</a:t>
            </a:r>
            <a:r>
              <a:rPr lang="en-US" dirty="0"/>
              <a:t> </a:t>
            </a:r>
            <a:r>
              <a:rPr lang="en-US" dirty="0" err="1"/>
              <a:t>aspek</a:t>
            </a:r>
            <a:r>
              <a:rPr lang="en-US" dirty="0"/>
              <a:t> </a:t>
            </a:r>
            <a:r>
              <a:rPr lang="en-US" dirty="0" err="1"/>
              <a:t>preventif</a:t>
            </a:r>
            <a:r>
              <a:rPr lang="en-US" dirty="0"/>
              <a:t> </a:t>
            </a:r>
            <a:r>
              <a:rPr lang="en-US" dirty="0" err="1"/>
              <a:t>seperti</a:t>
            </a:r>
            <a:r>
              <a:rPr lang="en-US" dirty="0"/>
              <a:t> </a:t>
            </a:r>
            <a:r>
              <a:rPr lang="en-US" dirty="0" err="1"/>
              <a:t>pencegahan</a:t>
            </a:r>
            <a:r>
              <a:rPr lang="en-US" dirty="0"/>
              <a:t> </a:t>
            </a:r>
            <a:r>
              <a:rPr lang="en-US" dirty="0" err="1"/>
              <a:t>pencemaran</a:t>
            </a:r>
            <a:r>
              <a:rPr lang="en-US" dirty="0"/>
              <a:t> </a:t>
            </a:r>
            <a:r>
              <a:rPr lang="en-US" dirty="0" err="1"/>
              <a:t>dan</a:t>
            </a:r>
            <a:r>
              <a:rPr lang="en-US" dirty="0"/>
              <a:t> </a:t>
            </a:r>
            <a:r>
              <a:rPr lang="en-US" dirty="0" err="1"/>
              <a:t>perusakan</a:t>
            </a:r>
            <a:r>
              <a:rPr lang="en-US" dirty="0"/>
              <a:t> </a:t>
            </a:r>
            <a:r>
              <a:rPr lang="en-US" dirty="0" err="1"/>
              <a:t>sumberdaya</a:t>
            </a:r>
            <a:r>
              <a:rPr lang="en-US" dirty="0"/>
              <a:t> </a:t>
            </a:r>
            <a:r>
              <a:rPr lang="en-US" dirty="0" err="1"/>
              <a:t>dan</a:t>
            </a:r>
            <a:r>
              <a:rPr lang="en-US" dirty="0"/>
              <a:t> </a:t>
            </a:r>
            <a:r>
              <a:rPr lang="en-US" dirty="0" err="1"/>
              <a:t>lingkungan</a:t>
            </a:r>
            <a:r>
              <a:rPr lang="en-US" dirty="0"/>
              <a:t> </a:t>
            </a:r>
            <a:r>
              <a:rPr lang="en-US" dirty="0" err="1"/>
              <a:t>masih</a:t>
            </a:r>
            <a:r>
              <a:rPr lang="en-US" dirty="0"/>
              <a:t> </a:t>
            </a:r>
            <a:r>
              <a:rPr lang="en-US" dirty="0" err="1"/>
              <a:t>kurang</a:t>
            </a:r>
            <a:r>
              <a:rPr lang="en-US" dirty="0"/>
              <a:t> </a:t>
            </a:r>
          </a:p>
        </p:txBody>
      </p:sp>
    </p:spTree>
    <p:extLst>
      <p:ext uri="{BB962C8B-B14F-4D97-AF65-F5344CB8AC3E}">
        <p14:creationId xmlns:p14="http://schemas.microsoft.com/office/powerpoint/2010/main" val="12430860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781800"/>
          </a:xfrm>
        </p:spPr>
        <p:txBody>
          <a:bodyPr>
            <a:normAutofit fontScale="70000" lnSpcReduction="20000"/>
          </a:bodyPr>
          <a:lstStyle/>
          <a:p>
            <a:pPr marL="514350" indent="-514350">
              <a:buFont typeface="+mj-lt"/>
              <a:buAutoNum type="arabicPeriod" startAt="2"/>
            </a:pPr>
            <a:r>
              <a:rPr lang="en-US" b="1" dirty="0" err="1" smtClean="0"/>
              <a:t>Peraturan</a:t>
            </a:r>
            <a:r>
              <a:rPr lang="en-US" b="1" dirty="0" smtClean="0"/>
              <a:t> </a:t>
            </a:r>
            <a:r>
              <a:rPr lang="en-US" b="1" dirty="0" err="1"/>
              <a:t>Perundang-undangan</a:t>
            </a:r>
            <a:r>
              <a:rPr lang="en-US" b="1" dirty="0"/>
              <a:t> </a:t>
            </a:r>
            <a:endParaRPr lang="en-US" b="1" dirty="0" smtClean="0"/>
          </a:p>
          <a:p>
            <a:pPr marL="857250"/>
            <a:r>
              <a:rPr lang="en-US" dirty="0" err="1" smtClean="0"/>
              <a:t>Peraturan</a:t>
            </a:r>
            <a:r>
              <a:rPr lang="en-US" dirty="0" smtClean="0"/>
              <a:t> </a:t>
            </a:r>
            <a:r>
              <a:rPr lang="en-US" dirty="0" err="1"/>
              <a:t>perundang-undangan</a:t>
            </a:r>
            <a:r>
              <a:rPr lang="en-US" dirty="0"/>
              <a:t> yang </a:t>
            </a:r>
            <a:r>
              <a:rPr lang="en-US" dirty="0" err="1"/>
              <a:t>diperlukan</a:t>
            </a:r>
            <a:r>
              <a:rPr lang="en-US" dirty="0"/>
              <a:t> </a:t>
            </a:r>
            <a:r>
              <a:rPr lang="en-US" dirty="0" err="1"/>
              <a:t>sebagai</a:t>
            </a:r>
            <a:r>
              <a:rPr lang="en-US" dirty="0"/>
              <a:t> </a:t>
            </a:r>
            <a:r>
              <a:rPr lang="en-US" dirty="0" err="1"/>
              <a:t>dasar</a:t>
            </a:r>
            <a:r>
              <a:rPr lang="en-US" dirty="0"/>
              <a:t> </a:t>
            </a:r>
            <a:r>
              <a:rPr lang="en-US" dirty="0" err="1"/>
              <a:t>kebijaksanaan</a:t>
            </a:r>
            <a:r>
              <a:rPr lang="en-US" dirty="0"/>
              <a:t> </a:t>
            </a:r>
            <a:r>
              <a:rPr lang="en-US" dirty="0" err="1"/>
              <a:t>teknis</a:t>
            </a:r>
            <a:r>
              <a:rPr lang="en-US" dirty="0"/>
              <a:t> </a:t>
            </a:r>
            <a:r>
              <a:rPr lang="en-US" dirty="0" err="1"/>
              <a:t>pelaksanaan</a:t>
            </a:r>
            <a:r>
              <a:rPr lang="en-US" dirty="0"/>
              <a:t> </a:t>
            </a:r>
            <a:r>
              <a:rPr lang="en-US" dirty="0" err="1"/>
              <a:t>pengendalian</a:t>
            </a:r>
            <a:r>
              <a:rPr lang="en-US" dirty="0"/>
              <a:t> </a:t>
            </a:r>
            <a:r>
              <a:rPr lang="en-US" dirty="0" err="1"/>
              <a:t>pencemaran</a:t>
            </a:r>
            <a:r>
              <a:rPr lang="en-US" dirty="0"/>
              <a:t> </a:t>
            </a:r>
            <a:r>
              <a:rPr lang="en-US" dirty="0" err="1"/>
              <a:t>dan</a:t>
            </a:r>
            <a:r>
              <a:rPr lang="en-US" dirty="0"/>
              <a:t> </a:t>
            </a:r>
            <a:r>
              <a:rPr lang="en-US" dirty="0" err="1"/>
              <a:t>kerusakan</a:t>
            </a:r>
            <a:r>
              <a:rPr lang="en-US" dirty="0"/>
              <a:t> </a:t>
            </a:r>
            <a:r>
              <a:rPr lang="en-US" dirty="0" err="1"/>
              <a:t>lingkungan</a:t>
            </a:r>
            <a:r>
              <a:rPr lang="en-US" dirty="0"/>
              <a:t> </a:t>
            </a:r>
            <a:r>
              <a:rPr lang="en-US" dirty="0" err="1"/>
              <a:t>masih</a:t>
            </a:r>
            <a:r>
              <a:rPr lang="en-US" dirty="0"/>
              <a:t> </a:t>
            </a:r>
            <a:r>
              <a:rPr lang="en-US" dirty="0" err="1"/>
              <a:t>kurang</a:t>
            </a:r>
            <a:r>
              <a:rPr lang="en-US" dirty="0"/>
              <a:t> </a:t>
            </a:r>
            <a:endParaRPr lang="en-US" dirty="0" smtClean="0"/>
          </a:p>
          <a:p>
            <a:pPr marL="857250"/>
            <a:r>
              <a:rPr lang="en-US" dirty="0" err="1" smtClean="0"/>
              <a:t>Peraturan</a:t>
            </a:r>
            <a:r>
              <a:rPr lang="en-US" dirty="0" smtClean="0"/>
              <a:t> </a:t>
            </a:r>
            <a:r>
              <a:rPr lang="en-US" dirty="0" err="1"/>
              <a:t>perundang-undangan</a:t>
            </a:r>
            <a:r>
              <a:rPr lang="en-US" dirty="0"/>
              <a:t> </a:t>
            </a:r>
            <a:r>
              <a:rPr lang="en-US" dirty="0" err="1"/>
              <a:t>berjalan</a:t>
            </a:r>
            <a:r>
              <a:rPr lang="en-US" dirty="0"/>
              <a:t> </a:t>
            </a:r>
            <a:r>
              <a:rPr lang="en-US" dirty="0" err="1"/>
              <a:t>secara</a:t>
            </a:r>
            <a:r>
              <a:rPr lang="en-US" dirty="0"/>
              <a:t> </a:t>
            </a:r>
            <a:r>
              <a:rPr lang="en-US" dirty="0" err="1"/>
              <a:t>parsial</a:t>
            </a:r>
            <a:r>
              <a:rPr lang="en-US" dirty="0"/>
              <a:t> </a:t>
            </a:r>
            <a:r>
              <a:rPr lang="en-US" dirty="0" err="1"/>
              <a:t>dan</a:t>
            </a:r>
            <a:r>
              <a:rPr lang="en-US" dirty="0"/>
              <a:t> </a:t>
            </a:r>
            <a:r>
              <a:rPr lang="en-US" dirty="0" err="1"/>
              <a:t>kurang</a:t>
            </a:r>
            <a:r>
              <a:rPr lang="en-US" dirty="0"/>
              <a:t> </a:t>
            </a:r>
            <a:r>
              <a:rPr lang="en-US" dirty="0" err="1"/>
              <a:t>diselaraskan</a:t>
            </a:r>
            <a:r>
              <a:rPr lang="en-US" dirty="0"/>
              <a:t> </a:t>
            </a:r>
            <a:r>
              <a:rPr lang="en-US" dirty="0" err="1"/>
              <a:t>dengan</a:t>
            </a:r>
            <a:r>
              <a:rPr lang="en-US" dirty="0"/>
              <a:t> </a:t>
            </a:r>
            <a:r>
              <a:rPr lang="en-US" dirty="0" err="1"/>
              <a:t>aspek-aspek</a:t>
            </a:r>
            <a:r>
              <a:rPr lang="en-US" dirty="0"/>
              <a:t> </a:t>
            </a:r>
            <a:r>
              <a:rPr lang="en-US" dirty="0" err="1"/>
              <a:t>pengelolaan</a:t>
            </a:r>
            <a:r>
              <a:rPr lang="en-US" dirty="0"/>
              <a:t> </a:t>
            </a:r>
            <a:r>
              <a:rPr lang="en-US" dirty="0" err="1"/>
              <a:t>lingkungan</a:t>
            </a:r>
            <a:r>
              <a:rPr lang="en-US" dirty="0"/>
              <a:t> </a:t>
            </a:r>
            <a:r>
              <a:rPr lang="en-US" dirty="0" err="1"/>
              <a:t>hidup</a:t>
            </a:r>
            <a:r>
              <a:rPr lang="en-US" dirty="0"/>
              <a:t> </a:t>
            </a:r>
            <a:endParaRPr lang="en-US" dirty="0" smtClean="0"/>
          </a:p>
          <a:p>
            <a:pPr marL="514350" indent="-514350">
              <a:buFont typeface="+mj-lt"/>
              <a:buAutoNum type="arabicPeriod" startAt="3"/>
            </a:pPr>
            <a:r>
              <a:rPr lang="en-US" b="1" dirty="0" err="1" smtClean="0"/>
              <a:t>Kelembagaan</a:t>
            </a:r>
            <a:r>
              <a:rPr lang="en-US" b="1" dirty="0" smtClean="0"/>
              <a:t> </a:t>
            </a:r>
          </a:p>
          <a:p>
            <a:pPr marL="857250"/>
            <a:r>
              <a:rPr lang="en-US" dirty="0" err="1" smtClean="0"/>
              <a:t>Koordinasi</a:t>
            </a:r>
            <a:r>
              <a:rPr lang="en-US" dirty="0" smtClean="0"/>
              <a:t> </a:t>
            </a:r>
            <a:r>
              <a:rPr lang="en-US" dirty="0" err="1"/>
              <a:t>antar</a:t>
            </a:r>
            <a:r>
              <a:rPr lang="en-US" dirty="0"/>
              <a:t> </a:t>
            </a:r>
            <a:r>
              <a:rPr lang="en-US" dirty="0" err="1"/>
              <a:t>lembaga</a:t>
            </a:r>
            <a:r>
              <a:rPr lang="en-US" dirty="0"/>
              <a:t> yang </a:t>
            </a:r>
            <a:r>
              <a:rPr lang="en-US" dirty="0" err="1"/>
              <a:t>masih</a:t>
            </a:r>
            <a:r>
              <a:rPr lang="en-US" dirty="0"/>
              <a:t> </a:t>
            </a:r>
            <a:r>
              <a:rPr lang="en-US" dirty="0" err="1"/>
              <a:t>kurang</a:t>
            </a:r>
            <a:r>
              <a:rPr lang="en-US" dirty="0"/>
              <a:t> </a:t>
            </a:r>
            <a:r>
              <a:rPr lang="en-US" dirty="0" err="1"/>
              <a:t>sehingga</a:t>
            </a:r>
            <a:r>
              <a:rPr lang="en-US" dirty="0"/>
              <a:t> </a:t>
            </a:r>
            <a:r>
              <a:rPr lang="en-US" dirty="0" err="1"/>
              <a:t>mempengaruhi</a:t>
            </a:r>
            <a:r>
              <a:rPr lang="en-US" dirty="0"/>
              <a:t> </a:t>
            </a:r>
            <a:r>
              <a:rPr lang="en-US" dirty="0" err="1"/>
              <a:t>upaya</a:t>
            </a:r>
            <a:r>
              <a:rPr lang="en-US" dirty="0"/>
              <a:t> </a:t>
            </a:r>
            <a:r>
              <a:rPr lang="en-US" dirty="0" err="1"/>
              <a:t>sinkronisasi</a:t>
            </a:r>
            <a:r>
              <a:rPr lang="en-US" dirty="0"/>
              <a:t> </a:t>
            </a:r>
            <a:r>
              <a:rPr lang="en-US" dirty="0" err="1"/>
              <a:t>dan</a:t>
            </a:r>
            <a:r>
              <a:rPr lang="en-US" dirty="0"/>
              <a:t> </a:t>
            </a:r>
            <a:r>
              <a:rPr lang="en-US" dirty="0" err="1"/>
              <a:t>keterpaduan</a:t>
            </a:r>
            <a:r>
              <a:rPr lang="en-US" dirty="0"/>
              <a:t> </a:t>
            </a:r>
            <a:r>
              <a:rPr lang="en-US" dirty="0" err="1"/>
              <a:t>perencanaa</a:t>
            </a:r>
            <a:r>
              <a:rPr lang="en-US" dirty="0"/>
              <a:t>, </a:t>
            </a:r>
            <a:r>
              <a:rPr lang="en-US" dirty="0" err="1"/>
              <a:t>penyusunan</a:t>
            </a:r>
            <a:r>
              <a:rPr lang="en-US" dirty="0"/>
              <a:t> program </a:t>
            </a:r>
            <a:r>
              <a:rPr lang="en-US" dirty="0" err="1"/>
              <a:t>dan</a:t>
            </a:r>
            <a:r>
              <a:rPr lang="en-US" dirty="0"/>
              <a:t> </a:t>
            </a:r>
            <a:r>
              <a:rPr lang="en-US" dirty="0" err="1"/>
              <a:t>kegiatan</a:t>
            </a:r>
            <a:r>
              <a:rPr lang="en-US" dirty="0"/>
              <a:t>, </a:t>
            </a:r>
            <a:r>
              <a:rPr lang="en-US" dirty="0" err="1"/>
              <a:t>serta</a:t>
            </a:r>
            <a:r>
              <a:rPr lang="en-US" dirty="0"/>
              <a:t> </a:t>
            </a:r>
            <a:r>
              <a:rPr lang="en-US" dirty="0" err="1"/>
              <a:t>evaluasi</a:t>
            </a:r>
            <a:r>
              <a:rPr lang="en-US" dirty="0"/>
              <a:t> </a:t>
            </a:r>
            <a:r>
              <a:rPr lang="en-US" dirty="0" err="1"/>
              <a:t>dan</a:t>
            </a:r>
            <a:r>
              <a:rPr lang="en-US" dirty="0"/>
              <a:t> monitoring </a:t>
            </a:r>
            <a:r>
              <a:rPr lang="en-US" dirty="0" err="1"/>
              <a:t>pembangunan</a:t>
            </a:r>
            <a:r>
              <a:rPr lang="en-US" dirty="0"/>
              <a:t> </a:t>
            </a:r>
            <a:r>
              <a:rPr lang="en-US" dirty="0" err="1"/>
              <a:t>lingkungan</a:t>
            </a:r>
            <a:r>
              <a:rPr lang="en-US" dirty="0"/>
              <a:t> </a:t>
            </a:r>
            <a:r>
              <a:rPr lang="en-US" dirty="0" err="1"/>
              <a:t>hidup</a:t>
            </a:r>
            <a:r>
              <a:rPr lang="en-US" dirty="0"/>
              <a:t> </a:t>
            </a:r>
            <a:r>
              <a:rPr lang="en-US" dirty="0" err="1"/>
              <a:t>baik</a:t>
            </a:r>
            <a:r>
              <a:rPr lang="en-US" dirty="0"/>
              <a:t> </a:t>
            </a:r>
            <a:r>
              <a:rPr lang="en-US" dirty="0" err="1"/>
              <a:t>oleh</a:t>
            </a:r>
            <a:r>
              <a:rPr lang="en-US" dirty="0"/>
              <a:t> </a:t>
            </a:r>
            <a:r>
              <a:rPr lang="en-US" dirty="0" err="1"/>
              <a:t>pemerintah</a:t>
            </a:r>
            <a:r>
              <a:rPr lang="en-US" dirty="0"/>
              <a:t>, </a:t>
            </a:r>
            <a:r>
              <a:rPr lang="en-US" dirty="0" err="1"/>
              <a:t>dunia</a:t>
            </a:r>
            <a:r>
              <a:rPr lang="en-US" dirty="0"/>
              <a:t> </a:t>
            </a:r>
            <a:r>
              <a:rPr lang="en-US" dirty="0" err="1"/>
              <a:t>usaha</a:t>
            </a:r>
            <a:r>
              <a:rPr lang="en-US" dirty="0"/>
              <a:t> </a:t>
            </a:r>
            <a:r>
              <a:rPr lang="en-US" dirty="0" err="1"/>
              <a:t>dan</a:t>
            </a:r>
            <a:r>
              <a:rPr lang="en-US" dirty="0"/>
              <a:t> </a:t>
            </a:r>
            <a:r>
              <a:rPr lang="en-US" dirty="0" err="1"/>
              <a:t>masyarakat</a:t>
            </a:r>
            <a:r>
              <a:rPr lang="en-US" dirty="0"/>
              <a:t> </a:t>
            </a:r>
            <a:r>
              <a:rPr lang="en-US" dirty="0" err="1"/>
              <a:t>sehingga</a:t>
            </a:r>
            <a:r>
              <a:rPr lang="en-US" dirty="0"/>
              <a:t> </a:t>
            </a:r>
            <a:r>
              <a:rPr lang="en-US" dirty="0" err="1"/>
              <a:t>menyebabkan</a:t>
            </a:r>
            <a:r>
              <a:rPr lang="en-US" dirty="0"/>
              <a:t> </a:t>
            </a:r>
            <a:r>
              <a:rPr lang="en-US" dirty="0" err="1"/>
              <a:t>perbenturan</a:t>
            </a:r>
            <a:r>
              <a:rPr lang="en-US" dirty="0"/>
              <a:t> </a:t>
            </a:r>
            <a:r>
              <a:rPr lang="en-US" dirty="0" err="1"/>
              <a:t>kepentingan</a:t>
            </a:r>
            <a:r>
              <a:rPr lang="en-US" dirty="0"/>
              <a:t> </a:t>
            </a:r>
            <a:r>
              <a:rPr lang="en-US" dirty="0" err="1"/>
              <a:t>dan</a:t>
            </a:r>
            <a:r>
              <a:rPr lang="en-US" dirty="0"/>
              <a:t> </a:t>
            </a:r>
            <a:r>
              <a:rPr lang="en-US" dirty="0" err="1"/>
              <a:t>tumpang</a:t>
            </a:r>
            <a:r>
              <a:rPr lang="en-US" dirty="0"/>
              <a:t> </a:t>
            </a:r>
            <a:r>
              <a:rPr lang="en-US" dirty="0" err="1"/>
              <a:t>tindih</a:t>
            </a:r>
            <a:r>
              <a:rPr lang="en-US" dirty="0"/>
              <a:t> </a:t>
            </a:r>
            <a:r>
              <a:rPr lang="en-US" dirty="0" err="1"/>
              <a:t>pemanfaatan</a:t>
            </a:r>
            <a:r>
              <a:rPr lang="en-US" dirty="0"/>
              <a:t> </a:t>
            </a:r>
            <a:r>
              <a:rPr lang="en-US" dirty="0" err="1"/>
              <a:t>sumberdaya</a:t>
            </a:r>
            <a:r>
              <a:rPr lang="en-US" dirty="0"/>
              <a:t> </a:t>
            </a:r>
            <a:r>
              <a:rPr lang="en-US" dirty="0" err="1"/>
              <a:t>alam</a:t>
            </a:r>
            <a:r>
              <a:rPr lang="en-US" dirty="0"/>
              <a:t> </a:t>
            </a:r>
            <a:endParaRPr lang="en-US" dirty="0" smtClean="0"/>
          </a:p>
          <a:p>
            <a:pPr marL="857250"/>
            <a:r>
              <a:rPr lang="en-US" dirty="0" err="1" smtClean="0"/>
              <a:t>Fanatisme</a:t>
            </a:r>
            <a:r>
              <a:rPr lang="en-US" dirty="0" smtClean="0"/>
              <a:t> </a:t>
            </a:r>
            <a:r>
              <a:rPr lang="en-US" dirty="0" err="1"/>
              <a:t>sektoral</a:t>
            </a:r>
            <a:r>
              <a:rPr lang="en-US" dirty="0"/>
              <a:t> </a:t>
            </a:r>
            <a:r>
              <a:rPr lang="en-US" dirty="0" err="1"/>
              <a:t>dan</a:t>
            </a:r>
            <a:r>
              <a:rPr lang="en-US" dirty="0"/>
              <a:t> </a:t>
            </a:r>
            <a:r>
              <a:rPr lang="en-US" dirty="0" err="1"/>
              <a:t>belum</a:t>
            </a:r>
            <a:r>
              <a:rPr lang="en-US" dirty="0"/>
              <a:t> </a:t>
            </a:r>
            <a:r>
              <a:rPr lang="en-US" dirty="0" err="1"/>
              <a:t>jelasnya</a:t>
            </a:r>
            <a:r>
              <a:rPr lang="en-US" dirty="0"/>
              <a:t> </a:t>
            </a:r>
            <a:r>
              <a:rPr lang="en-US" dirty="0" err="1"/>
              <a:t>fungsi</a:t>
            </a:r>
            <a:r>
              <a:rPr lang="en-US" dirty="0"/>
              <a:t> </a:t>
            </a:r>
            <a:r>
              <a:rPr lang="en-US" dirty="0" err="1"/>
              <a:t>dan</a:t>
            </a:r>
            <a:r>
              <a:rPr lang="en-US" dirty="0"/>
              <a:t> </a:t>
            </a:r>
            <a:r>
              <a:rPr lang="en-US" dirty="0" err="1"/>
              <a:t>tugas</a:t>
            </a:r>
            <a:r>
              <a:rPr lang="en-US" dirty="0"/>
              <a:t> </a:t>
            </a:r>
            <a:r>
              <a:rPr lang="en-US" dirty="0" err="1"/>
              <a:t>masing-masing</a:t>
            </a:r>
            <a:r>
              <a:rPr lang="en-US" dirty="0"/>
              <a:t> </a:t>
            </a:r>
            <a:r>
              <a:rPr lang="en-US" dirty="0" err="1"/>
              <a:t>instansi</a:t>
            </a:r>
            <a:r>
              <a:rPr lang="en-US" dirty="0"/>
              <a:t> </a:t>
            </a:r>
            <a:r>
              <a:rPr lang="en-US" dirty="0" err="1"/>
              <a:t>baik</a:t>
            </a:r>
            <a:r>
              <a:rPr lang="en-US" dirty="0"/>
              <a:t> di </a:t>
            </a:r>
            <a:r>
              <a:rPr lang="en-US" dirty="0" err="1"/>
              <a:t>pusat</a:t>
            </a:r>
            <a:r>
              <a:rPr lang="en-US" dirty="0"/>
              <a:t> </a:t>
            </a:r>
            <a:r>
              <a:rPr lang="en-US" dirty="0" err="1"/>
              <a:t>maupun</a:t>
            </a:r>
            <a:r>
              <a:rPr lang="en-US" dirty="0"/>
              <a:t> di </a:t>
            </a:r>
            <a:r>
              <a:rPr lang="en-US" dirty="0" err="1"/>
              <a:t>daerah</a:t>
            </a:r>
            <a:r>
              <a:rPr lang="en-US" dirty="0"/>
              <a:t> </a:t>
            </a:r>
            <a:endParaRPr lang="en-US" dirty="0" smtClean="0"/>
          </a:p>
          <a:p>
            <a:pPr marL="857250"/>
            <a:r>
              <a:rPr lang="en-US" dirty="0" err="1" smtClean="0"/>
              <a:t>Kurangnya</a:t>
            </a:r>
            <a:r>
              <a:rPr lang="en-US" dirty="0" smtClean="0"/>
              <a:t> </a:t>
            </a:r>
            <a:r>
              <a:rPr lang="en-US" dirty="0" err="1"/>
              <a:t>prasarana</a:t>
            </a:r>
            <a:r>
              <a:rPr lang="en-US" dirty="0"/>
              <a:t> </a:t>
            </a:r>
            <a:r>
              <a:rPr lang="en-US" dirty="0" err="1"/>
              <a:t>seperti</a:t>
            </a:r>
            <a:r>
              <a:rPr lang="en-US" dirty="0"/>
              <a:t> </a:t>
            </a:r>
            <a:r>
              <a:rPr lang="en-US" dirty="0" err="1"/>
              <a:t>laboratorium</a:t>
            </a:r>
            <a:r>
              <a:rPr lang="en-US" dirty="0"/>
              <a:t> </a:t>
            </a:r>
            <a:r>
              <a:rPr lang="en-US" dirty="0" err="1"/>
              <a:t>rujukan</a:t>
            </a:r>
            <a:r>
              <a:rPr lang="en-US" dirty="0"/>
              <a:t> </a:t>
            </a:r>
            <a:r>
              <a:rPr lang="en-US" dirty="0" err="1"/>
              <a:t>guna</a:t>
            </a:r>
            <a:r>
              <a:rPr lang="en-US" dirty="0"/>
              <a:t> </a:t>
            </a:r>
            <a:r>
              <a:rPr lang="en-US" dirty="0" err="1"/>
              <a:t>dijadikan</a:t>
            </a:r>
            <a:r>
              <a:rPr lang="en-US" dirty="0"/>
              <a:t> </a:t>
            </a:r>
            <a:r>
              <a:rPr lang="en-US" dirty="0" err="1"/>
              <a:t>acuan</a:t>
            </a:r>
            <a:r>
              <a:rPr lang="en-US" dirty="0"/>
              <a:t> </a:t>
            </a:r>
            <a:r>
              <a:rPr lang="en-US" dirty="0" err="1"/>
              <a:t>bagi</a:t>
            </a:r>
            <a:r>
              <a:rPr lang="en-US" dirty="0"/>
              <a:t> sector, </a:t>
            </a:r>
            <a:r>
              <a:rPr lang="en-US" dirty="0" err="1"/>
              <a:t>daerah</a:t>
            </a:r>
            <a:r>
              <a:rPr lang="en-US" dirty="0"/>
              <a:t> </a:t>
            </a:r>
            <a:r>
              <a:rPr lang="en-US" dirty="0" err="1"/>
              <a:t>dan</a:t>
            </a:r>
            <a:r>
              <a:rPr lang="en-US" dirty="0"/>
              <a:t> </a:t>
            </a:r>
            <a:r>
              <a:rPr lang="en-US" dirty="0" err="1"/>
              <a:t>masyarakat</a:t>
            </a:r>
            <a:r>
              <a:rPr lang="en-US" dirty="0"/>
              <a:t> </a:t>
            </a:r>
            <a:r>
              <a:rPr lang="en-US" dirty="0" err="1"/>
              <a:t>dalam</a:t>
            </a:r>
            <a:r>
              <a:rPr lang="en-US" dirty="0"/>
              <a:t> </a:t>
            </a:r>
            <a:r>
              <a:rPr lang="en-US" dirty="0" err="1"/>
              <a:t>pengendalian</a:t>
            </a:r>
            <a:r>
              <a:rPr lang="en-US" dirty="0"/>
              <a:t> </a:t>
            </a:r>
            <a:r>
              <a:rPr lang="en-US" dirty="0" err="1"/>
              <a:t>pencemaran</a:t>
            </a:r>
            <a:r>
              <a:rPr lang="en-US" dirty="0"/>
              <a:t> </a:t>
            </a:r>
            <a:r>
              <a:rPr lang="en-US" dirty="0" err="1"/>
              <a:t>dan</a:t>
            </a:r>
            <a:r>
              <a:rPr lang="en-US" dirty="0"/>
              <a:t> </a:t>
            </a:r>
            <a:r>
              <a:rPr lang="en-US" dirty="0" err="1"/>
              <a:t>kerusakan</a:t>
            </a:r>
            <a:r>
              <a:rPr lang="en-US" dirty="0"/>
              <a:t> </a:t>
            </a:r>
            <a:r>
              <a:rPr lang="en-US" dirty="0" err="1"/>
              <a:t>lingkungan</a:t>
            </a:r>
            <a:r>
              <a:rPr lang="en-US" dirty="0"/>
              <a:t>, </a:t>
            </a:r>
            <a:r>
              <a:rPr lang="en-US" dirty="0" err="1"/>
              <a:t>sehingga</a:t>
            </a:r>
            <a:r>
              <a:rPr lang="en-US" dirty="0"/>
              <a:t> </a:t>
            </a:r>
            <a:r>
              <a:rPr lang="en-US" dirty="0" err="1"/>
              <a:t>perlu</a:t>
            </a:r>
            <a:r>
              <a:rPr lang="en-US" dirty="0"/>
              <a:t> </a:t>
            </a:r>
            <a:r>
              <a:rPr lang="en-US" dirty="0" err="1"/>
              <a:t>kerjasama</a:t>
            </a:r>
            <a:r>
              <a:rPr lang="en-US" dirty="0"/>
              <a:t> </a:t>
            </a:r>
            <a:r>
              <a:rPr lang="en-US" dirty="0" err="1"/>
              <a:t>antara</a:t>
            </a:r>
            <a:r>
              <a:rPr lang="en-US" dirty="0"/>
              <a:t> </a:t>
            </a:r>
            <a:r>
              <a:rPr lang="en-US" dirty="0" err="1"/>
              <a:t>pemerintah</a:t>
            </a:r>
            <a:r>
              <a:rPr lang="en-US" dirty="0"/>
              <a:t> </a:t>
            </a:r>
            <a:r>
              <a:rPr lang="en-US" dirty="0" err="1"/>
              <a:t>dengan</a:t>
            </a:r>
            <a:r>
              <a:rPr lang="en-US" dirty="0"/>
              <a:t> LSM </a:t>
            </a:r>
            <a:r>
              <a:rPr lang="en-US" dirty="0" err="1"/>
              <a:t>dan</a:t>
            </a:r>
            <a:r>
              <a:rPr lang="en-US" dirty="0"/>
              <a:t> </a:t>
            </a:r>
            <a:r>
              <a:rPr lang="en-US" dirty="0" err="1"/>
              <a:t>universitas</a:t>
            </a:r>
            <a:r>
              <a:rPr lang="en-US" dirty="0"/>
              <a:t> (</a:t>
            </a:r>
            <a:r>
              <a:rPr lang="en-US" dirty="0" err="1"/>
              <a:t>Pusat</a:t>
            </a:r>
            <a:r>
              <a:rPr lang="en-US" dirty="0"/>
              <a:t> </a:t>
            </a:r>
            <a:r>
              <a:rPr lang="en-US" dirty="0" err="1"/>
              <a:t>Studi</a:t>
            </a:r>
            <a:r>
              <a:rPr lang="en-US" dirty="0"/>
              <a:t> </a:t>
            </a:r>
            <a:r>
              <a:rPr lang="en-US" dirty="0" err="1"/>
              <a:t>Lingkungan</a:t>
            </a:r>
            <a:r>
              <a:rPr lang="en-US" dirty="0"/>
              <a:t> </a:t>
            </a:r>
            <a:r>
              <a:rPr lang="en-US" dirty="0" err="1"/>
              <a:t>dan</a:t>
            </a:r>
            <a:r>
              <a:rPr lang="en-US" dirty="0"/>
              <a:t> </a:t>
            </a:r>
            <a:r>
              <a:rPr lang="en-US" dirty="0" err="1"/>
              <a:t>Pusat</a:t>
            </a:r>
            <a:r>
              <a:rPr lang="en-US" dirty="0"/>
              <a:t> </a:t>
            </a:r>
            <a:r>
              <a:rPr lang="en-US" dirty="0" err="1"/>
              <a:t>Studi</a:t>
            </a:r>
            <a:r>
              <a:rPr lang="en-US" dirty="0"/>
              <a:t> </a:t>
            </a:r>
            <a:r>
              <a:rPr lang="en-US" dirty="0" err="1"/>
              <a:t>Kependudukan</a:t>
            </a:r>
            <a:r>
              <a:rPr lang="en-US" dirty="0"/>
              <a:t>) </a:t>
            </a:r>
          </a:p>
        </p:txBody>
      </p:sp>
    </p:spTree>
    <p:extLst>
      <p:ext uri="{BB962C8B-B14F-4D97-AF65-F5344CB8AC3E}">
        <p14:creationId xmlns:p14="http://schemas.microsoft.com/office/powerpoint/2010/main" val="23955917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0000" lnSpcReduction="20000"/>
          </a:bodyPr>
          <a:lstStyle/>
          <a:p>
            <a:pPr marL="514350" indent="-514350">
              <a:buFont typeface="+mj-lt"/>
              <a:buAutoNum type="arabicPeriod" startAt="4"/>
            </a:pPr>
            <a:r>
              <a:rPr lang="en-US" b="1" dirty="0" err="1" smtClean="0"/>
              <a:t>Dukungan</a:t>
            </a:r>
            <a:r>
              <a:rPr lang="en-US" b="1" dirty="0" smtClean="0"/>
              <a:t> </a:t>
            </a:r>
            <a:r>
              <a:rPr lang="en-US" b="1" dirty="0"/>
              <a:t>data </a:t>
            </a:r>
            <a:r>
              <a:rPr lang="en-US" b="1" dirty="0" err="1"/>
              <a:t>dan</a:t>
            </a:r>
            <a:r>
              <a:rPr lang="en-US" b="1" dirty="0"/>
              <a:t> </a:t>
            </a:r>
            <a:r>
              <a:rPr lang="en-US" b="1" dirty="0" err="1" smtClean="0"/>
              <a:t>informasi</a:t>
            </a:r>
            <a:r>
              <a:rPr lang="en-US" b="1" dirty="0" smtClean="0"/>
              <a:t> </a:t>
            </a:r>
            <a:r>
              <a:rPr lang="en-US" b="1" dirty="0" err="1"/>
              <a:t>lingkungan</a:t>
            </a:r>
            <a:r>
              <a:rPr lang="en-US" b="1" dirty="0"/>
              <a:t> </a:t>
            </a:r>
            <a:r>
              <a:rPr lang="en-US" b="1" dirty="0" err="1"/>
              <a:t>serta</a:t>
            </a:r>
            <a:r>
              <a:rPr lang="en-US" b="1" dirty="0"/>
              <a:t> </a:t>
            </a:r>
            <a:r>
              <a:rPr lang="en-US" b="1" dirty="0" err="1"/>
              <a:t>kesiapan</a:t>
            </a:r>
            <a:r>
              <a:rPr lang="en-US" b="1" dirty="0"/>
              <a:t> </a:t>
            </a:r>
            <a:r>
              <a:rPr lang="en-US" b="1" dirty="0" err="1"/>
              <a:t>teknologi</a:t>
            </a:r>
            <a:r>
              <a:rPr lang="en-US" b="1" dirty="0"/>
              <a:t> </a:t>
            </a:r>
            <a:r>
              <a:rPr lang="en-US" b="1" dirty="0" err="1" smtClean="0"/>
              <a:t>pengelolaan</a:t>
            </a:r>
            <a:r>
              <a:rPr lang="en-US" b="1" dirty="0" smtClean="0"/>
              <a:t> </a:t>
            </a:r>
            <a:r>
              <a:rPr lang="en-US" b="1" dirty="0" err="1" smtClean="0"/>
              <a:t>Lingkungan</a:t>
            </a:r>
            <a:endParaRPr lang="en-US" b="1" dirty="0"/>
          </a:p>
          <a:p>
            <a:pPr marL="1028700"/>
            <a:r>
              <a:rPr lang="en-US" dirty="0" err="1" smtClean="0"/>
              <a:t>Dalam</a:t>
            </a:r>
            <a:r>
              <a:rPr lang="en-US" dirty="0" smtClean="0"/>
              <a:t> </a:t>
            </a:r>
            <a:r>
              <a:rPr lang="en-US" dirty="0" err="1"/>
              <a:t>hal</a:t>
            </a:r>
            <a:r>
              <a:rPr lang="en-US" dirty="0"/>
              <a:t> </a:t>
            </a:r>
            <a:r>
              <a:rPr lang="en-US" dirty="0" err="1"/>
              <a:t>ini</a:t>
            </a:r>
            <a:r>
              <a:rPr lang="en-US" dirty="0"/>
              <a:t> </a:t>
            </a:r>
            <a:r>
              <a:rPr lang="en-US" dirty="0" err="1"/>
              <a:t>masih</a:t>
            </a:r>
            <a:r>
              <a:rPr lang="en-US" dirty="0"/>
              <a:t> </a:t>
            </a:r>
            <a:r>
              <a:rPr lang="en-US" dirty="0" err="1"/>
              <a:t>kurangnya</a:t>
            </a:r>
            <a:r>
              <a:rPr lang="en-US" dirty="0"/>
              <a:t> </a:t>
            </a:r>
            <a:r>
              <a:rPr lang="en-US" dirty="0" err="1"/>
              <a:t>kuantitas</a:t>
            </a:r>
            <a:r>
              <a:rPr lang="en-US" dirty="0"/>
              <a:t> </a:t>
            </a:r>
            <a:r>
              <a:rPr lang="en-US" dirty="0" err="1"/>
              <a:t>dan</a:t>
            </a:r>
            <a:r>
              <a:rPr lang="en-US" dirty="0"/>
              <a:t> </a:t>
            </a:r>
            <a:r>
              <a:rPr lang="en-US" dirty="0" err="1"/>
              <a:t>kualitas</a:t>
            </a:r>
            <a:r>
              <a:rPr lang="en-US" dirty="0"/>
              <a:t> data </a:t>
            </a:r>
            <a:r>
              <a:rPr lang="en-US" dirty="0" err="1"/>
              <a:t>dan</a:t>
            </a:r>
            <a:r>
              <a:rPr lang="en-US" dirty="0"/>
              <a:t> </a:t>
            </a:r>
            <a:r>
              <a:rPr lang="en-US" dirty="0" err="1" smtClean="0"/>
              <a:t>informasi</a:t>
            </a:r>
            <a:r>
              <a:rPr lang="en-US" dirty="0" smtClean="0"/>
              <a:t> </a:t>
            </a:r>
            <a:r>
              <a:rPr lang="en-US" dirty="0" err="1" smtClean="0"/>
              <a:t>lingkungan</a:t>
            </a:r>
            <a:r>
              <a:rPr lang="en-US" dirty="0" smtClean="0"/>
              <a:t> </a:t>
            </a:r>
            <a:r>
              <a:rPr lang="en-US" dirty="0"/>
              <a:t>yang </a:t>
            </a:r>
            <a:r>
              <a:rPr lang="en-US" dirty="0" err="1"/>
              <a:t>mendukung</a:t>
            </a:r>
            <a:r>
              <a:rPr lang="en-US" dirty="0"/>
              <a:t> </a:t>
            </a:r>
            <a:r>
              <a:rPr lang="en-US" dirty="0" err="1"/>
              <a:t>formulasi</a:t>
            </a:r>
            <a:r>
              <a:rPr lang="en-US" dirty="0"/>
              <a:t> </a:t>
            </a:r>
            <a:r>
              <a:rPr lang="en-US" dirty="0" err="1"/>
              <a:t>kebijaksanaan</a:t>
            </a:r>
            <a:r>
              <a:rPr lang="en-US" dirty="0"/>
              <a:t> </a:t>
            </a:r>
            <a:r>
              <a:rPr lang="en-US" dirty="0" err="1"/>
              <a:t>dan</a:t>
            </a:r>
            <a:r>
              <a:rPr lang="en-US" dirty="0"/>
              <a:t> </a:t>
            </a:r>
            <a:r>
              <a:rPr lang="en-US" dirty="0" err="1"/>
              <a:t>kegiatan</a:t>
            </a:r>
            <a:r>
              <a:rPr lang="en-US" dirty="0"/>
              <a:t> </a:t>
            </a:r>
            <a:r>
              <a:rPr lang="en-US" dirty="0" err="1" smtClean="0"/>
              <a:t>operasional</a:t>
            </a:r>
            <a:r>
              <a:rPr lang="en-US" dirty="0" smtClean="0"/>
              <a:t> </a:t>
            </a:r>
            <a:r>
              <a:rPr lang="en-US" dirty="0" err="1" smtClean="0"/>
              <a:t>pengelolaan</a:t>
            </a:r>
            <a:r>
              <a:rPr lang="en-US" dirty="0" smtClean="0"/>
              <a:t> </a:t>
            </a:r>
            <a:r>
              <a:rPr lang="en-US" dirty="0" err="1"/>
              <a:t>lingkungan</a:t>
            </a:r>
            <a:r>
              <a:rPr lang="en-US" dirty="0"/>
              <a:t>, </a:t>
            </a:r>
            <a:r>
              <a:rPr lang="en-US" dirty="0" err="1"/>
              <a:t>seperti</a:t>
            </a:r>
            <a:r>
              <a:rPr lang="en-US" dirty="0"/>
              <a:t> data </a:t>
            </a:r>
            <a:r>
              <a:rPr lang="en-US" dirty="0" err="1"/>
              <a:t>dan</a:t>
            </a:r>
            <a:r>
              <a:rPr lang="en-US" dirty="0"/>
              <a:t> </a:t>
            </a:r>
            <a:r>
              <a:rPr lang="en-US" dirty="0" err="1"/>
              <a:t>informasi</a:t>
            </a:r>
            <a:r>
              <a:rPr lang="en-US" dirty="0"/>
              <a:t> </a:t>
            </a:r>
            <a:r>
              <a:rPr lang="en-US" dirty="0" err="1"/>
              <a:t>kependudukan</a:t>
            </a:r>
            <a:r>
              <a:rPr lang="en-US" dirty="0"/>
              <a:t> </a:t>
            </a:r>
            <a:r>
              <a:rPr lang="en-US" dirty="0" err="1" smtClean="0"/>
              <a:t>dan</a:t>
            </a:r>
            <a:r>
              <a:rPr lang="en-US" dirty="0" smtClean="0"/>
              <a:t> </a:t>
            </a:r>
            <a:r>
              <a:rPr lang="en-US" dirty="0" err="1" smtClean="0"/>
              <a:t>lingkungan</a:t>
            </a:r>
            <a:r>
              <a:rPr lang="en-US" dirty="0" smtClean="0"/>
              <a:t> </a:t>
            </a:r>
            <a:r>
              <a:rPr lang="en-US" dirty="0"/>
              <a:t>social yang </a:t>
            </a:r>
            <a:r>
              <a:rPr lang="en-US" dirty="0" err="1"/>
              <a:t>masih</a:t>
            </a:r>
            <a:r>
              <a:rPr lang="en-US" dirty="0"/>
              <a:t> </a:t>
            </a:r>
            <a:r>
              <a:rPr lang="en-US" dirty="0" err="1"/>
              <a:t>tergantung</a:t>
            </a:r>
            <a:r>
              <a:rPr lang="en-US" dirty="0"/>
              <a:t> </a:t>
            </a:r>
            <a:r>
              <a:rPr lang="en-US" dirty="0" err="1"/>
              <a:t>pada</a:t>
            </a:r>
            <a:r>
              <a:rPr lang="en-US" dirty="0"/>
              <a:t> </a:t>
            </a:r>
            <a:r>
              <a:rPr lang="en-US" dirty="0" err="1"/>
              <a:t>periode</a:t>
            </a:r>
            <a:r>
              <a:rPr lang="en-US" dirty="0"/>
              <a:t> </a:t>
            </a:r>
            <a:r>
              <a:rPr lang="en-US" dirty="0" err="1"/>
              <a:t>sensus</a:t>
            </a:r>
            <a:r>
              <a:rPr lang="en-US" dirty="0"/>
              <a:t>, data </a:t>
            </a:r>
            <a:r>
              <a:rPr lang="en-US" dirty="0" err="1"/>
              <a:t>dan</a:t>
            </a:r>
            <a:r>
              <a:rPr lang="en-US" dirty="0"/>
              <a:t> </a:t>
            </a:r>
            <a:r>
              <a:rPr lang="en-US" dirty="0" err="1" smtClean="0"/>
              <a:t>informasi</a:t>
            </a:r>
            <a:r>
              <a:rPr lang="en-US" dirty="0" smtClean="0"/>
              <a:t> </a:t>
            </a:r>
            <a:r>
              <a:rPr lang="en-US" dirty="0" err="1" smtClean="0"/>
              <a:t>tentang</a:t>
            </a:r>
            <a:r>
              <a:rPr lang="en-US" dirty="0" smtClean="0"/>
              <a:t> </a:t>
            </a:r>
            <a:r>
              <a:rPr lang="en-US" dirty="0" err="1"/>
              <a:t>peta</a:t>
            </a:r>
            <a:r>
              <a:rPr lang="en-US" dirty="0"/>
              <a:t> </a:t>
            </a:r>
            <a:r>
              <a:rPr lang="en-US" dirty="0" err="1"/>
              <a:t>dasar</a:t>
            </a:r>
            <a:r>
              <a:rPr lang="en-US" dirty="0"/>
              <a:t> yang </a:t>
            </a:r>
            <a:r>
              <a:rPr lang="en-US" dirty="0" err="1"/>
              <a:t>baku</a:t>
            </a:r>
            <a:r>
              <a:rPr lang="en-US" dirty="0"/>
              <a:t> </a:t>
            </a:r>
            <a:r>
              <a:rPr lang="en-US" dirty="0" err="1"/>
              <a:t>tentang</a:t>
            </a:r>
            <a:r>
              <a:rPr lang="en-US" dirty="0"/>
              <a:t> </a:t>
            </a:r>
            <a:r>
              <a:rPr lang="en-US" dirty="0" err="1"/>
              <a:t>sumberdaya</a:t>
            </a:r>
            <a:r>
              <a:rPr lang="en-US" dirty="0"/>
              <a:t> </a:t>
            </a:r>
            <a:r>
              <a:rPr lang="en-US" dirty="0" err="1"/>
              <a:t>alam</a:t>
            </a:r>
            <a:r>
              <a:rPr lang="en-US" dirty="0"/>
              <a:t> </a:t>
            </a:r>
            <a:r>
              <a:rPr lang="en-US" dirty="0" err="1"/>
              <a:t>dan</a:t>
            </a:r>
            <a:r>
              <a:rPr lang="en-US" dirty="0"/>
              <a:t> </a:t>
            </a:r>
            <a:r>
              <a:rPr lang="en-US" dirty="0" err="1" smtClean="0"/>
              <a:t>lingkungan</a:t>
            </a:r>
            <a:r>
              <a:rPr lang="en-US" dirty="0" smtClean="0"/>
              <a:t> </a:t>
            </a:r>
          </a:p>
          <a:p>
            <a:pPr marL="1028700"/>
            <a:r>
              <a:rPr lang="en-US" dirty="0" err="1" smtClean="0"/>
              <a:t>Kesiapan</a:t>
            </a:r>
            <a:r>
              <a:rPr lang="en-US" dirty="0" smtClean="0"/>
              <a:t> </a:t>
            </a:r>
            <a:r>
              <a:rPr lang="en-US" dirty="0" err="1"/>
              <a:t>teknologi</a:t>
            </a:r>
            <a:r>
              <a:rPr lang="en-US" dirty="0"/>
              <a:t> </a:t>
            </a:r>
            <a:r>
              <a:rPr lang="en-US" dirty="0" err="1"/>
              <a:t>pengelolaan</a:t>
            </a:r>
            <a:r>
              <a:rPr lang="en-US" dirty="0"/>
              <a:t> </a:t>
            </a:r>
            <a:r>
              <a:rPr lang="en-US" dirty="0" err="1"/>
              <a:t>lingkungan</a:t>
            </a:r>
            <a:r>
              <a:rPr lang="en-US" dirty="0"/>
              <a:t> </a:t>
            </a:r>
            <a:r>
              <a:rPr lang="en-US" dirty="0" err="1"/>
              <a:t>untuk</a:t>
            </a:r>
            <a:r>
              <a:rPr lang="en-US" dirty="0"/>
              <a:t> </a:t>
            </a:r>
            <a:r>
              <a:rPr lang="en-US" dirty="0" err="1"/>
              <a:t>melestarikan</a:t>
            </a:r>
            <a:r>
              <a:rPr lang="en-US" dirty="0"/>
              <a:t> </a:t>
            </a:r>
            <a:r>
              <a:rPr lang="en-US" dirty="0" err="1"/>
              <a:t>fungsi</a:t>
            </a:r>
            <a:r>
              <a:rPr lang="en-US" dirty="0"/>
              <a:t> </a:t>
            </a:r>
            <a:r>
              <a:rPr lang="en-US" dirty="0" err="1" smtClean="0"/>
              <a:t>tatanan</a:t>
            </a:r>
            <a:r>
              <a:rPr lang="en-US" dirty="0" smtClean="0"/>
              <a:t> </a:t>
            </a:r>
            <a:r>
              <a:rPr lang="en-US" dirty="0" err="1" smtClean="0"/>
              <a:t>lingkungan</a:t>
            </a:r>
            <a:r>
              <a:rPr lang="en-US" dirty="0"/>
              <a:t>, </a:t>
            </a:r>
            <a:r>
              <a:rPr lang="en-US" dirty="0" err="1"/>
              <a:t>mengukur</a:t>
            </a:r>
            <a:r>
              <a:rPr lang="en-US" dirty="0"/>
              <a:t> </a:t>
            </a:r>
            <a:r>
              <a:rPr lang="en-US" dirty="0" err="1"/>
              <a:t>daya</a:t>
            </a:r>
            <a:r>
              <a:rPr lang="en-US" dirty="0"/>
              <a:t> </a:t>
            </a:r>
            <a:r>
              <a:rPr lang="en-US" dirty="0" err="1"/>
              <a:t>dukung</a:t>
            </a:r>
            <a:r>
              <a:rPr lang="en-US" dirty="0"/>
              <a:t> </a:t>
            </a:r>
            <a:r>
              <a:rPr lang="en-US" dirty="0" err="1"/>
              <a:t>lingkungan</a:t>
            </a:r>
            <a:r>
              <a:rPr lang="en-US" dirty="0"/>
              <a:t>, </a:t>
            </a:r>
            <a:r>
              <a:rPr lang="en-US" dirty="0" err="1"/>
              <a:t>teknologi</a:t>
            </a:r>
            <a:r>
              <a:rPr lang="en-US" dirty="0"/>
              <a:t> </a:t>
            </a:r>
            <a:r>
              <a:rPr lang="en-US" dirty="0" err="1"/>
              <a:t>konservasi</a:t>
            </a:r>
            <a:r>
              <a:rPr lang="en-US" dirty="0"/>
              <a:t> flora </a:t>
            </a:r>
            <a:r>
              <a:rPr lang="en-US" dirty="0" err="1"/>
              <a:t>dan</a:t>
            </a:r>
            <a:r>
              <a:rPr lang="en-US" dirty="0"/>
              <a:t> </a:t>
            </a:r>
            <a:r>
              <a:rPr lang="en-US" dirty="0" smtClean="0"/>
              <a:t>fauna</a:t>
            </a:r>
            <a:r>
              <a:rPr lang="en-US" dirty="0"/>
              <a:t>, </a:t>
            </a:r>
            <a:r>
              <a:rPr lang="en-US" dirty="0" err="1"/>
              <a:t>dan</a:t>
            </a:r>
            <a:r>
              <a:rPr lang="en-US" dirty="0"/>
              <a:t> </a:t>
            </a:r>
            <a:r>
              <a:rPr lang="en-US" dirty="0" err="1"/>
              <a:t>teknologi</a:t>
            </a:r>
            <a:r>
              <a:rPr lang="en-US" dirty="0"/>
              <a:t> </a:t>
            </a:r>
            <a:r>
              <a:rPr lang="en-US" dirty="0" err="1"/>
              <a:t>pengendalian</a:t>
            </a:r>
            <a:r>
              <a:rPr lang="en-US" dirty="0"/>
              <a:t> </a:t>
            </a:r>
            <a:r>
              <a:rPr lang="en-US" dirty="0" err="1"/>
              <a:t>pencemaran</a:t>
            </a:r>
            <a:r>
              <a:rPr lang="en-US" dirty="0"/>
              <a:t>, </a:t>
            </a:r>
            <a:r>
              <a:rPr lang="en-US" dirty="0" err="1"/>
              <a:t>kerusakan</a:t>
            </a:r>
            <a:r>
              <a:rPr lang="en-US" dirty="0"/>
              <a:t> </a:t>
            </a:r>
            <a:r>
              <a:rPr lang="en-US" dirty="0" err="1"/>
              <a:t>dan</a:t>
            </a:r>
            <a:r>
              <a:rPr lang="en-US" dirty="0"/>
              <a:t> </a:t>
            </a:r>
            <a:r>
              <a:rPr lang="en-US" dirty="0" err="1" smtClean="0"/>
              <a:t>rehabilitasi</a:t>
            </a:r>
            <a:r>
              <a:rPr lang="en-US" dirty="0" smtClean="0"/>
              <a:t> </a:t>
            </a:r>
            <a:r>
              <a:rPr lang="en-US" dirty="0" err="1" smtClean="0"/>
              <a:t>lingkungan</a:t>
            </a:r>
            <a:r>
              <a:rPr lang="en-US" dirty="0" smtClean="0"/>
              <a:t> </a:t>
            </a:r>
            <a:r>
              <a:rPr lang="en-US" dirty="0" err="1"/>
              <a:t>masih</a:t>
            </a:r>
            <a:r>
              <a:rPr lang="en-US" dirty="0"/>
              <a:t> </a:t>
            </a:r>
            <a:r>
              <a:rPr lang="en-US" dirty="0" err="1"/>
              <a:t>terbatas</a:t>
            </a:r>
            <a:r>
              <a:rPr lang="en-US" dirty="0"/>
              <a:t>.</a:t>
            </a:r>
          </a:p>
          <a:p>
            <a:pPr marL="514350" indent="-514350">
              <a:buFont typeface="+mj-lt"/>
              <a:buAutoNum type="arabicPeriod" startAt="5"/>
            </a:pPr>
            <a:r>
              <a:rPr lang="en-US" b="1" dirty="0" err="1" smtClean="0"/>
              <a:t>Peran</a:t>
            </a:r>
            <a:r>
              <a:rPr lang="en-US" b="1" dirty="0" smtClean="0"/>
              <a:t> </a:t>
            </a:r>
            <a:r>
              <a:rPr lang="en-US" b="1" dirty="0"/>
              <a:t>Serta </a:t>
            </a:r>
            <a:r>
              <a:rPr lang="en-US" b="1" dirty="0" err="1"/>
              <a:t>Masyarakat</a:t>
            </a:r>
            <a:endParaRPr lang="en-US" b="1" dirty="0"/>
          </a:p>
          <a:p>
            <a:pPr marL="1028700"/>
            <a:r>
              <a:rPr lang="en-US" dirty="0" err="1" smtClean="0"/>
              <a:t>Kompleknya</a:t>
            </a:r>
            <a:r>
              <a:rPr lang="en-US" dirty="0" smtClean="0"/>
              <a:t> </a:t>
            </a:r>
            <a:r>
              <a:rPr lang="en-US" dirty="0" err="1"/>
              <a:t>permasalahan</a:t>
            </a:r>
            <a:r>
              <a:rPr lang="en-US" dirty="0"/>
              <a:t> </a:t>
            </a:r>
            <a:r>
              <a:rPr lang="en-US" dirty="0" err="1"/>
              <a:t>kependudukan</a:t>
            </a:r>
            <a:r>
              <a:rPr lang="en-US" dirty="0"/>
              <a:t> </a:t>
            </a:r>
            <a:r>
              <a:rPr lang="en-US" dirty="0" err="1"/>
              <a:t>dan</a:t>
            </a:r>
            <a:r>
              <a:rPr lang="en-US" dirty="0"/>
              <a:t> </a:t>
            </a:r>
            <a:r>
              <a:rPr lang="en-US" dirty="0" err="1"/>
              <a:t>lingkungan</a:t>
            </a:r>
            <a:r>
              <a:rPr lang="en-US" dirty="0"/>
              <a:t> </a:t>
            </a:r>
            <a:r>
              <a:rPr lang="en-US" dirty="0" err="1"/>
              <a:t>hidup</a:t>
            </a:r>
            <a:r>
              <a:rPr lang="en-US" dirty="0"/>
              <a:t> yang </a:t>
            </a:r>
            <a:r>
              <a:rPr lang="en-US" dirty="0" err="1" smtClean="0"/>
              <a:t>menuntut</a:t>
            </a:r>
            <a:r>
              <a:rPr lang="en-US" dirty="0" smtClean="0"/>
              <a:t> </a:t>
            </a:r>
            <a:r>
              <a:rPr lang="en-US" dirty="0" err="1" smtClean="0"/>
              <a:t>pemecahan</a:t>
            </a:r>
            <a:r>
              <a:rPr lang="en-US" dirty="0" smtClean="0"/>
              <a:t> </a:t>
            </a:r>
            <a:r>
              <a:rPr lang="en-US" dirty="0" err="1"/>
              <a:t>masalah</a:t>
            </a:r>
            <a:r>
              <a:rPr lang="en-US" dirty="0"/>
              <a:t> </a:t>
            </a:r>
            <a:r>
              <a:rPr lang="en-US" dirty="0" err="1"/>
              <a:t>secara</a:t>
            </a:r>
            <a:r>
              <a:rPr lang="en-US" dirty="0"/>
              <a:t> </a:t>
            </a:r>
            <a:r>
              <a:rPr lang="en-US" dirty="0" err="1"/>
              <a:t>multidimensi</a:t>
            </a:r>
            <a:r>
              <a:rPr lang="en-US" dirty="0"/>
              <a:t> </a:t>
            </a:r>
            <a:r>
              <a:rPr lang="en-US" dirty="0" err="1"/>
              <a:t>dan</a:t>
            </a:r>
            <a:r>
              <a:rPr lang="en-US" dirty="0"/>
              <a:t> </a:t>
            </a:r>
            <a:r>
              <a:rPr lang="en-US" dirty="0" err="1" smtClean="0"/>
              <a:t>komprehensif</a:t>
            </a:r>
            <a:endParaRPr lang="en-US" dirty="0" smtClean="0"/>
          </a:p>
          <a:p>
            <a:pPr marL="1028700"/>
            <a:r>
              <a:rPr lang="en-US" dirty="0" err="1" smtClean="0"/>
              <a:t>Peran</a:t>
            </a:r>
            <a:r>
              <a:rPr lang="en-US" dirty="0" smtClean="0"/>
              <a:t> </a:t>
            </a:r>
            <a:r>
              <a:rPr lang="en-US" dirty="0" err="1"/>
              <a:t>serta</a:t>
            </a:r>
            <a:r>
              <a:rPr lang="en-US" dirty="0"/>
              <a:t> </a:t>
            </a:r>
            <a:r>
              <a:rPr lang="en-US" dirty="0" err="1"/>
              <a:t>masyarakat</a:t>
            </a:r>
            <a:r>
              <a:rPr lang="en-US" dirty="0"/>
              <a:t> </a:t>
            </a:r>
            <a:r>
              <a:rPr lang="en-US" dirty="0" err="1"/>
              <a:t>dalam</a:t>
            </a:r>
            <a:r>
              <a:rPr lang="en-US" dirty="0"/>
              <a:t> </a:t>
            </a:r>
            <a:r>
              <a:rPr lang="en-US" dirty="0" err="1"/>
              <a:t>pengelolaan</a:t>
            </a:r>
            <a:r>
              <a:rPr lang="en-US" dirty="0"/>
              <a:t> </a:t>
            </a:r>
            <a:r>
              <a:rPr lang="en-US" dirty="0" err="1"/>
              <a:t>lingkungan</a:t>
            </a:r>
            <a:r>
              <a:rPr lang="en-US" dirty="0"/>
              <a:t> </a:t>
            </a:r>
            <a:r>
              <a:rPr lang="en-US" dirty="0" err="1"/>
              <a:t>mulai</a:t>
            </a:r>
            <a:r>
              <a:rPr lang="en-US" dirty="0"/>
              <a:t> </a:t>
            </a:r>
            <a:r>
              <a:rPr lang="en-US" dirty="0" err="1"/>
              <a:t>dari</a:t>
            </a:r>
            <a:r>
              <a:rPr lang="en-US" dirty="0"/>
              <a:t> </a:t>
            </a:r>
            <a:r>
              <a:rPr lang="en-US" dirty="0" err="1" smtClean="0"/>
              <a:t>tahap</a:t>
            </a:r>
            <a:r>
              <a:rPr lang="en-US" dirty="0" smtClean="0"/>
              <a:t> </a:t>
            </a:r>
            <a:r>
              <a:rPr lang="en-US" dirty="0" err="1" smtClean="0"/>
              <a:t>perencanaan</a:t>
            </a:r>
            <a:r>
              <a:rPr lang="en-US" dirty="0"/>
              <a:t>, </a:t>
            </a:r>
            <a:r>
              <a:rPr lang="en-US" dirty="0" err="1"/>
              <a:t>pelaksanaan</a:t>
            </a:r>
            <a:r>
              <a:rPr lang="en-US" dirty="0"/>
              <a:t> </a:t>
            </a:r>
            <a:r>
              <a:rPr lang="en-US" dirty="0" err="1"/>
              <a:t>sampai</a:t>
            </a:r>
            <a:r>
              <a:rPr lang="en-US" dirty="0"/>
              <a:t> </a:t>
            </a:r>
            <a:r>
              <a:rPr lang="en-US" dirty="0" err="1"/>
              <a:t>dengan</a:t>
            </a:r>
            <a:r>
              <a:rPr lang="en-US" dirty="0"/>
              <a:t> </a:t>
            </a:r>
            <a:r>
              <a:rPr lang="en-US" dirty="0" err="1"/>
              <a:t>tahap</a:t>
            </a:r>
            <a:r>
              <a:rPr lang="en-US" dirty="0"/>
              <a:t> </a:t>
            </a:r>
            <a:r>
              <a:rPr lang="en-US" dirty="0" err="1"/>
              <a:t>pemantauan</a:t>
            </a:r>
            <a:r>
              <a:rPr lang="en-US" dirty="0"/>
              <a:t> </a:t>
            </a:r>
            <a:r>
              <a:rPr lang="en-US" dirty="0" err="1"/>
              <a:t>masih</a:t>
            </a:r>
            <a:r>
              <a:rPr lang="en-US" dirty="0"/>
              <a:t> </a:t>
            </a:r>
            <a:r>
              <a:rPr lang="en-US" dirty="0" err="1" smtClean="0"/>
              <a:t>relatif</a:t>
            </a:r>
            <a:r>
              <a:rPr lang="en-US" dirty="0" smtClean="0"/>
              <a:t> </a:t>
            </a:r>
            <a:r>
              <a:rPr lang="en-US" dirty="0" err="1" smtClean="0"/>
              <a:t>rendah</a:t>
            </a:r>
            <a:r>
              <a:rPr lang="en-US" dirty="0"/>
              <a:t>. </a:t>
            </a:r>
          </a:p>
        </p:txBody>
      </p:sp>
    </p:spTree>
    <p:extLst>
      <p:ext uri="{BB962C8B-B14F-4D97-AF65-F5344CB8AC3E}">
        <p14:creationId xmlns:p14="http://schemas.microsoft.com/office/powerpoint/2010/main" val="32802778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a:t>Faktor Penyebab Belum Optimalnya Pengelolaan Lingkungan Hidup</a:t>
            </a:r>
            <a:endParaRPr lang="en-US" sz="3600"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514350" indent="-514350">
              <a:buFont typeface="+mj-lt"/>
              <a:buAutoNum type="arabicPeriod"/>
            </a:pPr>
            <a:r>
              <a:rPr lang="en-US" dirty="0" err="1"/>
              <a:t>Perangkat</a:t>
            </a:r>
            <a:r>
              <a:rPr lang="en-US" dirty="0"/>
              <a:t> </a:t>
            </a:r>
            <a:r>
              <a:rPr lang="en-US" dirty="0" err="1"/>
              <a:t>hukum</a:t>
            </a:r>
            <a:r>
              <a:rPr lang="en-US" dirty="0"/>
              <a:t> </a:t>
            </a:r>
            <a:r>
              <a:rPr lang="en-US" dirty="0" err="1"/>
              <a:t>dan</a:t>
            </a:r>
            <a:r>
              <a:rPr lang="en-US" dirty="0"/>
              <a:t> </a:t>
            </a:r>
            <a:r>
              <a:rPr lang="en-US" dirty="0" err="1"/>
              <a:t>kebijakan</a:t>
            </a:r>
            <a:r>
              <a:rPr lang="en-US" dirty="0"/>
              <a:t> </a:t>
            </a:r>
            <a:r>
              <a:rPr lang="en-US" dirty="0" err="1"/>
              <a:t>nasional</a:t>
            </a:r>
            <a:r>
              <a:rPr lang="en-US" dirty="0"/>
              <a:t> </a:t>
            </a:r>
            <a:r>
              <a:rPr lang="en-US" dirty="0" err="1"/>
              <a:t>maupun</a:t>
            </a:r>
            <a:r>
              <a:rPr lang="en-US" dirty="0"/>
              <a:t> </a:t>
            </a:r>
            <a:r>
              <a:rPr lang="en-US" dirty="0" err="1"/>
              <a:t>daerah</a:t>
            </a:r>
            <a:r>
              <a:rPr lang="en-US" dirty="0"/>
              <a:t> </a:t>
            </a:r>
            <a:r>
              <a:rPr lang="en-US" dirty="0" err="1"/>
              <a:t>mungkin</a:t>
            </a:r>
            <a:r>
              <a:rPr lang="en-US" dirty="0"/>
              <a:t> </a:t>
            </a:r>
            <a:r>
              <a:rPr lang="en-US" dirty="0" err="1"/>
              <a:t>sudah</a:t>
            </a:r>
            <a:r>
              <a:rPr lang="en-US" dirty="0"/>
              <a:t> </a:t>
            </a:r>
            <a:r>
              <a:rPr lang="en-US" dirty="0" err="1"/>
              <a:t>ada</a:t>
            </a:r>
            <a:r>
              <a:rPr lang="en-US" dirty="0"/>
              <a:t>, </a:t>
            </a:r>
            <a:r>
              <a:rPr lang="en-US" dirty="0" err="1"/>
              <a:t>namun</a:t>
            </a:r>
            <a:r>
              <a:rPr lang="en-US" dirty="0"/>
              <a:t> </a:t>
            </a:r>
            <a:r>
              <a:rPr lang="en-US" dirty="0" err="1"/>
              <a:t>kesadaran</a:t>
            </a:r>
            <a:r>
              <a:rPr lang="en-US" dirty="0"/>
              <a:t> </a:t>
            </a:r>
            <a:r>
              <a:rPr lang="en-US" dirty="0" err="1"/>
              <a:t>dan</a:t>
            </a:r>
            <a:r>
              <a:rPr lang="en-US" dirty="0"/>
              <a:t> </a:t>
            </a:r>
            <a:r>
              <a:rPr lang="en-US" dirty="0" err="1"/>
              <a:t>tanggung</a:t>
            </a:r>
            <a:r>
              <a:rPr lang="en-US" dirty="0"/>
              <a:t> </a:t>
            </a:r>
            <a:r>
              <a:rPr lang="en-US" dirty="0" err="1"/>
              <a:t>jawab</a:t>
            </a:r>
            <a:r>
              <a:rPr lang="en-US" dirty="0"/>
              <a:t> </a:t>
            </a:r>
            <a:r>
              <a:rPr lang="en-US" dirty="0" err="1"/>
              <a:t>para</a:t>
            </a:r>
            <a:r>
              <a:rPr lang="en-US" dirty="0"/>
              <a:t> </a:t>
            </a:r>
            <a:r>
              <a:rPr lang="en-US" dirty="0" err="1"/>
              <a:t>pengambil</a:t>
            </a:r>
            <a:r>
              <a:rPr lang="en-US" dirty="0"/>
              <a:t> </a:t>
            </a:r>
            <a:r>
              <a:rPr lang="en-US" dirty="0" err="1"/>
              <a:t>keputusan</a:t>
            </a:r>
            <a:r>
              <a:rPr lang="en-US" dirty="0"/>
              <a:t>, </a:t>
            </a:r>
            <a:r>
              <a:rPr lang="en-US" dirty="0" err="1"/>
              <a:t>pelaku</a:t>
            </a:r>
            <a:r>
              <a:rPr lang="en-US" dirty="0"/>
              <a:t> </a:t>
            </a:r>
            <a:r>
              <a:rPr lang="en-US" dirty="0" err="1"/>
              <a:t>pembangunan</a:t>
            </a:r>
            <a:r>
              <a:rPr lang="en-US" dirty="0"/>
              <a:t> </a:t>
            </a:r>
            <a:r>
              <a:rPr lang="en-US" dirty="0" err="1"/>
              <a:t>dan</a:t>
            </a:r>
            <a:r>
              <a:rPr lang="en-US" dirty="0"/>
              <a:t> </a:t>
            </a:r>
            <a:r>
              <a:rPr lang="en-US" dirty="0" err="1"/>
              <a:t>masyarakat</a:t>
            </a:r>
            <a:r>
              <a:rPr lang="en-US" dirty="0"/>
              <a:t> </a:t>
            </a:r>
            <a:r>
              <a:rPr lang="en-US" dirty="0" err="1"/>
              <a:t>masih</a:t>
            </a:r>
            <a:r>
              <a:rPr lang="en-US" dirty="0"/>
              <a:t> </a:t>
            </a:r>
            <a:r>
              <a:rPr lang="en-US" dirty="0" err="1"/>
              <a:t>kurang</a:t>
            </a:r>
            <a:r>
              <a:rPr lang="en-US" dirty="0"/>
              <a:t>. </a:t>
            </a:r>
          </a:p>
          <a:p>
            <a:pPr marL="514350" indent="-514350">
              <a:buFont typeface="+mj-lt"/>
              <a:buAutoNum type="arabicPeriod"/>
            </a:pPr>
            <a:r>
              <a:rPr lang="en-US" dirty="0" err="1"/>
              <a:t>Masih</a:t>
            </a:r>
            <a:r>
              <a:rPr lang="en-US" dirty="0"/>
              <a:t> </a:t>
            </a:r>
            <a:r>
              <a:rPr lang="en-US" dirty="0" err="1"/>
              <a:t>terdapat</a:t>
            </a:r>
            <a:r>
              <a:rPr lang="en-US" dirty="0"/>
              <a:t> </a:t>
            </a:r>
            <a:r>
              <a:rPr lang="en-US" dirty="0" err="1"/>
              <a:t>jenis</a:t>
            </a:r>
            <a:r>
              <a:rPr lang="en-US" dirty="0"/>
              <a:t> </a:t>
            </a:r>
            <a:r>
              <a:rPr lang="en-US" dirty="0" err="1"/>
              <a:t>usaha</a:t>
            </a:r>
            <a:r>
              <a:rPr lang="en-US" dirty="0"/>
              <a:t> </a:t>
            </a:r>
            <a:r>
              <a:rPr lang="en-US" dirty="0" err="1"/>
              <a:t>dan</a:t>
            </a:r>
            <a:r>
              <a:rPr lang="en-US" dirty="0"/>
              <a:t>/</a:t>
            </a:r>
            <a:r>
              <a:rPr lang="en-US" dirty="0" err="1"/>
              <a:t>atau</a:t>
            </a:r>
            <a:r>
              <a:rPr lang="en-US" dirty="0"/>
              <a:t> </a:t>
            </a:r>
            <a:r>
              <a:rPr lang="en-US" dirty="0" err="1"/>
              <a:t>kegiatan</a:t>
            </a:r>
            <a:r>
              <a:rPr lang="en-US" dirty="0"/>
              <a:t> yang </a:t>
            </a:r>
            <a:r>
              <a:rPr lang="en-US" dirty="0" err="1"/>
              <a:t>berpotensi</a:t>
            </a:r>
            <a:r>
              <a:rPr lang="en-US" dirty="0"/>
              <a:t>  </a:t>
            </a:r>
            <a:r>
              <a:rPr lang="en-US" dirty="0" err="1"/>
              <a:t>menimbulkan</a:t>
            </a:r>
            <a:r>
              <a:rPr lang="en-US" dirty="0"/>
              <a:t> </a:t>
            </a:r>
            <a:r>
              <a:rPr lang="en-US" dirty="0" err="1"/>
              <a:t>dampak</a:t>
            </a:r>
            <a:r>
              <a:rPr lang="en-US" dirty="0"/>
              <a:t> </a:t>
            </a:r>
            <a:r>
              <a:rPr lang="en-US" dirty="0" err="1"/>
              <a:t>besar</a:t>
            </a:r>
            <a:r>
              <a:rPr lang="en-US" dirty="0"/>
              <a:t> </a:t>
            </a:r>
            <a:r>
              <a:rPr lang="en-US" dirty="0" err="1"/>
              <a:t>dan</a:t>
            </a:r>
            <a:r>
              <a:rPr lang="en-US" dirty="0"/>
              <a:t> </a:t>
            </a:r>
            <a:r>
              <a:rPr lang="en-US" dirty="0" err="1"/>
              <a:t>penting</a:t>
            </a:r>
            <a:r>
              <a:rPr lang="en-US" dirty="0"/>
              <a:t>  </a:t>
            </a:r>
            <a:r>
              <a:rPr lang="en-US" dirty="0" err="1"/>
              <a:t>namun</a:t>
            </a:r>
            <a:r>
              <a:rPr lang="en-US" dirty="0"/>
              <a:t> </a:t>
            </a:r>
            <a:r>
              <a:rPr lang="en-US" dirty="0" err="1"/>
              <a:t>belum</a:t>
            </a:r>
            <a:r>
              <a:rPr lang="en-US" dirty="0"/>
              <a:t> </a:t>
            </a:r>
            <a:r>
              <a:rPr lang="en-US" dirty="0" err="1"/>
              <a:t>memiliki</a:t>
            </a:r>
            <a:r>
              <a:rPr lang="en-US" dirty="0"/>
              <a:t> AMDAL  </a:t>
            </a:r>
            <a:r>
              <a:rPr lang="en-US" dirty="0" err="1"/>
              <a:t>atau</a:t>
            </a:r>
            <a:r>
              <a:rPr lang="en-US" dirty="0"/>
              <a:t> unit </a:t>
            </a:r>
            <a:r>
              <a:rPr lang="en-US" dirty="0" err="1"/>
              <a:t>pengelolaan</a:t>
            </a:r>
            <a:r>
              <a:rPr lang="en-US" dirty="0"/>
              <a:t> </a:t>
            </a:r>
            <a:r>
              <a:rPr lang="en-US" dirty="0" err="1"/>
              <a:t>lingkungan</a:t>
            </a:r>
            <a:r>
              <a:rPr lang="en-US" dirty="0"/>
              <a:t> </a:t>
            </a:r>
            <a:r>
              <a:rPr lang="en-US" dirty="0" err="1"/>
              <a:t>atau</a:t>
            </a:r>
            <a:r>
              <a:rPr lang="en-US" dirty="0"/>
              <a:t> unit </a:t>
            </a:r>
            <a:r>
              <a:rPr lang="en-US" dirty="0" err="1"/>
              <a:t>pemantauan</a:t>
            </a:r>
            <a:r>
              <a:rPr lang="en-US" dirty="0"/>
              <a:t> </a:t>
            </a:r>
            <a:r>
              <a:rPr lang="en-US" dirty="0" err="1"/>
              <a:t>lingkungan</a:t>
            </a:r>
            <a:r>
              <a:rPr lang="en-US" dirty="0"/>
              <a:t>, </a:t>
            </a:r>
            <a:r>
              <a:rPr lang="en-US" dirty="0" err="1"/>
              <a:t>sementara</a:t>
            </a:r>
            <a:r>
              <a:rPr lang="en-US" dirty="0"/>
              <a:t>  </a:t>
            </a:r>
            <a:r>
              <a:rPr lang="en-US" dirty="0" err="1"/>
              <a:t>izin</a:t>
            </a:r>
            <a:r>
              <a:rPr lang="en-US" dirty="0"/>
              <a:t> </a:t>
            </a:r>
            <a:r>
              <a:rPr lang="en-US" dirty="0" err="1"/>
              <a:t>untuk</a:t>
            </a:r>
            <a:r>
              <a:rPr lang="en-US" dirty="0"/>
              <a:t> </a:t>
            </a:r>
            <a:r>
              <a:rPr lang="en-US" dirty="0" err="1"/>
              <a:t>melakukan</a:t>
            </a:r>
            <a:r>
              <a:rPr lang="en-US" dirty="0"/>
              <a:t> </a:t>
            </a:r>
            <a:r>
              <a:rPr lang="en-US" dirty="0" err="1"/>
              <a:t>usaha</a:t>
            </a:r>
            <a:r>
              <a:rPr lang="en-US" dirty="0"/>
              <a:t> </a:t>
            </a:r>
            <a:r>
              <a:rPr lang="en-US" dirty="0" err="1"/>
              <a:t>dan</a:t>
            </a:r>
            <a:r>
              <a:rPr lang="en-US" dirty="0"/>
              <a:t>/</a:t>
            </a:r>
            <a:r>
              <a:rPr lang="en-US" dirty="0" err="1"/>
              <a:t>atau</a:t>
            </a:r>
            <a:r>
              <a:rPr lang="en-US" dirty="0"/>
              <a:t> </a:t>
            </a:r>
            <a:r>
              <a:rPr lang="en-US" dirty="0" err="1"/>
              <a:t>kegiatan</a:t>
            </a:r>
            <a:r>
              <a:rPr lang="en-US" dirty="0"/>
              <a:t> </a:t>
            </a:r>
            <a:r>
              <a:rPr lang="en-US" dirty="0" err="1"/>
              <a:t>tersebut</a:t>
            </a:r>
            <a:r>
              <a:rPr lang="en-US" dirty="0"/>
              <a:t> </a:t>
            </a:r>
            <a:r>
              <a:rPr lang="en-US" dirty="0" err="1"/>
              <a:t>sudah</a:t>
            </a:r>
            <a:r>
              <a:rPr lang="en-US" dirty="0"/>
              <a:t> </a:t>
            </a:r>
            <a:r>
              <a:rPr lang="en-US" dirty="0" err="1"/>
              <a:t>berjalan</a:t>
            </a:r>
            <a:endParaRPr lang="en-US" dirty="0"/>
          </a:p>
          <a:p>
            <a:pPr marL="514350" indent="-514350">
              <a:buFont typeface="+mj-lt"/>
              <a:buAutoNum type="arabicPeriod"/>
            </a:pPr>
            <a:r>
              <a:rPr lang="en-US" dirty="0" err="1"/>
              <a:t>Terdapat</a:t>
            </a:r>
            <a:r>
              <a:rPr lang="en-US" dirty="0"/>
              <a:t> </a:t>
            </a:r>
            <a:r>
              <a:rPr lang="en-US" dirty="0" err="1"/>
              <a:t>kasus</a:t>
            </a:r>
            <a:r>
              <a:rPr lang="en-US" dirty="0"/>
              <a:t> orang yang </a:t>
            </a:r>
            <a:r>
              <a:rPr lang="en-US" dirty="0" err="1"/>
              <a:t>mengimpor</a:t>
            </a:r>
            <a:r>
              <a:rPr lang="en-US" dirty="0"/>
              <a:t> </a:t>
            </a:r>
            <a:r>
              <a:rPr lang="en-US" dirty="0" err="1"/>
              <a:t>limbah</a:t>
            </a:r>
            <a:r>
              <a:rPr lang="en-US" dirty="0"/>
              <a:t> </a:t>
            </a:r>
            <a:r>
              <a:rPr lang="en-US" dirty="0" err="1"/>
              <a:t>dari</a:t>
            </a:r>
            <a:r>
              <a:rPr lang="en-US" dirty="0"/>
              <a:t> </a:t>
            </a:r>
            <a:r>
              <a:rPr lang="en-US" dirty="0" err="1"/>
              <a:t>luar</a:t>
            </a:r>
            <a:r>
              <a:rPr lang="en-US" dirty="0"/>
              <a:t> </a:t>
            </a:r>
            <a:r>
              <a:rPr lang="en-US" dirty="0" err="1"/>
              <a:t>wilayah</a:t>
            </a:r>
            <a:r>
              <a:rPr lang="en-US" dirty="0"/>
              <a:t> Indonesia </a:t>
            </a:r>
            <a:r>
              <a:rPr lang="en-US" dirty="0" err="1"/>
              <a:t>dengan</a:t>
            </a:r>
            <a:r>
              <a:rPr lang="en-US" dirty="0"/>
              <a:t> </a:t>
            </a:r>
            <a:r>
              <a:rPr lang="en-US" dirty="0" err="1"/>
              <a:t>cara</a:t>
            </a:r>
            <a:r>
              <a:rPr lang="en-US" dirty="0"/>
              <a:t> yang </a:t>
            </a:r>
            <a:r>
              <a:rPr lang="en-US" dirty="0" err="1"/>
              <a:t>ilegal</a:t>
            </a:r>
            <a:endParaRPr lang="en-US" dirty="0"/>
          </a:p>
          <a:p>
            <a:pPr marL="514350" indent="-514350">
              <a:buFont typeface="+mj-lt"/>
              <a:buAutoNum type="arabicPeriod"/>
            </a:pPr>
            <a:r>
              <a:rPr lang="en-US" dirty="0" err="1" smtClean="0"/>
              <a:t>Sulit</a:t>
            </a:r>
            <a:r>
              <a:rPr lang="en-US" dirty="0" smtClean="0"/>
              <a:t> </a:t>
            </a:r>
            <a:r>
              <a:rPr lang="en-US" dirty="0" err="1"/>
              <a:t>untuk</a:t>
            </a:r>
            <a:r>
              <a:rPr lang="en-US" dirty="0"/>
              <a:t> </a:t>
            </a:r>
            <a:r>
              <a:rPr lang="en-US" dirty="0" err="1"/>
              <a:t>menjamin</a:t>
            </a:r>
            <a:r>
              <a:rPr lang="en-US" dirty="0"/>
              <a:t> </a:t>
            </a:r>
            <a:r>
              <a:rPr lang="en-US" dirty="0" err="1"/>
              <a:t>pelestarian</a:t>
            </a:r>
            <a:r>
              <a:rPr lang="en-US" dirty="0"/>
              <a:t> </a:t>
            </a:r>
            <a:r>
              <a:rPr lang="en-US" dirty="0" err="1"/>
              <a:t>fungsi</a:t>
            </a:r>
            <a:r>
              <a:rPr lang="en-US" dirty="0"/>
              <a:t> </a:t>
            </a:r>
            <a:r>
              <a:rPr lang="en-US" dirty="0" err="1"/>
              <a:t>lingkungan</a:t>
            </a:r>
            <a:r>
              <a:rPr lang="en-US" dirty="0"/>
              <a:t> </a:t>
            </a:r>
            <a:r>
              <a:rPr lang="en-US" dirty="0" err="1"/>
              <a:t>hidup</a:t>
            </a:r>
            <a:r>
              <a:rPr lang="en-US" dirty="0"/>
              <a:t>, </a:t>
            </a:r>
            <a:r>
              <a:rPr lang="en-US" dirty="0" err="1"/>
              <a:t>karena</a:t>
            </a:r>
            <a:r>
              <a:rPr lang="en-US" dirty="0"/>
              <a:t> </a:t>
            </a:r>
            <a:r>
              <a:rPr lang="en-US" dirty="0" err="1"/>
              <a:t>juga</a:t>
            </a:r>
            <a:r>
              <a:rPr lang="en-US" dirty="0"/>
              <a:t> </a:t>
            </a:r>
            <a:r>
              <a:rPr lang="en-US" dirty="0" err="1"/>
              <a:t>tidak</a:t>
            </a:r>
            <a:r>
              <a:rPr lang="en-US" dirty="0"/>
              <a:t> </a:t>
            </a:r>
            <a:r>
              <a:rPr lang="en-US" dirty="0" err="1"/>
              <a:t>mudah</a:t>
            </a:r>
            <a:r>
              <a:rPr lang="en-US" dirty="0"/>
              <a:t> </a:t>
            </a:r>
            <a:r>
              <a:rPr lang="en-US" dirty="0" err="1"/>
              <a:t>untuk</a:t>
            </a:r>
            <a:r>
              <a:rPr lang="en-US" dirty="0"/>
              <a:t> </a:t>
            </a:r>
            <a:r>
              <a:rPr lang="en-US" dirty="0" err="1"/>
              <a:t>menjamin</a:t>
            </a:r>
            <a:r>
              <a:rPr lang="en-US" dirty="0"/>
              <a:t> </a:t>
            </a:r>
            <a:r>
              <a:rPr lang="en-US" dirty="0" err="1"/>
              <a:t>bahwa</a:t>
            </a:r>
            <a:r>
              <a:rPr lang="en-US" dirty="0"/>
              <a:t> </a:t>
            </a:r>
            <a:r>
              <a:rPr lang="en-US" dirty="0" err="1"/>
              <a:t>setiap</a:t>
            </a:r>
            <a:r>
              <a:rPr lang="en-US" dirty="0"/>
              <a:t> </a:t>
            </a:r>
            <a:r>
              <a:rPr lang="en-US" dirty="0" err="1"/>
              <a:t>usaha</a:t>
            </a:r>
            <a:r>
              <a:rPr lang="en-US" dirty="0"/>
              <a:t> </a:t>
            </a:r>
            <a:r>
              <a:rPr lang="en-US" dirty="0" err="1"/>
              <a:t>dan</a:t>
            </a:r>
            <a:r>
              <a:rPr lang="en-US" dirty="0"/>
              <a:t>/</a:t>
            </a:r>
            <a:r>
              <a:rPr lang="en-US" dirty="0" err="1"/>
              <a:t>atau</a:t>
            </a:r>
            <a:r>
              <a:rPr lang="en-US" dirty="0"/>
              <a:t> </a:t>
            </a:r>
            <a:r>
              <a:rPr lang="en-US" dirty="0" err="1"/>
              <a:t>kegiatan</a:t>
            </a:r>
            <a:r>
              <a:rPr lang="en-US" dirty="0"/>
              <a:t> </a:t>
            </a:r>
            <a:r>
              <a:rPr lang="en-US" dirty="0" err="1"/>
              <a:t>tidak</a:t>
            </a:r>
            <a:r>
              <a:rPr lang="en-US" dirty="0"/>
              <a:t> </a:t>
            </a:r>
            <a:r>
              <a:rPr lang="en-US" dirty="0" err="1"/>
              <a:t>melanggar</a:t>
            </a:r>
            <a:r>
              <a:rPr lang="en-US" dirty="0"/>
              <a:t> </a:t>
            </a:r>
            <a:r>
              <a:rPr lang="en-US" dirty="0" err="1"/>
              <a:t>baku</a:t>
            </a:r>
            <a:r>
              <a:rPr lang="en-US" dirty="0"/>
              <a:t> </a:t>
            </a:r>
            <a:r>
              <a:rPr lang="en-US" dirty="0" err="1"/>
              <a:t>mutu</a:t>
            </a:r>
            <a:r>
              <a:rPr lang="en-US" dirty="0"/>
              <a:t> </a:t>
            </a:r>
            <a:r>
              <a:rPr lang="en-US" dirty="0" err="1"/>
              <a:t>dan</a:t>
            </a:r>
            <a:r>
              <a:rPr lang="en-US" dirty="0"/>
              <a:t> </a:t>
            </a:r>
            <a:r>
              <a:rPr lang="en-US" dirty="0" err="1"/>
              <a:t>kriteria</a:t>
            </a:r>
            <a:r>
              <a:rPr lang="en-US" dirty="0"/>
              <a:t> </a:t>
            </a:r>
            <a:r>
              <a:rPr lang="en-US" dirty="0" err="1"/>
              <a:t>baku</a:t>
            </a:r>
            <a:r>
              <a:rPr lang="en-US" dirty="0"/>
              <a:t> </a:t>
            </a:r>
            <a:r>
              <a:rPr lang="en-US" dirty="0" err="1"/>
              <a:t>kerusakan</a:t>
            </a:r>
            <a:r>
              <a:rPr lang="en-US" dirty="0"/>
              <a:t> </a:t>
            </a:r>
            <a:r>
              <a:rPr lang="en-US" dirty="0" err="1"/>
              <a:t>lingkungan</a:t>
            </a:r>
            <a:endParaRPr lang="en-US" dirty="0"/>
          </a:p>
          <a:p>
            <a:pPr marL="514350" indent="-514350">
              <a:buFont typeface="+mj-lt"/>
              <a:buAutoNum type="arabicPeriod"/>
            </a:pPr>
            <a:r>
              <a:rPr lang="en-US" dirty="0" err="1"/>
              <a:t>Belum</a:t>
            </a:r>
            <a:r>
              <a:rPr lang="en-US" dirty="0"/>
              <a:t> </a:t>
            </a:r>
            <a:r>
              <a:rPr lang="en-US" dirty="0" err="1"/>
              <a:t>semua</a:t>
            </a:r>
            <a:r>
              <a:rPr lang="en-US" dirty="0"/>
              <a:t> orang </a:t>
            </a:r>
            <a:r>
              <a:rPr lang="en-US" dirty="0" err="1"/>
              <a:t>mempergunakan</a:t>
            </a:r>
            <a:r>
              <a:rPr lang="en-US" dirty="0"/>
              <a:t> </a:t>
            </a:r>
            <a:r>
              <a:rPr lang="en-US" dirty="0" err="1"/>
              <a:t>haknya</a:t>
            </a:r>
            <a:r>
              <a:rPr lang="en-US" dirty="0"/>
              <a:t> </a:t>
            </a:r>
            <a:r>
              <a:rPr lang="en-US" dirty="0" err="1"/>
              <a:t>untuk</a:t>
            </a:r>
            <a:r>
              <a:rPr lang="en-US" dirty="0"/>
              <a:t> </a:t>
            </a:r>
            <a:r>
              <a:rPr lang="en-US" dirty="0" err="1"/>
              <a:t>berperan</a:t>
            </a:r>
            <a:r>
              <a:rPr lang="en-US" dirty="0"/>
              <a:t> </a:t>
            </a:r>
            <a:r>
              <a:rPr lang="en-US" dirty="0" err="1"/>
              <a:t>dalam</a:t>
            </a:r>
            <a:r>
              <a:rPr lang="en-US" dirty="0"/>
              <a:t> </a:t>
            </a:r>
            <a:r>
              <a:rPr lang="en-US" dirty="0" err="1"/>
              <a:t>pengelolaan</a:t>
            </a:r>
            <a:r>
              <a:rPr lang="en-US" dirty="0"/>
              <a:t> </a:t>
            </a:r>
            <a:r>
              <a:rPr lang="en-US" dirty="0" err="1"/>
              <a:t>lingkungan</a:t>
            </a:r>
            <a:r>
              <a:rPr lang="en-US" dirty="0"/>
              <a:t> </a:t>
            </a:r>
            <a:r>
              <a:rPr lang="en-US" dirty="0" err="1"/>
              <a:t>hidup</a:t>
            </a:r>
            <a:r>
              <a:rPr lang="en-US" dirty="0"/>
              <a:t> </a:t>
            </a:r>
            <a:r>
              <a:rPr lang="en-US" dirty="0" err="1"/>
              <a:t>sesuai</a:t>
            </a:r>
            <a:r>
              <a:rPr lang="en-US" dirty="0"/>
              <a:t> </a:t>
            </a:r>
            <a:r>
              <a:rPr lang="en-US" dirty="0" err="1"/>
              <a:t>dengan</a:t>
            </a:r>
            <a:r>
              <a:rPr lang="en-US" dirty="0"/>
              <a:t> </a:t>
            </a:r>
            <a:r>
              <a:rPr lang="en-US" dirty="0" err="1"/>
              <a:t>peraturan</a:t>
            </a:r>
            <a:r>
              <a:rPr lang="en-US" dirty="0"/>
              <a:t> </a:t>
            </a:r>
            <a:r>
              <a:rPr lang="en-US" dirty="0" err="1"/>
              <a:t>perundang-undangan</a:t>
            </a:r>
            <a:r>
              <a:rPr lang="en-US" dirty="0"/>
              <a:t> yang </a:t>
            </a:r>
            <a:r>
              <a:rPr lang="en-US" dirty="0" err="1"/>
              <a:t>berlaku</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05977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514350" indent="-514350">
              <a:buFont typeface="+mj-lt"/>
              <a:buAutoNum type="arabicPeriod" startAt="6"/>
            </a:pPr>
            <a:r>
              <a:rPr lang="en-US" sz="2200" dirty="0" err="1"/>
              <a:t>Tidak</a:t>
            </a:r>
            <a:r>
              <a:rPr lang="en-US" sz="2200" dirty="0"/>
              <a:t> </a:t>
            </a:r>
            <a:r>
              <a:rPr lang="en-US" sz="2200" dirty="0" err="1"/>
              <a:t>semua</a:t>
            </a:r>
            <a:r>
              <a:rPr lang="en-US" sz="2200" dirty="0"/>
              <a:t> orang </a:t>
            </a:r>
            <a:r>
              <a:rPr lang="en-US" sz="2200" dirty="0" err="1"/>
              <a:t>juga</a:t>
            </a:r>
            <a:r>
              <a:rPr lang="en-US" sz="2200" dirty="0"/>
              <a:t> </a:t>
            </a:r>
            <a:r>
              <a:rPr lang="en-US" sz="2200" dirty="0" err="1"/>
              <a:t>memerlukan</a:t>
            </a:r>
            <a:r>
              <a:rPr lang="en-US" sz="2200" dirty="0"/>
              <a:t> </a:t>
            </a:r>
            <a:r>
              <a:rPr lang="en-US" sz="2200" dirty="0" err="1"/>
              <a:t>dan</a:t>
            </a:r>
            <a:r>
              <a:rPr lang="en-US" sz="2200" dirty="0"/>
              <a:t> </a:t>
            </a:r>
            <a:r>
              <a:rPr lang="en-US" sz="2200" dirty="0" err="1"/>
              <a:t>memanfaatkan</a:t>
            </a:r>
            <a:r>
              <a:rPr lang="en-US" sz="2200" dirty="0"/>
              <a:t> </a:t>
            </a:r>
            <a:r>
              <a:rPr lang="en-US" sz="2200" dirty="0" err="1"/>
              <a:t>informasi</a:t>
            </a:r>
            <a:r>
              <a:rPr lang="en-US" sz="2200" dirty="0"/>
              <a:t> </a:t>
            </a:r>
            <a:r>
              <a:rPr lang="en-US" sz="2200" dirty="0" err="1"/>
              <a:t>lingkungan</a:t>
            </a:r>
            <a:r>
              <a:rPr lang="en-US" sz="2200" dirty="0"/>
              <a:t> </a:t>
            </a:r>
            <a:r>
              <a:rPr lang="en-US" sz="2200" dirty="0" err="1"/>
              <a:t>hidup</a:t>
            </a:r>
            <a:endParaRPr lang="en-US" sz="2200" dirty="0"/>
          </a:p>
          <a:p>
            <a:pPr marL="514350" indent="-514350">
              <a:buFont typeface="+mj-lt"/>
              <a:buAutoNum type="arabicPeriod" startAt="6"/>
            </a:pPr>
            <a:r>
              <a:rPr lang="en-US" sz="2200" dirty="0" err="1" smtClean="0"/>
              <a:t>Tidak</a:t>
            </a:r>
            <a:r>
              <a:rPr lang="en-US" sz="2200" dirty="0" smtClean="0"/>
              <a:t> </a:t>
            </a:r>
            <a:r>
              <a:rPr lang="en-US" sz="2200" dirty="0" err="1"/>
              <a:t>semua</a:t>
            </a:r>
            <a:r>
              <a:rPr lang="en-US" sz="2200" dirty="0"/>
              <a:t> orang </a:t>
            </a:r>
            <a:r>
              <a:rPr lang="en-US" sz="2200" dirty="0" err="1"/>
              <a:t>menyadari</a:t>
            </a:r>
            <a:r>
              <a:rPr lang="en-US" sz="2200" dirty="0"/>
              <a:t> </a:t>
            </a:r>
            <a:r>
              <a:rPr lang="en-US" sz="2200" dirty="0" err="1"/>
              <a:t>haknya</a:t>
            </a:r>
            <a:r>
              <a:rPr lang="en-US" sz="2200" dirty="0"/>
              <a:t> </a:t>
            </a:r>
            <a:r>
              <a:rPr lang="en-US" sz="2200" dirty="0" err="1"/>
              <a:t>untuk</a:t>
            </a:r>
            <a:r>
              <a:rPr lang="en-US" sz="2200" dirty="0"/>
              <a:t> </a:t>
            </a:r>
            <a:r>
              <a:rPr lang="en-US" sz="2200" dirty="0" err="1"/>
              <a:t>berperan</a:t>
            </a:r>
            <a:r>
              <a:rPr lang="en-US" sz="2200" dirty="0"/>
              <a:t> </a:t>
            </a:r>
            <a:r>
              <a:rPr lang="en-US" sz="2200" dirty="0" err="1"/>
              <a:t>dalam</a:t>
            </a:r>
            <a:r>
              <a:rPr lang="en-US" sz="2200" dirty="0"/>
              <a:t> </a:t>
            </a:r>
            <a:r>
              <a:rPr lang="en-US" sz="2200" dirty="0" err="1"/>
              <a:t>menyampaikan</a:t>
            </a:r>
            <a:r>
              <a:rPr lang="en-US" sz="2200" dirty="0"/>
              <a:t> </a:t>
            </a:r>
            <a:r>
              <a:rPr lang="en-US" sz="2200" dirty="0" err="1"/>
              <a:t>informasi</a:t>
            </a:r>
            <a:r>
              <a:rPr lang="en-US" sz="2200" dirty="0"/>
              <a:t> </a:t>
            </a:r>
            <a:r>
              <a:rPr lang="en-US" sz="2200" dirty="0" err="1"/>
              <a:t>dan</a:t>
            </a:r>
            <a:r>
              <a:rPr lang="en-US" sz="2200" dirty="0"/>
              <a:t>/</a:t>
            </a:r>
            <a:r>
              <a:rPr lang="en-US" sz="2200" dirty="0" err="1"/>
              <a:t>atau</a:t>
            </a:r>
            <a:r>
              <a:rPr lang="en-US" sz="2200" dirty="0"/>
              <a:t> </a:t>
            </a:r>
            <a:r>
              <a:rPr lang="en-US" sz="2200" dirty="0" err="1"/>
              <a:t>menyampaikan</a:t>
            </a:r>
            <a:r>
              <a:rPr lang="en-US" sz="2200" dirty="0"/>
              <a:t> </a:t>
            </a:r>
            <a:r>
              <a:rPr lang="en-US" sz="2200" dirty="0" err="1"/>
              <a:t>laporan</a:t>
            </a:r>
            <a:r>
              <a:rPr lang="en-US" sz="2200" dirty="0"/>
              <a:t>, </a:t>
            </a:r>
            <a:r>
              <a:rPr lang="en-US" sz="2200" dirty="0" err="1"/>
              <a:t>serta</a:t>
            </a:r>
            <a:r>
              <a:rPr lang="en-US" sz="2200" dirty="0"/>
              <a:t> </a:t>
            </a:r>
            <a:r>
              <a:rPr lang="en-US" sz="2200" dirty="0" err="1"/>
              <a:t>memberikan</a:t>
            </a:r>
            <a:r>
              <a:rPr lang="en-US" sz="2200" dirty="0"/>
              <a:t> saran </a:t>
            </a:r>
            <a:r>
              <a:rPr lang="en-US" sz="2200" dirty="0" err="1"/>
              <a:t>pendapat</a:t>
            </a:r>
            <a:r>
              <a:rPr lang="en-US" sz="2200" dirty="0"/>
              <a:t> </a:t>
            </a:r>
            <a:r>
              <a:rPr lang="en-US" sz="2200" dirty="0" err="1"/>
              <a:t>dalam</a:t>
            </a:r>
            <a:r>
              <a:rPr lang="en-US" sz="2200" dirty="0"/>
              <a:t> </a:t>
            </a:r>
            <a:r>
              <a:rPr lang="en-US" sz="2200" dirty="0" err="1"/>
              <a:t>pengelolaan</a:t>
            </a:r>
            <a:r>
              <a:rPr lang="en-US" sz="2200" dirty="0"/>
              <a:t> </a:t>
            </a:r>
            <a:r>
              <a:rPr lang="en-US" sz="2200" dirty="0" err="1"/>
              <a:t>lingkungan</a:t>
            </a:r>
            <a:r>
              <a:rPr lang="en-US" sz="2200" dirty="0"/>
              <a:t> </a:t>
            </a:r>
            <a:r>
              <a:rPr lang="en-US" sz="2200" dirty="0" err="1"/>
              <a:t>hidup</a:t>
            </a:r>
            <a:endParaRPr lang="en-US" sz="2200" dirty="0"/>
          </a:p>
          <a:p>
            <a:pPr marL="514350" indent="-514350">
              <a:buFont typeface="+mj-lt"/>
              <a:buAutoNum type="arabicPeriod" startAt="6"/>
            </a:pPr>
            <a:endParaRPr lang="en-US" sz="2200" dirty="0"/>
          </a:p>
        </p:txBody>
      </p:sp>
    </p:spTree>
    <p:extLst>
      <p:ext uri="{BB962C8B-B14F-4D97-AF65-F5344CB8AC3E}">
        <p14:creationId xmlns:p14="http://schemas.microsoft.com/office/powerpoint/2010/main" val="2504068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a:t>SEKIAN </a:t>
            </a:r>
            <a:r>
              <a:rPr lang="en-US" dirty="0" smtClean="0"/>
              <a:t/>
            </a:r>
            <a:br>
              <a:rPr lang="en-US" dirty="0" smtClean="0"/>
            </a:br>
            <a:r>
              <a:rPr lang="en-US" dirty="0" smtClean="0"/>
              <a:t>DAN </a:t>
            </a:r>
            <a:br>
              <a:rPr lang="en-US" dirty="0" smtClean="0"/>
            </a:br>
            <a:r>
              <a:rPr lang="en-US" dirty="0" smtClean="0"/>
              <a:t>TERIMAKASIH</a:t>
            </a:r>
            <a:r>
              <a:rPr lang="en-US" dirty="0"/>
              <a:t/>
            </a:r>
            <a:br>
              <a:rPr lang="en-US" dirty="0"/>
            </a:br>
            <a:endParaRPr lang="en-US" dirty="0"/>
          </a:p>
        </p:txBody>
      </p:sp>
    </p:spTree>
    <p:extLst>
      <p:ext uri="{BB962C8B-B14F-4D97-AF65-F5344CB8AC3E}">
        <p14:creationId xmlns:p14="http://schemas.microsoft.com/office/powerpoint/2010/main" val="179989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sz="2500" dirty="0" err="1"/>
              <a:t>Menurut</a:t>
            </a:r>
            <a:r>
              <a:rPr lang="en-US" sz="2500" dirty="0"/>
              <a:t> </a:t>
            </a:r>
            <a:r>
              <a:rPr lang="en-US" sz="2500" dirty="0" err="1"/>
              <a:t>Pasal</a:t>
            </a:r>
            <a:r>
              <a:rPr lang="en-US" sz="2500" dirty="0"/>
              <a:t> 1 </a:t>
            </a:r>
            <a:r>
              <a:rPr lang="en-US" sz="2500" dirty="0" err="1"/>
              <a:t>ayat</a:t>
            </a:r>
            <a:r>
              <a:rPr lang="en-US" sz="2500" dirty="0"/>
              <a:t> (2) </a:t>
            </a:r>
            <a:r>
              <a:rPr lang="en-US" sz="2500" dirty="0" err="1"/>
              <a:t>Undang-Undang</a:t>
            </a:r>
            <a:r>
              <a:rPr lang="en-US" sz="2500" dirty="0"/>
              <a:t> </a:t>
            </a:r>
            <a:r>
              <a:rPr lang="en-US" sz="2500" dirty="0" err="1"/>
              <a:t>Nomor</a:t>
            </a:r>
            <a:r>
              <a:rPr lang="en-US" sz="2500" dirty="0"/>
              <a:t> 32 </a:t>
            </a:r>
            <a:r>
              <a:rPr lang="en-US" sz="2500" dirty="0" err="1"/>
              <a:t>Tahun</a:t>
            </a:r>
            <a:r>
              <a:rPr lang="en-US" sz="2500" dirty="0"/>
              <a:t> 2009 </a:t>
            </a:r>
            <a:r>
              <a:rPr lang="en-US" sz="2500" dirty="0" err="1"/>
              <a:t>tentang</a:t>
            </a:r>
            <a:r>
              <a:rPr lang="en-US" sz="2500" dirty="0"/>
              <a:t> </a:t>
            </a:r>
            <a:r>
              <a:rPr lang="en-US" sz="2500" dirty="0" err="1"/>
              <a:t>Perlindungan</a:t>
            </a:r>
            <a:r>
              <a:rPr lang="en-US" sz="2500" dirty="0"/>
              <a:t> </a:t>
            </a:r>
            <a:r>
              <a:rPr lang="en-US" sz="2500" dirty="0" err="1"/>
              <a:t>dan</a:t>
            </a:r>
            <a:r>
              <a:rPr lang="en-US" sz="2500" dirty="0"/>
              <a:t> </a:t>
            </a:r>
            <a:r>
              <a:rPr lang="en-US" sz="2500" dirty="0" err="1"/>
              <a:t>Pengelolaan</a:t>
            </a:r>
            <a:r>
              <a:rPr lang="en-US" sz="2500" dirty="0"/>
              <a:t> </a:t>
            </a:r>
            <a:r>
              <a:rPr lang="en-US" sz="2500" dirty="0" err="1"/>
              <a:t>Lingkungan</a:t>
            </a:r>
            <a:r>
              <a:rPr lang="en-US" sz="2500" dirty="0"/>
              <a:t> </a:t>
            </a:r>
            <a:r>
              <a:rPr lang="en-US" sz="2500" dirty="0" err="1"/>
              <a:t>Hidup</a:t>
            </a:r>
            <a:r>
              <a:rPr lang="en-US" sz="2500" dirty="0"/>
              <a:t>:</a:t>
            </a:r>
          </a:p>
          <a:p>
            <a:pPr marL="400050" indent="0">
              <a:buNone/>
            </a:pPr>
            <a:r>
              <a:rPr lang="en-US" sz="2500" dirty="0"/>
              <a:t>“</a:t>
            </a:r>
            <a:r>
              <a:rPr lang="en-US" sz="2500" dirty="0" err="1"/>
              <a:t>pengertian</a:t>
            </a:r>
            <a:r>
              <a:rPr lang="en-US" sz="2500" dirty="0"/>
              <a:t> </a:t>
            </a:r>
            <a:r>
              <a:rPr lang="en-US" sz="2500" dirty="0" err="1"/>
              <a:t>perlindungan</a:t>
            </a:r>
            <a:r>
              <a:rPr lang="en-US" sz="2500" dirty="0"/>
              <a:t> </a:t>
            </a:r>
            <a:r>
              <a:rPr lang="en-US" sz="2500" dirty="0" err="1"/>
              <a:t>dan</a:t>
            </a:r>
            <a:r>
              <a:rPr lang="en-US" sz="2500" dirty="0"/>
              <a:t> </a:t>
            </a:r>
            <a:r>
              <a:rPr lang="en-US" sz="2500" dirty="0" err="1"/>
              <a:t>pengelolaan</a:t>
            </a:r>
            <a:r>
              <a:rPr lang="en-US" sz="2500" dirty="0"/>
              <a:t> </a:t>
            </a:r>
            <a:r>
              <a:rPr lang="en-US" sz="2500" dirty="0" err="1"/>
              <a:t>lingkungan</a:t>
            </a:r>
            <a:r>
              <a:rPr lang="en-US" sz="2500" dirty="0"/>
              <a:t> </a:t>
            </a:r>
            <a:r>
              <a:rPr lang="en-US" sz="2500" dirty="0" err="1"/>
              <a:t>hidup</a:t>
            </a:r>
            <a:r>
              <a:rPr lang="en-US" sz="2500" dirty="0"/>
              <a:t> </a:t>
            </a:r>
            <a:r>
              <a:rPr lang="en-US" sz="2500" dirty="0" err="1"/>
              <a:t>adalah</a:t>
            </a:r>
            <a:r>
              <a:rPr lang="en-US" sz="2500" dirty="0"/>
              <a:t> </a:t>
            </a:r>
            <a:r>
              <a:rPr lang="en-US" sz="2500" dirty="0" err="1"/>
              <a:t>upaya</a:t>
            </a:r>
            <a:r>
              <a:rPr lang="en-US" sz="2500" dirty="0"/>
              <a:t> </a:t>
            </a:r>
            <a:r>
              <a:rPr lang="en-US" sz="2500" dirty="0" err="1"/>
              <a:t>sistematis</a:t>
            </a:r>
            <a:r>
              <a:rPr lang="en-US" sz="2500" dirty="0"/>
              <a:t> </a:t>
            </a:r>
            <a:r>
              <a:rPr lang="en-US" sz="2500" dirty="0" err="1"/>
              <a:t>dan</a:t>
            </a:r>
            <a:r>
              <a:rPr lang="en-US" sz="2500" dirty="0"/>
              <a:t> </a:t>
            </a:r>
            <a:r>
              <a:rPr lang="en-US" sz="2500" dirty="0" err="1"/>
              <a:t>terpadu</a:t>
            </a:r>
            <a:r>
              <a:rPr lang="en-US" sz="2500" dirty="0"/>
              <a:t> yang </a:t>
            </a:r>
            <a:r>
              <a:rPr lang="en-US" sz="2500" dirty="0" err="1"/>
              <a:t>dapat</a:t>
            </a:r>
            <a:r>
              <a:rPr lang="en-US" sz="2500" dirty="0"/>
              <a:t> </a:t>
            </a:r>
            <a:r>
              <a:rPr lang="en-US" sz="2500" dirty="0" err="1"/>
              <a:t>dilakukan</a:t>
            </a:r>
            <a:r>
              <a:rPr lang="en-US" sz="2500" dirty="0"/>
              <a:t> </a:t>
            </a:r>
            <a:r>
              <a:rPr lang="en-US" sz="2500" dirty="0" err="1"/>
              <a:t>untuk</a:t>
            </a:r>
            <a:r>
              <a:rPr lang="en-US" sz="2500" dirty="0"/>
              <a:t> </a:t>
            </a:r>
            <a:r>
              <a:rPr lang="en-US" sz="2500" dirty="0" err="1"/>
              <a:t>melestarikan</a:t>
            </a:r>
            <a:r>
              <a:rPr lang="en-US" sz="2500" dirty="0"/>
              <a:t> </a:t>
            </a:r>
            <a:r>
              <a:rPr lang="en-US" sz="2500" dirty="0" err="1"/>
              <a:t>fungsi</a:t>
            </a:r>
            <a:r>
              <a:rPr lang="en-US" sz="2500" dirty="0"/>
              <a:t> </a:t>
            </a:r>
            <a:r>
              <a:rPr lang="en-US" sz="2500" dirty="0" err="1"/>
              <a:t>lingkungan</a:t>
            </a:r>
            <a:r>
              <a:rPr lang="en-US" sz="2500" dirty="0"/>
              <a:t> </a:t>
            </a:r>
            <a:r>
              <a:rPr lang="en-US" sz="2500" dirty="0" err="1"/>
              <a:t>hidup</a:t>
            </a:r>
            <a:r>
              <a:rPr lang="en-US" sz="2500" dirty="0"/>
              <a:t> </a:t>
            </a:r>
            <a:r>
              <a:rPr lang="en-US" sz="2500" dirty="0" err="1"/>
              <a:t>dan</a:t>
            </a:r>
            <a:r>
              <a:rPr lang="en-US" sz="2500" dirty="0"/>
              <a:t> </a:t>
            </a:r>
            <a:r>
              <a:rPr lang="en-US" sz="2500" dirty="0" err="1"/>
              <a:t>mencegah</a:t>
            </a:r>
            <a:r>
              <a:rPr lang="en-US" sz="2500" dirty="0"/>
              <a:t> </a:t>
            </a:r>
            <a:r>
              <a:rPr lang="en-US" sz="2500" dirty="0" err="1"/>
              <a:t>terjadinya</a:t>
            </a:r>
            <a:r>
              <a:rPr lang="en-US" sz="2500" dirty="0"/>
              <a:t> </a:t>
            </a:r>
            <a:r>
              <a:rPr lang="en-US" sz="2500" dirty="0" err="1"/>
              <a:t>pencemaran</a:t>
            </a:r>
            <a:r>
              <a:rPr lang="en-US" sz="2500" dirty="0"/>
              <a:t> </a:t>
            </a:r>
            <a:r>
              <a:rPr lang="en-US" sz="2500" dirty="0" err="1"/>
              <a:t>atau</a:t>
            </a:r>
            <a:r>
              <a:rPr lang="en-US" sz="2500" dirty="0"/>
              <a:t> </a:t>
            </a:r>
            <a:r>
              <a:rPr lang="en-US" sz="2500" dirty="0" err="1"/>
              <a:t>kerusakan</a:t>
            </a:r>
            <a:r>
              <a:rPr lang="en-US" sz="2500" dirty="0"/>
              <a:t> </a:t>
            </a:r>
            <a:r>
              <a:rPr lang="en-US" sz="2500" dirty="0" err="1"/>
              <a:t>lingkungan</a:t>
            </a:r>
            <a:r>
              <a:rPr lang="en-US" sz="2500" dirty="0"/>
              <a:t> </a:t>
            </a:r>
            <a:r>
              <a:rPr lang="en-US" sz="2500" dirty="0" err="1"/>
              <a:t>hidup</a:t>
            </a:r>
            <a:r>
              <a:rPr lang="en-US" sz="2500" dirty="0"/>
              <a:t> yang </a:t>
            </a:r>
            <a:r>
              <a:rPr lang="en-US" sz="2500" dirty="0" err="1"/>
              <a:t>meliputi</a:t>
            </a:r>
            <a:r>
              <a:rPr lang="en-US" sz="2500" dirty="0"/>
              <a:t> </a:t>
            </a:r>
            <a:r>
              <a:rPr lang="en-US" sz="2500" dirty="0" err="1"/>
              <a:t>perencanaan</a:t>
            </a:r>
            <a:r>
              <a:rPr lang="en-US" sz="2500" dirty="0"/>
              <a:t>, </a:t>
            </a:r>
            <a:r>
              <a:rPr lang="en-US" sz="2500" dirty="0" err="1"/>
              <a:t>pemanfaatan</a:t>
            </a:r>
            <a:r>
              <a:rPr lang="en-US" sz="2500" dirty="0"/>
              <a:t>, </a:t>
            </a:r>
            <a:r>
              <a:rPr lang="en-US" sz="2500" dirty="0" err="1"/>
              <a:t>pengendalian</a:t>
            </a:r>
            <a:r>
              <a:rPr lang="en-US" sz="2500" dirty="0"/>
              <a:t>, </a:t>
            </a:r>
            <a:r>
              <a:rPr lang="en-US" sz="2500" dirty="0" err="1"/>
              <a:t>pemeliharaan</a:t>
            </a:r>
            <a:r>
              <a:rPr lang="en-US" sz="2500" dirty="0"/>
              <a:t>, </a:t>
            </a:r>
            <a:r>
              <a:rPr lang="en-US" sz="2500" dirty="0" err="1"/>
              <a:t>pengawasan</a:t>
            </a:r>
            <a:r>
              <a:rPr lang="en-US" sz="2500" dirty="0"/>
              <a:t>, </a:t>
            </a:r>
            <a:r>
              <a:rPr lang="en-US" sz="2500" dirty="0" err="1"/>
              <a:t>dan</a:t>
            </a:r>
            <a:r>
              <a:rPr lang="en-US" sz="2500" dirty="0"/>
              <a:t> </a:t>
            </a:r>
            <a:r>
              <a:rPr lang="en-US" sz="2500" dirty="0" err="1"/>
              <a:t>penegakan</a:t>
            </a:r>
            <a:r>
              <a:rPr lang="en-US" sz="2500" dirty="0"/>
              <a:t> </a:t>
            </a:r>
            <a:r>
              <a:rPr lang="en-US" sz="2500" dirty="0" err="1"/>
              <a:t>hukum</a:t>
            </a:r>
            <a:r>
              <a:rPr lang="en-US" sz="2500" dirty="0"/>
              <a:t>”</a:t>
            </a:r>
            <a:endParaRPr lang="en-US" sz="2500" dirty="0"/>
          </a:p>
        </p:txBody>
      </p:sp>
    </p:spTree>
    <p:extLst>
      <p:ext uri="{BB962C8B-B14F-4D97-AF65-F5344CB8AC3E}">
        <p14:creationId xmlns:p14="http://schemas.microsoft.com/office/powerpoint/2010/main" val="415411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70000" lnSpcReduction="20000"/>
          </a:bodyPr>
          <a:lstStyle/>
          <a:p>
            <a:pPr marL="0" indent="0">
              <a:buNone/>
            </a:pPr>
            <a:r>
              <a:rPr lang="en-US" dirty="0" err="1" smtClean="0"/>
              <a:t>Dalam</a:t>
            </a:r>
            <a:r>
              <a:rPr lang="en-US" dirty="0" smtClean="0"/>
              <a:t> </a:t>
            </a:r>
            <a:r>
              <a:rPr lang="en-US" dirty="0" err="1" smtClean="0"/>
              <a:t>Undang-Undang</a:t>
            </a:r>
            <a:r>
              <a:rPr lang="en-US" dirty="0" smtClean="0"/>
              <a:t> </a:t>
            </a:r>
            <a:r>
              <a:rPr lang="en-US" dirty="0" err="1"/>
              <a:t>Nomor</a:t>
            </a:r>
            <a:r>
              <a:rPr lang="en-US" dirty="0"/>
              <a:t> 32 </a:t>
            </a:r>
            <a:r>
              <a:rPr lang="en-US" dirty="0" err="1" smtClean="0"/>
              <a:t>Tahun</a:t>
            </a:r>
            <a:r>
              <a:rPr lang="en-US" dirty="0" smtClean="0"/>
              <a:t> 2009 </a:t>
            </a:r>
            <a:r>
              <a:rPr lang="en-US" dirty="0" err="1"/>
              <a:t>Pasal</a:t>
            </a:r>
            <a:r>
              <a:rPr lang="en-US" dirty="0"/>
              <a:t> 2 </a:t>
            </a:r>
            <a:r>
              <a:rPr lang="en-US" dirty="0" err="1"/>
              <a:t>tentang</a:t>
            </a:r>
            <a:r>
              <a:rPr lang="en-US" dirty="0"/>
              <a:t> </a:t>
            </a:r>
            <a:r>
              <a:rPr lang="en-US" dirty="0" err="1"/>
              <a:t>Asas</a:t>
            </a:r>
            <a:r>
              <a:rPr lang="en-US" dirty="0"/>
              <a:t>, </a:t>
            </a:r>
            <a:r>
              <a:rPr lang="en-US" dirty="0" err="1"/>
              <a:t>Tujuan</a:t>
            </a:r>
            <a:r>
              <a:rPr lang="en-US" dirty="0"/>
              <a:t>, </a:t>
            </a:r>
            <a:r>
              <a:rPr lang="en-US" dirty="0" err="1"/>
              <a:t>dan</a:t>
            </a:r>
            <a:r>
              <a:rPr lang="en-US" dirty="0"/>
              <a:t> </a:t>
            </a:r>
            <a:r>
              <a:rPr lang="en-US" dirty="0" err="1"/>
              <a:t>Ruang</a:t>
            </a:r>
            <a:r>
              <a:rPr lang="en-US" dirty="0"/>
              <a:t> </a:t>
            </a:r>
            <a:r>
              <a:rPr lang="en-US" dirty="0" err="1" smtClean="0"/>
              <a:t>Lingkup</a:t>
            </a:r>
            <a:r>
              <a:rPr lang="en-US" dirty="0" smtClean="0"/>
              <a:t>:</a:t>
            </a:r>
          </a:p>
          <a:p>
            <a:r>
              <a:rPr lang="en-US" dirty="0" err="1"/>
              <a:t>Perlindungan</a:t>
            </a:r>
            <a:r>
              <a:rPr lang="en-US" dirty="0"/>
              <a:t> </a:t>
            </a:r>
            <a:r>
              <a:rPr lang="en-US" dirty="0" err="1"/>
              <a:t>dan</a:t>
            </a:r>
            <a:r>
              <a:rPr lang="en-US" dirty="0"/>
              <a:t> </a:t>
            </a:r>
            <a:r>
              <a:rPr lang="en-US" dirty="0" err="1"/>
              <a:t>pengelolaan</a:t>
            </a:r>
            <a:r>
              <a:rPr lang="en-US" dirty="0"/>
              <a:t> </a:t>
            </a:r>
            <a:r>
              <a:rPr lang="en-US" dirty="0" err="1"/>
              <a:t>lingkungan</a:t>
            </a:r>
            <a:r>
              <a:rPr lang="en-US" dirty="0"/>
              <a:t> </a:t>
            </a:r>
            <a:r>
              <a:rPr lang="en-US" dirty="0" err="1" smtClean="0"/>
              <a:t>hidup</a:t>
            </a:r>
            <a:r>
              <a:rPr lang="en-US" dirty="0" smtClean="0"/>
              <a:t> </a:t>
            </a:r>
            <a:r>
              <a:rPr lang="en-US" dirty="0" err="1" smtClean="0"/>
              <a:t>dilaksanakan</a:t>
            </a:r>
            <a:r>
              <a:rPr lang="en-US" dirty="0" smtClean="0"/>
              <a:t> </a:t>
            </a:r>
            <a:r>
              <a:rPr lang="en-US" dirty="0" err="1"/>
              <a:t>berdasarkan</a:t>
            </a:r>
            <a:r>
              <a:rPr lang="en-US" dirty="0"/>
              <a:t> </a:t>
            </a:r>
            <a:r>
              <a:rPr lang="en-US" dirty="0" err="1"/>
              <a:t>asas</a:t>
            </a:r>
            <a:r>
              <a:rPr lang="en-US" dirty="0" smtClean="0"/>
              <a:t>:</a:t>
            </a:r>
          </a:p>
          <a:p>
            <a:pPr marL="1028700" indent="-514350">
              <a:buFont typeface="+mj-lt"/>
              <a:buAutoNum type="arabicPeriod"/>
            </a:pPr>
            <a:r>
              <a:rPr lang="en-US" dirty="0" err="1" smtClean="0"/>
              <a:t>tanggung</a:t>
            </a:r>
            <a:r>
              <a:rPr lang="en-US" dirty="0" smtClean="0"/>
              <a:t> </a:t>
            </a:r>
            <a:r>
              <a:rPr lang="en-US" dirty="0" err="1"/>
              <a:t>jawab</a:t>
            </a:r>
            <a:r>
              <a:rPr lang="en-US" dirty="0"/>
              <a:t> </a:t>
            </a:r>
            <a:r>
              <a:rPr lang="en-US" dirty="0" err="1"/>
              <a:t>negara</a:t>
            </a:r>
            <a:r>
              <a:rPr lang="en-US" dirty="0"/>
              <a:t>;</a:t>
            </a:r>
          </a:p>
          <a:p>
            <a:pPr marL="1028700" indent="-514350">
              <a:buFont typeface="+mj-lt"/>
              <a:buAutoNum type="arabicPeriod"/>
            </a:pPr>
            <a:r>
              <a:rPr lang="en-US" dirty="0" err="1" smtClean="0"/>
              <a:t>kelestarian</a:t>
            </a:r>
            <a:r>
              <a:rPr lang="en-US" dirty="0" smtClean="0"/>
              <a:t> </a:t>
            </a:r>
            <a:r>
              <a:rPr lang="en-US" dirty="0" err="1"/>
              <a:t>dan</a:t>
            </a:r>
            <a:r>
              <a:rPr lang="en-US" dirty="0"/>
              <a:t> </a:t>
            </a:r>
            <a:r>
              <a:rPr lang="en-US" dirty="0" err="1"/>
              <a:t>keberlanjutan</a:t>
            </a:r>
            <a:r>
              <a:rPr lang="en-US" dirty="0"/>
              <a:t>;</a:t>
            </a:r>
          </a:p>
          <a:p>
            <a:pPr marL="1028700" indent="-514350">
              <a:buFont typeface="+mj-lt"/>
              <a:buAutoNum type="arabicPeriod"/>
            </a:pPr>
            <a:r>
              <a:rPr lang="en-US" dirty="0" err="1" smtClean="0"/>
              <a:t>keserasian</a:t>
            </a:r>
            <a:r>
              <a:rPr lang="en-US" dirty="0" smtClean="0"/>
              <a:t> </a:t>
            </a:r>
            <a:r>
              <a:rPr lang="en-US" dirty="0" err="1"/>
              <a:t>dan</a:t>
            </a:r>
            <a:r>
              <a:rPr lang="en-US" dirty="0"/>
              <a:t> </a:t>
            </a:r>
            <a:r>
              <a:rPr lang="en-US" dirty="0" err="1"/>
              <a:t>keseimbangan</a:t>
            </a:r>
            <a:r>
              <a:rPr lang="en-US" dirty="0"/>
              <a:t>;</a:t>
            </a:r>
          </a:p>
          <a:p>
            <a:pPr marL="1028700" indent="-514350">
              <a:buFont typeface="+mj-lt"/>
              <a:buAutoNum type="arabicPeriod"/>
            </a:pPr>
            <a:r>
              <a:rPr lang="en-US" dirty="0" err="1" smtClean="0"/>
              <a:t>keterpaduan</a:t>
            </a:r>
            <a:r>
              <a:rPr lang="en-US" dirty="0"/>
              <a:t>;</a:t>
            </a:r>
          </a:p>
          <a:p>
            <a:pPr marL="1028700" indent="-514350">
              <a:buFont typeface="+mj-lt"/>
              <a:buAutoNum type="arabicPeriod"/>
            </a:pPr>
            <a:r>
              <a:rPr lang="en-US" dirty="0" err="1" smtClean="0"/>
              <a:t>manfaat</a:t>
            </a:r>
            <a:r>
              <a:rPr lang="en-US" dirty="0"/>
              <a:t>;</a:t>
            </a:r>
          </a:p>
          <a:p>
            <a:pPr marL="1028700" indent="-514350">
              <a:buFont typeface="+mj-lt"/>
              <a:buAutoNum type="arabicPeriod"/>
            </a:pPr>
            <a:r>
              <a:rPr lang="en-US" dirty="0" err="1" smtClean="0"/>
              <a:t>kehati-hatian</a:t>
            </a:r>
            <a:r>
              <a:rPr lang="en-US" dirty="0"/>
              <a:t>;</a:t>
            </a:r>
          </a:p>
          <a:p>
            <a:pPr marL="1028700" indent="-514350">
              <a:buFont typeface="+mj-lt"/>
              <a:buAutoNum type="arabicPeriod"/>
            </a:pPr>
            <a:r>
              <a:rPr lang="en-US" dirty="0" err="1" smtClean="0"/>
              <a:t>keadilan</a:t>
            </a:r>
            <a:r>
              <a:rPr lang="en-US" dirty="0"/>
              <a:t>;</a:t>
            </a:r>
          </a:p>
          <a:p>
            <a:pPr marL="1028700" indent="-514350">
              <a:buFont typeface="+mj-lt"/>
              <a:buAutoNum type="arabicPeriod"/>
            </a:pPr>
            <a:r>
              <a:rPr lang="en-US" dirty="0" err="1" smtClean="0"/>
              <a:t>ekoregion</a:t>
            </a:r>
            <a:r>
              <a:rPr lang="en-US" dirty="0"/>
              <a:t>;</a:t>
            </a:r>
          </a:p>
          <a:p>
            <a:pPr marL="1028700" indent="-514350">
              <a:buFont typeface="+mj-lt"/>
              <a:buAutoNum type="arabicPeriod"/>
            </a:pPr>
            <a:r>
              <a:rPr lang="en-US" dirty="0" err="1" smtClean="0"/>
              <a:t>keanekaragaman</a:t>
            </a:r>
            <a:r>
              <a:rPr lang="en-US" dirty="0" smtClean="0"/>
              <a:t> </a:t>
            </a:r>
            <a:r>
              <a:rPr lang="en-US" dirty="0" err="1"/>
              <a:t>hayati</a:t>
            </a:r>
            <a:r>
              <a:rPr lang="en-US" dirty="0"/>
              <a:t>;</a:t>
            </a:r>
          </a:p>
          <a:p>
            <a:pPr marL="1028700" indent="-514350">
              <a:buFont typeface="+mj-lt"/>
              <a:buAutoNum type="arabicPeriod"/>
            </a:pPr>
            <a:r>
              <a:rPr lang="en-US" dirty="0" err="1" smtClean="0"/>
              <a:t>pencemar</a:t>
            </a:r>
            <a:r>
              <a:rPr lang="en-US" dirty="0" smtClean="0"/>
              <a:t> </a:t>
            </a:r>
            <a:r>
              <a:rPr lang="en-US" dirty="0" err="1"/>
              <a:t>membayar</a:t>
            </a:r>
            <a:r>
              <a:rPr lang="en-US" dirty="0"/>
              <a:t>;</a:t>
            </a:r>
          </a:p>
          <a:p>
            <a:pPr marL="1028700" indent="-514350">
              <a:buFont typeface="+mj-lt"/>
              <a:buAutoNum type="arabicPeriod"/>
            </a:pPr>
            <a:r>
              <a:rPr lang="en-US" dirty="0" err="1" smtClean="0"/>
              <a:t>partisipatif</a:t>
            </a:r>
            <a:r>
              <a:rPr lang="en-US" dirty="0"/>
              <a:t>;</a:t>
            </a:r>
          </a:p>
          <a:p>
            <a:pPr marL="1028700" indent="-514350">
              <a:buFont typeface="+mj-lt"/>
              <a:buAutoNum type="arabicPeriod"/>
            </a:pPr>
            <a:r>
              <a:rPr lang="en-US" dirty="0" err="1" smtClean="0"/>
              <a:t>kearifan</a:t>
            </a:r>
            <a:r>
              <a:rPr lang="en-US" dirty="0" smtClean="0"/>
              <a:t> </a:t>
            </a:r>
            <a:r>
              <a:rPr lang="en-US" dirty="0" err="1"/>
              <a:t>lokal</a:t>
            </a:r>
            <a:r>
              <a:rPr lang="en-US" dirty="0"/>
              <a:t>;</a:t>
            </a:r>
          </a:p>
          <a:p>
            <a:pPr marL="1028700" indent="-514350">
              <a:buFont typeface="+mj-lt"/>
              <a:buAutoNum type="arabicPeriod"/>
            </a:pPr>
            <a:r>
              <a:rPr lang="fi-FI" dirty="0" smtClean="0"/>
              <a:t>tata </a:t>
            </a:r>
            <a:r>
              <a:rPr lang="fi-FI" dirty="0"/>
              <a:t>kelola pemerintahan yang baik; dan</a:t>
            </a:r>
          </a:p>
          <a:p>
            <a:pPr marL="1028700" indent="-514350">
              <a:buFont typeface="+mj-lt"/>
              <a:buAutoNum type="arabicPeriod"/>
            </a:pPr>
            <a:r>
              <a:rPr lang="en-US" dirty="0" err="1" smtClean="0"/>
              <a:t>otonomi</a:t>
            </a:r>
            <a:r>
              <a:rPr lang="en-US" dirty="0" smtClean="0"/>
              <a:t> </a:t>
            </a:r>
            <a:r>
              <a:rPr lang="en-US" dirty="0" err="1"/>
              <a:t>daerah</a:t>
            </a:r>
            <a:r>
              <a:rPr lang="en-US" dirty="0"/>
              <a:t>.</a:t>
            </a:r>
            <a:endParaRPr lang="en-US" dirty="0" smtClean="0"/>
          </a:p>
        </p:txBody>
      </p:sp>
    </p:spTree>
    <p:extLst>
      <p:ext uri="{BB962C8B-B14F-4D97-AF65-F5344CB8AC3E}">
        <p14:creationId xmlns:p14="http://schemas.microsoft.com/office/powerpoint/2010/main" val="3040214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0000" lnSpcReduction="20000"/>
          </a:bodyPr>
          <a:lstStyle/>
          <a:p>
            <a:pPr marL="514350" indent="-514350">
              <a:buFont typeface="+mj-lt"/>
              <a:buAutoNum type="arabicPeriod"/>
            </a:pPr>
            <a:r>
              <a:rPr lang="en-US" dirty="0" err="1" smtClean="0"/>
              <a:t>Asas</a:t>
            </a:r>
            <a:r>
              <a:rPr lang="en-US" dirty="0" smtClean="0"/>
              <a:t> </a:t>
            </a:r>
            <a:r>
              <a:rPr lang="en-US" dirty="0" err="1"/>
              <a:t>tanggung</a:t>
            </a:r>
            <a:r>
              <a:rPr lang="en-US" dirty="0"/>
              <a:t> </a:t>
            </a:r>
            <a:r>
              <a:rPr lang="en-US" dirty="0" err="1"/>
              <a:t>jawab</a:t>
            </a:r>
            <a:r>
              <a:rPr lang="en-US" dirty="0"/>
              <a:t> </a:t>
            </a:r>
            <a:r>
              <a:rPr lang="en-US" dirty="0" err="1"/>
              <a:t>negara</a:t>
            </a:r>
            <a:r>
              <a:rPr lang="en-US" dirty="0"/>
              <a:t> </a:t>
            </a:r>
            <a:r>
              <a:rPr lang="en-US" dirty="0" err="1"/>
              <a:t>adalah</a:t>
            </a:r>
            <a:r>
              <a:rPr lang="en-US" dirty="0"/>
              <a:t>:</a:t>
            </a:r>
          </a:p>
          <a:p>
            <a:pPr marL="1028700" indent="-514350">
              <a:buFont typeface="+mj-lt"/>
              <a:buAutoNum type="alphaLcParenR"/>
            </a:pPr>
            <a:r>
              <a:rPr lang="en-US" dirty="0" smtClean="0"/>
              <a:t>Negara </a:t>
            </a:r>
            <a:r>
              <a:rPr lang="en-US" dirty="0" err="1"/>
              <a:t>menjamin</a:t>
            </a:r>
            <a:r>
              <a:rPr lang="en-US" dirty="0"/>
              <a:t> </a:t>
            </a:r>
            <a:r>
              <a:rPr lang="en-US" dirty="0" err="1"/>
              <a:t>pemanfaatan</a:t>
            </a:r>
            <a:r>
              <a:rPr lang="en-US" dirty="0"/>
              <a:t> </a:t>
            </a:r>
            <a:r>
              <a:rPr lang="en-US" dirty="0" err="1"/>
              <a:t>sumber</a:t>
            </a:r>
            <a:r>
              <a:rPr lang="en-US" dirty="0"/>
              <a:t> </a:t>
            </a:r>
            <a:r>
              <a:rPr lang="en-US" dirty="0" err="1"/>
              <a:t>daya</a:t>
            </a:r>
            <a:r>
              <a:rPr lang="en-US" dirty="0"/>
              <a:t> </a:t>
            </a:r>
            <a:r>
              <a:rPr lang="en-US" dirty="0" err="1"/>
              <a:t>alam</a:t>
            </a:r>
            <a:r>
              <a:rPr lang="en-US" dirty="0"/>
              <a:t> </a:t>
            </a:r>
            <a:r>
              <a:rPr lang="en-US" dirty="0" err="1"/>
              <a:t>akan</a:t>
            </a:r>
            <a:r>
              <a:rPr lang="en-US" dirty="0"/>
              <a:t> </a:t>
            </a:r>
            <a:r>
              <a:rPr lang="en-US" dirty="0" err="1" smtClean="0"/>
              <a:t>memberikan</a:t>
            </a:r>
            <a:r>
              <a:rPr lang="en-US" dirty="0" smtClean="0"/>
              <a:t> </a:t>
            </a:r>
            <a:r>
              <a:rPr lang="en-US" dirty="0" err="1" smtClean="0"/>
              <a:t>manfaat</a:t>
            </a:r>
            <a:r>
              <a:rPr lang="en-US" dirty="0" smtClean="0"/>
              <a:t> </a:t>
            </a:r>
            <a:r>
              <a:rPr lang="en-US" dirty="0"/>
              <a:t>yang </a:t>
            </a:r>
            <a:r>
              <a:rPr lang="en-US" dirty="0" err="1"/>
              <a:t>sebesar-besarnya</a:t>
            </a:r>
            <a:r>
              <a:rPr lang="en-US" dirty="0"/>
              <a:t> </a:t>
            </a:r>
            <a:r>
              <a:rPr lang="en-US" dirty="0" err="1"/>
              <a:t>bagi</a:t>
            </a:r>
            <a:r>
              <a:rPr lang="en-US" dirty="0"/>
              <a:t> </a:t>
            </a:r>
            <a:r>
              <a:rPr lang="en-US" dirty="0" err="1"/>
              <a:t>kesejahteraan</a:t>
            </a:r>
            <a:r>
              <a:rPr lang="en-US" dirty="0"/>
              <a:t> </a:t>
            </a:r>
            <a:r>
              <a:rPr lang="en-US" dirty="0" err="1"/>
              <a:t>dan</a:t>
            </a:r>
            <a:r>
              <a:rPr lang="en-US" dirty="0"/>
              <a:t> </a:t>
            </a:r>
            <a:r>
              <a:rPr lang="en-US" dirty="0" err="1"/>
              <a:t>mutu</a:t>
            </a:r>
            <a:r>
              <a:rPr lang="en-US" dirty="0"/>
              <a:t> </a:t>
            </a:r>
            <a:r>
              <a:rPr lang="en-US" dirty="0" err="1" smtClean="0"/>
              <a:t>hidup</a:t>
            </a:r>
            <a:r>
              <a:rPr lang="en-US" dirty="0" smtClean="0"/>
              <a:t> </a:t>
            </a:r>
            <a:r>
              <a:rPr lang="en-US" dirty="0" err="1" smtClean="0"/>
              <a:t>rakyat</a:t>
            </a:r>
            <a:r>
              <a:rPr lang="en-US" dirty="0"/>
              <a:t>, </a:t>
            </a:r>
            <a:r>
              <a:rPr lang="en-US" dirty="0" err="1"/>
              <a:t>baik</a:t>
            </a:r>
            <a:r>
              <a:rPr lang="en-US" dirty="0"/>
              <a:t> </a:t>
            </a:r>
            <a:r>
              <a:rPr lang="en-US" dirty="0" err="1"/>
              <a:t>generasi</a:t>
            </a:r>
            <a:r>
              <a:rPr lang="en-US" dirty="0"/>
              <a:t> </a:t>
            </a:r>
            <a:r>
              <a:rPr lang="en-US" dirty="0" err="1"/>
              <a:t>masa</a:t>
            </a:r>
            <a:r>
              <a:rPr lang="en-US" dirty="0"/>
              <a:t> </a:t>
            </a:r>
            <a:r>
              <a:rPr lang="en-US" dirty="0" err="1"/>
              <a:t>kini</a:t>
            </a:r>
            <a:r>
              <a:rPr lang="en-US" dirty="0"/>
              <a:t> </a:t>
            </a:r>
            <a:r>
              <a:rPr lang="en-US" dirty="0" err="1"/>
              <a:t>maupun</a:t>
            </a:r>
            <a:r>
              <a:rPr lang="en-US" dirty="0"/>
              <a:t> </a:t>
            </a:r>
            <a:r>
              <a:rPr lang="en-US" dirty="0" err="1"/>
              <a:t>generasi</a:t>
            </a:r>
            <a:r>
              <a:rPr lang="en-US" dirty="0"/>
              <a:t> </a:t>
            </a:r>
            <a:r>
              <a:rPr lang="en-US" dirty="0" err="1"/>
              <a:t>masa</a:t>
            </a:r>
            <a:r>
              <a:rPr lang="en-US" dirty="0"/>
              <a:t> </a:t>
            </a:r>
            <a:r>
              <a:rPr lang="en-US" dirty="0" err="1"/>
              <a:t>depan</a:t>
            </a:r>
            <a:r>
              <a:rPr lang="en-US" dirty="0"/>
              <a:t>.</a:t>
            </a:r>
          </a:p>
          <a:p>
            <a:pPr marL="1028700" indent="-514350">
              <a:buFont typeface="+mj-lt"/>
              <a:buAutoNum type="alphaLcParenR"/>
            </a:pPr>
            <a:r>
              <a:rPr lang="en-US" dirty="0" smtClean="0"/>
              <a:t>Negara </a:t>
            </a:r>
            <a:r>
              <a:rPr lang="en-US" dirty="0" err="1"/>
              <a:t>menjamin</a:t>
            </a:r>
            <a:r>
              <a:rPr lang="en-US" dirty="0"/>
              <a:t> </a:t>
            </a:r>
            <a:r>
              <a:rPr lang="en-US" dirty="0" err="1"/>
              <a:t>hak</a:t>
            </a:r>
            <a:r>
              <a:rPr lang="en-US" dirty="0"/>
              <a:t> </a:t>
            </a:r>
            <a:r>
              <a:rPr lang="en-US" dirty="0" err="1"/>
              <a:t>warga</a:t>
            </a:r>
            <a:r>
              <a:rPr lang="en-US" dirty="0"/>
              <a:t> </a:t>
            </a:r>
            <a:r>
              <a:rPr lang="en-US" dirty="0" err="1"/>
              <a:t>negara</a:t>
            </a:r>
            <a:r>
              <a:rPr lang="en-US" dirty="0"/>
              <a:t> </a:t>
            </a:r>
            <a:r>
              <a:rPr lang="en-US" dirty="0" err="1"/>
              <a:t>atas</a:t>
            </a:r>
            <a:r>
              <a:rPr lang="en-US" dirty="0"/>
              <a:t> </a:t>
            </a:r>
            <a:r>
              <a:rPr lang="en-US" dirty="0" err="1"/>
              <a:t>lingkungan</a:t>
            </a:r>
            <a:r>
              <a:rPr lang="en-US" dirty="0"/>
              <a:t> </a:t>
            </a:r>
            <a:r>
              <a:rPr lang="en-US" dirty="0" err="1"/>
              <a:t>hidup</a:t>
            </a:r>
            <a:r>
              <a:rPr lang="en-US" dirty="0"/>
              <a:t> yang </a:t>
            </a:r>
            <a:r>
              <a:rPr lang="en-US" dirty="0" err="1"/>
              <a:t>baik</a:t>
            </a:r>
            <a:r>
              <a:rPr lang="en-US" dirty="0"/>
              <a:t> </a:t>
            </a:r>
            <a:r>
              <a:rPr lang="en-US" dirty="0" err="1" smtClean="0"/>
              <a:t>dan</a:t>
            </a:r>
            <a:r>
              <a:rPr lang="en-US" dirty="0" smtClean="0"/>
              <a:t> </a:t>
            </a:r>
            <a:r>
              <a:rPr lang="en-US" dirty="0" err="1" smtClean="0"/>
              <a:t>sehat</a:t>
            </a:r>
            <a:r>
              <a:rPr lang="en-US" dirty="0"/>
              <a:t>.</a:t>
            </a:r>
          </a:p>
          <a:p>
            <a:pPr marL="1028700" indent="-514350">
              <a:buFont typeface="+mj-lt"/>
              <a:buAutoNum type="alphaLcParenR"/>
            </a:pPr>
            <a:r>
              <a:rPr lang="en-US" dirty="0" smtClean="0"/>
              <a:t>Negara </a:t>
            </a:r>
            <a:r>
              <a:rPr lang="en-US" dirty="0" err="1"/>
              <a:t>mencegah</a:t>
            </a:r>
            <a:r>
              <a:rPr lang="en-US" dirty="0"/>
              <a:t> </a:t>
            </a:r>
            <a:r>
              <a:rPr lang="en-US" dirty="0" err="1"/>
              <a:t>dilakukannya</a:t>
            </a:r>
            <a:r>
              <a:rPr lang="en-US" dirty="0"/>
              <a:t> </a:t>
            </a:r>
            <a:r>
              <a:rPr lang="en-US" dirty="0" err="1"/>
              <a:t>kegiatan</a:t>
            </a:r>
            <a:r>
              <a:rPr lang="en-US" dirty="0"/>
              <a:t> </a:t>
            </a:r>
            <a:r>
              <a:rPr lang="en-US" dirty="0" err="1"/>
              <a:t>pemanfaatan</a:t>
            </a:r>
            <a:r>
              <a:rPr lang="en-US" dirty="0"/>
              <a:t> </a:t>
            </a:r>
            <a:r>
              <a:rPr lang="en-US" dirty="0" err="1"/>
              <a:t>sumber</a:t>
            </a:r>
            <a:r>
              <a:rPr lang="en-US" dirty="0"/>
              <a:t> </a:t>
            </a:r>
            <a:r>
              <a:rPr lang="en-US" dirty="0" err="1"/>
              <a:t>daya</a:t>
            </a:r>
            <a:r>
              <a:rPr lang="en-US" dirty="0"/>
              <a:t> </a:t>
            </a:r>
            <a:r>
              <a:rPr lang="en-US" dirty="0" err="1" smtClean="0"/>
              <a:t>alam</a:t>
            </a:r>
            <a:r>
              <a:rPr lang="en-US" dirty="0" smtClean="0"/>
              <a:t> yang </a:t>
            </a:r>
            <a:r>
              <a:rPr lang="en-US" dirty="0" err="1"/>
              <a:t>menimbulkan</a:t>
            </a:r>
            <a:r>
              <a:rPr lang="en-US" dirty="0"/>
              <a:t> </a:t>
            </a:r>
            <a:r>
              <a:rPr lang="en-US" dirty="0" err="1"/>
              <a:t>pencemaran</a:t>
            </a:r>
            <a:r>
              <a:rPr lang="en-US" dirty="0"/>
              <a:t> </a:t>
            </a:r>
            <a:r>
              <a:rPr lang="en-US" dirty="0" err="1"/>
              <a:t>atau</a:t>
            </a:r>
            <a:r>
              <a:rPr lang="en-US" dirty="0"/>
              <a:t> </a:t>
            </a:r>
            <a:r>
              <a:rPr lang="en-US" dirty="0" err="1"/>
              <a:t>kerusakan</a:t>
            </a:r>
            <a:r>
              <a:rPr lang="en-US" dirty="0"/>
              <a:t> </a:t>
            </a:r>
            <a:r>
              <a:rPr lang="en-US" dirty="0" err="1"/>
              <a:t>lingkungan</a:t>
            </a:r>
            <a:r>
              <a:rPr lang="en-US" dirty="0"/>
              <a:t> </a:t>
            </a:r>
            <a:r>
              <a:rPr lang="en-US" dirty="0" err="1"/>
              <a:t>hidup</a:t>
            </a:r>
            <a:r>
              <a:rPr lang="en-US" dirty="0"/>
              <a:t>.</a:t>
            </a:r>
          </a:p>
          <a:p>
            <a:pPr marL="514350" indent="-514350">
              <a:buFont typeface="+mj-lt"/>
              <a:buAutoNum type="arabicPeriod" startAt="2"/>
            </a:pPr>
            <a:r>
              <a:rPr lang="sv-SE" dirty="0" smtClean="0"/>
              <a:t>Asas </a:t>
            </a:r>
            <a:r>
              <a:rPr lang="sv-SE" dirty="0"/>
              <a:t>kelestarian dan Keberlanjutan adalah bahwa setiap orang </a:t>
            </a:r>
            <a:r>
              <a:rPr lang="sv-SE" dirty="0" smtClean="0"/>
              <a:t>memikul </a:t>
            </a:r>
            <a:r>
              <a:rPr lang="en-US" dirty="0" err="1" smtClean="0"/>
              <a:t>kewajiban</a:t>
            </a:r>
            <a:r>
              <a:rPr lang="en-US" dirty="0" smtClean="0"/>
              <a:t> </a:t>
            </a:r>
            <a:r>
              <a:rPr lang="en-US" dirty="0" err="1"/>
              <a:t>dan</a:t>
            </a:r>
            <a:r>
              <a:rPr lang="en-US" dirty="0"/>
              <a:t> </a:t>
            </a:r>
            <a:r>
              <a:rPr lang="en-US" dirty="0" err="1"/>
              <a:t>tanggung</a:t>
            </a:r>
            <a:r>
              <a:rPr lang="en-US" dirty="0"/>
              <a:t> </a:t>
            </a:r>
            <a:r>
              <a:rPr lang="en-US" dirty="0" err="1"/>
              <a:t>jawab</a:t>
            </a:r>
            <a:r>
              <a:rPr lang="en-US" dirty="0"/>
              <a:t> </a:t>
            </a:r>
            <a:r>
              <a:rPr lang="en-US" dirty="0" err="1"/>
              <a:t>terhadap</a:t>
            </a:r>
            <a:r>
              <a:rPr lang="en-US" dirty="0"/>
              <a:t> </a:t>
            </a:r>
            <a:r>
              <a:rPr lang="en-US" dirty="0" err="1"/>
              <a:t>generasi</a:t>
            </a:r>
            <a:r>
              <a:rPr lang="en-US" dirty="0"/>
              <a:t> </a:t>
            </a:r>
            <a:r>
              <a:rPr lang="en-US" dirty="0" err="1"/>
              <a:t>mendatang</a:t>
            </a:r>
            <a:r>
              <a:rPr lang="en-US" dirty="0"/>
              <a:t> </a:t>
            </a:r>
            <a:r>
              <a:rPr lang="en-US" dirty="0" err="1"/>
              <a:t>dan</a:t>
            </a:r>
            <a:r>
              <a:rPr lang="en-US" dirty="0"/>
              <a:t> </a:t>
            </a:r>
            <a:r>
              <a:rPr lang="en-US" dirty="0" err="1" smtClean="0"/>
              <a:t>terhadap</a:t>
            </a:r>
            <a:r>
              <a:rPr lang="en-US" dirty="0" smtClean="0"/>
              <a:t> </a:t>
            </a:r>
            <a:r>
              <a:rPr lang="en-US" dirty="0" err="1" smtClean="0"/>
              <a:t>sesamanya</a:t>
            </a:r>
            <a:r>
              <a:rPr lang="en-US" dirty="0" smtClean="0"/>
              <a:t> </a:t>
            </a:r>
            <a:r>
              <a:rPr lang="en-US" dirty="0" err="1"/>
              <a:t>dalam</a:t>
            </a:r>
            <a:r>
              <a:rPr lang="en-US" dirty="0"/>
              <a:t> </a:t>
            </a:r>
            <a:r>
              <a:rPr lang="en-US" dirty="0" err="1"/>
              <a:t>satu</a:t>
            </a:r>
            <a:r>
              <a:rPr lang="en-US" dirty="0"/>
              <a:t> </a:t>
            </a:r>
            <a:r>
              <a:rPr lang="en-US" dirty="0" err="1"/>
              <a:t>generasi</a:t>
            </a:r>
            <a:r>
              <a:rPr lang="en-US" dirty="0"/>
              <a:t> </a:t>
            </a:r>
            <a:r>
              <a:rPr lang="en-US" dirty="0" err="1"/>
              <a:t>dengan</a:t>
            </a:r>
            <a:r>
              <a:rPr lang="en-US" dirty="0"/>
              <a:t> </a:t>
            </a:r>
            <a:r>
              <a:rPr lang="en-US" dirty="0" err="1"/>
              <a:t>melakukan</a:t>
            </a:r>
            <a:r>
              <a:rPr lang="en-US" dirty="0"/>
              <a:t> </a:t>
            </a:r>
            <a:r>
              <a:rPr lang="en-US" dirty="0" err="1"/>
              <a:t>upaya</a:t>
            </a:r>
            <a:r>
              <a:rPr lang="en-US" dirty="0"/>
              <a:t> </a:t>
            </a:r>
            <a:r>
              <a:rPr lang="en-US" dirty="0" err="1"/>
              <a:t>pelestarian</a:t>
            </a:r>
            <a:r>
              <a:rPr lang="en-US" dirty="0"/>
              <a:t> </a:t>
            </a:r>
            <a:r>
              <a:rPr lang="en-US" dirty="0" err="1" smtClean="0"/>
              <a:t>daya</a:t>
            </a:r>
            <a:r>
              <a:rPr lang="en-US" dirty="0" smtClean="0"/>
              <a:t> </a:t>
            </a:r>
            <a:r>
              <a:rPr lang="en-US" dirty="0" err="1" smtClean="0"/>
              <a:t>dukung</a:t>
            </a:r>
            <a:r>
              <a:rPr lang="en-US" dirty="0" smtClean="0"/>
              <a:t> </a:t>
            </a:r>
            <a:r>
              <a:rPr lang="en-US" dirty="0" err="1"/>
              <a:t>ekosistem</a:t>
            </a:r>
            <a:r>
              <a:rPr lang="en-US" dirty="0"/>
              <a:t> </a:t>
            </a:r>
            <a:r>
              <a:rPr lang="en-US" dirty="0" err="1"/>
              <a:t>dan</a:t>
            </a:r>
            <a:r>
              <a:rPr lang="en-US" dirty="0"/>
              <a:t> </a:t>
            </a:r>
            <a:r>
              <a:rPr lang="en-US" dirty="0" err="1"/>
              <a:t>memperbaiki</a:t>
            </a:r>
            <a:r>
              <a:rPr lang="en-US" dirty="0"/>
              <a:t> </a:t>
            </a:r>
            <a:r>
              <a:rPr lang="en-US" dirty="0" err="1"/>
              <a:t>kualitas</a:t>
            </a:r>
            <a:r>
              <a:rPr lang="en-US" dirty="0"/>
              <a:t> </a:t>
            </a:r>
            <a:r>
              <a:rPr lang="en-US" dirty="0" err="1"/>
              <a:t>lingkungan</a:t>
            </a:r>
            <a:r>
              <a:rPr lang="en-US" dirty="0"/>
              <a:t> </a:t>
            </a:r>
            <a:r>
              <a:rPr lang="en-US" dirty="0" err="1" smtClean="0"/>
              <a:t>hidup</a:t>
            </a:r>
            <a:r>
              <a:rPr lang="en-US" dirty="0" smtClean="0"/>
              <a:t>.</a:t>
            </a:r>
          </a:p>
          <a:p>
            <a:pPr marL="514350" indent="-514350">
              <a:buFont typeface="+mj-lt"/>
              <a:buAutoNum type="arabicPeriod" startAt="2"/>
            </a:pPr>
            <a:r>
              <a:rPr lang="sv-SE" dirty="0" smtClean="0"/>
              <a:t>Asas </a:t>
            </a:r>
            <a:r>
              <a:rPr lang="sv-SE" dirty="0"/>
              <a:t>Keserasian dan Keseimbangan adalah bahwa pemanfaatan </a:t>
            </a:r>
            <a:r>
              <a:rPr lang="sv-SE" dirty="0" smtClean="0"/>
              <a:t>lingkungan </a:t>
            </a:r>
            <a:r>
              <a:rPr lang="en-US" dirty="0" err="1" smtClean="0"/>
              <a:t>hidup</a:t>
            </a:r>
            <a:r>
              <a:rPr lang="en-US" dirty="0" smtClean="0"/>
              <a:t> </a:t>
            </a:r>
            <a:r>
              <a:rPr lang="en-US" dirty="0" err="1"/>
              <a:t>harus</a:t>
            </a:r>
            <a:r>
              <a:rPr lang="en-US" dirty="0"/>
              <a:t> </a:t>
            </a:r>
            <a:r>
              <a:rPr lang="en-US" dirty="0" err="1"/>
              <a:t>memperhatikan</a:t>
            </a:r>
            <a:r>
              <a:rPr lang="en-US" dirty="0"/>
              <a:t> </a:t>
            </a:r>
            <a:r>
              <a:rPr lang="en-US" dirty="0" err="1"/>
              <a:t>berbagai</a:t>
            </a:r>
            <a:r>
              <a:rPr lang="en-US" dirty="0"/>
              <a:t> </a:t>
            </a:r>
            <a:r>
              <a:rPr lang="en-US" dirty="0" err="1"/>
              <a:t>aspek</a:t>
            </a:r>
            <a:r>
              <a:rPr lang="en-US" dirty="0"/>
              <a:t> </a:t>
            </a:r>
            <a:r>
              <a:rPr lang="en-US" dirty="0" err="1"/>
              <a:t>seperti</a:t>
            </a:r>
            <a:r>
              <a:rPr lang="en-US" dirty="0"/>
              <a:t> </a:t>
            </a:r>
            <a:r>
              <a:rPr lang="en-US" dirty="0" err="1"/>
              <a:t>kepentingan</a:t>
            </a:r>
            <a:r>
              <a:rPr lang="en-US" dirty="0"/>
              <a:t> </a:t>
            </a:r>
            <a:r>
              <a:rPr lang="en-US" dirty="0" err="1" smtClean="0"/>
              <a:t>ekonomi</a:t>
            </a:r>
            <a:r>
              <a:rPr lang="en-US" dirty="0" smtClean="0"/>
              <a:t>, </a:t>
            </a:r>
            <a:r>
              <a:rPr lang="en-US" dirty="0" err="1" smtClean="0"/>
              <a:t>sosial</a:t>
            </a:r>
            <a:r>
              <a:rPr lang="en-US" dirty="0"/>
              <a:t>, </a:t>
            </a:r>
            <a:r>
              <a:rPr lang="en-US" dirty="0" err="1"/>
              <a:t>budaya</a:t>
            </a:r>
            <a:r>
              <a:rPr lang="en-US" dirty="0"/>
              <a:t>, </a:t>
            </a:r>
            <a:r>
              <a:rPr lang="en-US" dirty="0" err="1"/>
              <a:t>dan</a:t>
            </a:r>
            <a:r>
              <a:rPr lang="en-US" dirty="0"/>
              <a:t> </a:t>
            </a:r>
            <a:r>
              <a:rPr lang="en-US" dirty="0" err="1"/>
              <a:t>perlindungan</a:t>
            </a:r>
            <a:r>
              <a:rPr lang="en-US" dirty="0"/>
              <a:t> </a:t>
            </a:r>
            <a:r>
              <a:rPr lang="en-US" dirty="0" err="1"/>
              <a:t>serta</a:t>
            </a:r>
            <a:r>
              <a:rPr lang="en-US" dirty="0"/>
              <a:t> </a:t>
            </a:r>
            <a:r>
              <a:rPr lang="en-US" dirty="0" err="1"/>
              <a:t>pelestarian</a:t>
            </a:r>
            <a:r>
              <a:rPr lang="en-US" dirty="0"/>
              <a:t> </a:t>
            </a:r>
            <a:r>
              <a:rPr lang="en-US" dirty="0" err="1"/>
              <a:t>ekosistem</a:t>
            </a:r>
            <a:r>
              <a:rPr lang="en-US" dirty="0"/>
              <a:t>.</a:t>
            </a:r>
            <a:endParaRPr lang="en-US" dirty="0"/>
          </a:p>
        </p:txBody>
      </p:sp>
    </p:spTree>
    <p:extLst>
      <p:ext uri="{BB962C8B-B14F-4D97-AF65-F5344CB8AC3E}">
        <p14:creationId xmlns:p14="http://schemas.microsoft.com/office/powerpoint/2010/main" val="2344031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0000" lnSpcReduction="20000"/>
          </a:bodyPr>
          <a:lstStyle/>
          <a:p>
            <a:pPr marL="514350" indent="-514350">
              <a:buFont typeface="+mj-lt"/>
              <a:buAutoNum type="arabicPeriod" startAt="4"/>
            </a:pPr>
            <a:r>
              <a:rPr lang="en-US" dirty="0" err="1" smtClean="0"/>
              <a:t>Asas</a:t>
            </a:r>
            <a:r>
              <a:rPr lang="en-US" dirty="0" smtClean="0"/>
              <a:t> </a:t>
            </a:r>
            <a:r>
              <a:rPr lang="en-US" dirty="0" err="1"/>
              <a:t>keterpaduan</a:t>
            </a:r>
            <a:r>
              <a:rPr lang="en-US" dirty="0"/>
              <a:t> </a:t>
            </a:r>
            <a:r>
              <a:rPr lang="en-US" dirty="0" err="1"/>
              <a:t>adalah</a:t>
            </a:r>
            <a:r>
              <a:rPr lang="en-US" dirty="0"/>
              <a:t> </a:t>
            </a:r>
            <a:r>
              <a:rPr lang="en-US" dirty="0" err="1"/>
              <a:t>bahwa</a:t>
            </a:r>
            <a:r>
              <a:rPr lang="en-US" dirty="0"/>
              <a:t> </a:t>
            </a:r>
            <a:r>
              <a:rPr lang="en-US" dirty="0" err="1"/>
              <a:t>perlindungan</a:t>
            </a:r>
            <a:r>
              <a:rPr lang="en-US" dirty="0"/>
              <a:t> </a:t>
            </a:r>
            <a:r>
              <a:rPr lang="en-US" dirty="0" err="1"/>
              <a:t>dan</a:t>
            </a:r>
            <a:r>
              <a:rPr lang="en-US" dirty="0"/>
              <a:t> </a:t>
            </a:r>
            <a:r>
              <a:rPr lang="en-US" dirty="0" err="1"/>
              <a:t>pengelolaan</a:t>
            </a:r>
            <a:r>
              <a:rPr lang="en-US" dirty="0"/>
              <a:t> </a:t>
            </a:r>
            <a:r>
              <a:rPr lang="en-US" dirty="0" err="1" smtClean="0"/>
              <a:t>lingkungan</a:t>
            </a:r>
            <a:r>
              <a:rPr lang="en-US" dirty="0" smtClean="0"/>
              <a:t> </a:t>
            </a:r>
            <a:r>
              <a:rPr lang="en-US" dirty="0" err="1" smtClean="0"/>
              <a:t>hidup</a:t>
            </a:r>
            <a:r>
              <a:rPr lang="en-US" dirty="0" smtClean="0"/>
              <a:t> </a:t>
            </a:r>
            <a:r>
              <a:rPr lang="en-US" dirty="0" err="1"/>
              <a:t>dilakukan</a:t>
            </a:r>
            <a:r>
              <a:rPr lang="en-US" dirty="0"/>
              <a:t> </a:t>
            </a:r>
            <a:r>
              <a:rPr lang="en-US" dirty="0" err="1"/>
              <a:t>dengan</a:t>
            </a:r>
            <a:r>
              <a:rPr lang="en-US" dirty="0"/>
              <a:t> </a:t>
            </a:r>
            <a:r>
              <a:rPr lang="en-US" dirty="0" err="1"/>
              <a:t>memadukan</a:t>
            </a:r>
            <a:r>
              <a:rPr lang="en-US" dirty="0"/>
              <a:t> </a:t>
            </a:r>
            <a:r>
              <a:rPr lang="en-US" dirty="0" err="1"/>
              <a:t>berbagai</a:t>
            </a:r>
            <a:r>
              <a:rPr lang="en-US" dirty="0"/>
              <a:t> </a:t>
            </a:r>
            <a:r>
              <a:rPr lang="en-US" dirty="0" err="1"/>
              <a:t>unsur</a:t>
            </a:r>
            <a:r>
              <a:rPr lang="en-US" dirty="0"/>
              <a:t> </a:t>
            </a:r>
            <a:r>
              <a:rPr lang="en-US" dirty="0" err="1"/>
              <a:t>atau</a:t>
            </a:r>
            <a:r>
              <a:rPr lang="en-US" dirty="0"/>
              <a:t> </a:t>
            </a:r>
            <a:r>
              <a:rPr lang="en-US" dirty="0" err="1" smtClean="0"/>
              <a:t>menyinergikan</a:t>
            </a:r>
            <a:r>
              <a:rPr lang="en-US" dirty="0" smtClean="0"/>
              <a:t> </a:t>
            </a:r>
            <a:r>
              <a:rPr lang="en-US" dirty="0" err="1" smtClean="0"/>
              <a:t>berbagai</a:t>
            </a:r>
            <a:r>
              <a:rPr lang="en-US" dirty="0" smtClean="0"/>
              <a:t> </a:t>
            </a:r>
            <a:r>
              <a:rPr lang="en-US" dirty="0" err="1"/>
              <a:t>komponen</a:t>
            </a:r>
            <a:r>
              <a:rPr lang="en-US" dirty="0"/>
              <a:t> </a:t>
            </a:r>
            <a:r>
              <a:rPr lang="en-US" dirty="0" err="1" smtClean="0"/>
              <a:t>terkait</a:t>
            </a:r>
            <a:r>
              <a:rPr lang="en-US" dirty="0" smtClean="0"/>
              <a:t>.</a:t>
            </a:r>
          </a:p>
          <a:p>
            <a:pPr marL="514350" indent="-514350">
              <a:buFont typeface="+mj-lt"/>
              <a:buAutoNum type="arabicPeriod" startAt="4"/>
            </a:pPr>
            <a:r>
              <a:rPr lang="en-US" dirty="0" err="1" smtClean="0"/>
              <a:t>Asas</a:t>
            </a:r>
            <a:r>
              <a:rPr lang="en-US" dirty="0" smtClean="0"/>
              <a:t> </a:t>
            </a:r>
            <a:r>
              <a:rPr lang="en-US" dirty="0" err="1"/>
              <a:t>Manfaat</a:t>
            </a:r>
            <a:r>
              <a:rPr lang="en-US" dirty="0"/>
              <a:t> </a:t>
            </a:r>
            <a:r>
              <a:rPr lang="en-US" dirty="0" err="1"/>
              <a:t>adalah</a:t>
            </a:r>
            <a:r>
              <a:rPr lang="en-US" dirty="0"/>
              <a:t> </a:t>
            </a:r>
            <a:r>
              <a:rPr lang="en-US" dirty="0" err="1"/>
              <a:t>bahwa</a:t>
            </a:r>
            <a:r>
              <a:rPr lang="en-US" dirty="0"/>
              <a:t> </a:t>
            </a:r>
            <a:r>
              <a:rPr lang="en-US" dirty="0" err="1"/>
              <a:t>segala</a:t>
            </a:r>
            <a:r>
              <a:rPr lang="en-US" dirty="0"/>
              <a:t> </a:t>
            </a:r>
            <a:r>
              <a:rPr lang="en-US" dirty="0" err="1"/>
              <a:t>usaha</a:t>
            </a:r>
            <a:r>
              <a:rPr lang="en-US" dirty="0"/>
              <a:t> </a:t>
            </a:r>
            <a:r>
              <a:rPr lang="en-US" dirty="0" err="1"/>
              <a:t>dan</a:t>
            </a:r>
            <a:r>
              <a:rPr lang="en-US" dirty="0"/>
              <a:t> </a:t>
            </a:r>
            <a:r>
              <a:rPr lang="en-US" dirty="0" err="1"/>
              <a:t>atau</a:t>
            </a:r>
            <a:r>
              <a:rPr lang="en-US" dirty="0"/>
              <a:t> </a:t>
            </a:r>
            <a:r>
              <a:rPr lang="en-US" dirty="0" err="1"/>
              <a:t>kegiatan</a:t>
            </a:r>
            <a:r>
              <a:rPr lang="en-US" dirty="0"/>
              <a:t> </a:t>
            </a:r>
            <a:r>
              <a:rPr lang="en-US" dirty="0" err="1" smtClean="0"/>
              <a:t>pembangunan</a:t>
            </a:r>
            <a:r>
              <a:rPr lang="en-US" dirty="0"/>
              <a:t> </a:t>
            </a:r>
            <a:r>
              <a:rPr lang="en-US" dirty="0" smtClean="0"/>
              <a:t>yang </a:t>
            </a:r>
            <a:r>
              <a:rPr lang="en-US" dirty="0" err="1"/>
              <a:t>dilaksanakan</a:t>
            </a:r>
            <a:r>
              <a:rPr lang="en-US" dirty="0"/>
              <a:t> </a:t>
            </a:r>
            <a:r>
              <a:rPr lang="en-US" dirty="0" err="1"/>
              <a:t>disesuaikan</a:t>
            </a:r>
            <a:r>
              <a:rPr lang="en-US" dirty="0"/>
              <a:t> </a:t>
            </a:r>
            <a:r>
              <a:rPr lang="en-US" dirty="0" err="1"/>
              <a:t>dengan</a:t>
            </a:r>
            <a:r>
              <a:rPr lang="en-US" dirty="0"/>
              <a:t> </a:t>
            </a:r>
            <a:r>
              <a:rPr lang="en-US" dirty="0" err="1"/>
              <a:t>potensi</a:t>
            </a:r>
            <a:r>
              <a:rPr lang="en-US" dirty="0"/>
              <a:t> </a:t>
            </a:r>
            <a:r>
              <a:rPr lang="en-US" dirty="0" err="1"/>
              <a:t>sumber</a:t>
            </a:r>
            <a:r>
              <a:rPr lang="en-US" dirty="0"/>
              <a:t> </a:t>
            </a:r>
            <a:r>
              <a:rPr lang="en-US" dirty="0" err="1"/>
              <a:t>daya</a:t>
            </a:r>
            <a:r>
              <a:rPr lang="en-US" dirty="0"/>
              <a:t> </a:t>
            </a:r>
            <a:r>
              <a:rPr lang="en-US" dirty="0" err="1"/>
              <a:t>alam</a:t>
            </a:r>
            <a:r>
              <a:rPr lang="en-US" dirty="0"/>
              <a:t> </a:t>
            </a:r>
            <a:r>
              <a:rPr lang="en-US" dirty="0" err="1" smtClean="0"/>
              <a:t>dan</a:t>
            </a:r>
            <a:r>
              <a:rPr lang="en-US" dirty="0" smtClean="0"/>
              <a:t> </a:t>
            </a:r>
            <a:r>
              <a:rPr lang="en-US" dirty="0" err="1" smtClean="0"/>
              <a:t>lingkungan</a:t>
            </a:r>
            <a:r>
              <a:rPr lang="en-US" dirty="0" smtClean="0"/>
              <a:t> </a:t>
            </a:r>
            <a:r>
              <a:rPr lang="en-US" dirty="0" err="1"/>
              <a:t>hidup</a:t>
            </a:r>
            <a:r>
              <a:rPr lang="en-US" dirty="0"/>
              <a:t> </a:t>
            </a:r>
            <a:r>
              <a:rPr lang="en-US" dirty="0" err="1"/>
              <a:t>untuk</a:t>
            </a:r>
            <a:r>
              <a:rPr lang="en-US" dirty="0"/>
              <a:t> </a:t>
            </a:r>
            <a:r>
              <a:rPr lang="en-US" dirty="0" err="1"/>
              <a:t>peningkatan</a:t>
            </a:r>
            <a:r>
              <a:rPr lang="en-US" dirty="0"/>
              <a:t> </a:t>
            </a:r>
            <a:r>
              <a:rPr lang="en-US" dirty="0" err="1"/>
              <a:t>kesejahteraan</a:t>
            </a:r>
            <a:r>
              <a:rPr lang="en-US" dirty="0"/>
              <a:t> </a:t>
            </a:r>
            <a:r>
              <a:rPr lang="en-US" dirty="0" err="1"/>
              <a:t>masyarakat</a:t>
            </a:r>
            <a:r>
              <a:rPr lang="en-US" dirty="0"/>
              <a:t> </a:t>
            </a:r>
            <a:r>
              <a:rPr lang="en-US" dirty="0" err="1"/>
              <a:t>dan</a:t>
            </a:r>
            <a:r>
              <a:rPr lang="en-US" dirty="0"/>
              <a:t> </a:t>
            </a:r>
            <a:r>
              <a:rPr lang="en-US" dirty="0" err="1" smtClean="0"/>
              <a:t>harkat</a:t>
            </a:r>
            <a:r>
              <a:rPr lang="en-US" dirty="0" smtClean="0"/>
              <a:t> </a:t>
            </a:r>
            <a:r>
              <a:rPr lang="en-US" dirty="0" err="1" smtClean="0"/>
              <a:t>manusia</a:t>
            </a:r>
            <a:r>
              <a:rPr lang="en-US" dirty="0" smtClean="0"/>
              <a:t> </a:t>
            </a:r>
            <a:r>
              <a:rPr lang="en-US" dirty="0" err="1"/>
              <a:t>selaras</a:t>
            </a:r>
            <a:r>
              <a:rPr lang="en-US" dirty="0"/>
              <a:t> </a:t>
            </a:r>
            <a:r>
              <a:rPr lang="en-US" dirty="0" err="1"/>
              <a:t>dengan</a:t>
            </a:r>
            <a:r>
              <a:rPr lang="en-US" dirty="0"/>
              <a:t> </a:t>
            </a:r>
            <a:r>
              <a:rPr lang="en-US" dirty="0" err="1" smtClean="0"/>
              <a:t>lingkungannya</a:t>
            </a:r>
            <a:r>
              <a:rPr lang="en-US" dirty="0" smtClean="0"/>
              <a:t>.</a:t>
            </a:r>
          </a:p>
          <a:p>
            <a:pPr marL="514350" indent="-514350">
              <a:buFont typeface="+mj-lt"/>
              <a:buAutoNum type="arabicPeriod" startAt="4"/>
            </a:pPr>
            <a:r>
              <a:rPr lang="en-US" dirty="0" err="1" smtClean="0"/>
              <a:t>Asas</a:t>
            </a:r>
            <a:r>
              <a:rPr lang="en-US" dirty="0" smtClean="0"/>
              <a:t> </a:t>
            </a:r>
            <a:r>
              <a:rPr lang="en-US" dirty="0" err="1"/>
              <a:t>Kehati-hatian</a:t>
            </a:r>
            <a:r>
              <a:rPr lang="en-US" dirty="0"/>
              <a:t> </a:t>
            </a:r>
            <a:r>
              <a:rPr lang="en-US" dirty="0" err="1"/>
              <a:t>adalah</a:t>
            </a:r>
            <a:r>
              <a:rPr lang="en-US" dirty="0"/>
              <a:t> </a:t>
            </a:r>
            <a:r>
              <a:rPr lang="en-US" dirty="0" err="1"/>
              <a:t>bahwa</a:t>
            </a:r>
            <a:r>
              <a:rPr lang="en-US" dirty="0"/>
              <a:t> </a:t>
            </a:r>
            <a:r>
              <a:rPr lang="en-US" dirty="0" err="1"/>
              <a:t>ketidakpastian</a:t>
            </a:r>
            <a:r>
              <a:rPr lang="en-US" dirty="0"/>
              <a:t> </a:t>
            </a:r>
            <a:r>
              <a:rPr lang="en-US" dirty="0" err="1"/>
              <a:t>mengenai</a:t>
            </a:r>
            <a:r>
              <a:rPr lang="en-US" dirty="0"/>
              <a:t> </a:t>
            </a:r>
            <a:r>
              <a:rPr lang="en-US" dirty="0" err="1"/>
              <a:t>dampak</a:t>
            </a:r>
            <a:r>
              <a:rPr lang="en-US" dirty="0"/>
              <a:t> </a:t>
            </a:r>
            <a:r>
              <a:rPr lang="en-US" dirty="0" err="1" smtClean="0"/>
              <a:t>suatu</a:t>
            </a:r>
            <a:r>
              <a:rPr lang="en-US" dirty="0" smtClean="0"/>
              <a:t> </a:t>
            </a:r>
            <a:r>
              <a:rPr lang="en-US" dirty="0" err="1" smtClean="0"/>
              <a:t>usaha</a:t>
            </a:r>
            <a:r>
              <a:rPr lang="en-US" dirty="0" smtClean="0"/>
              <a:t> </a:t>
            </a:r>
            <a:r>
              <a:rPr lang="en-US" dirty="0" err="1"/>
              <a:t>atau</a:t>
            </a:r>
            <a:r>
              <a:rPr lang="en-US" dirty="0"/>
              <a:t> </a:t>
            </a:r>
            <a:r>
              <a:rPr lang="en-US" dirty="0" err="1"/>
              <a:t>kegiatan</a:t>
            </a:r>
            <a:r>
              <a:rPr lang="en-US" dirty="0"/>
              <a:t> </a:t>
            </a:r>
            <a:r>
              <a:rPr lang="en-US" dirty="0" err="1"/>
              <a:t>karena</a:t>
            </a:r>
            <a:r>
              <a:rPr lang="en-US" dirty="0"/>
              <a:t> </a:t>
            </a:r>
            <a:r>
              <a:rPr lang="en-US" dirty="0" err="1"/>
              <a:t>keterbatasan</a:t>
            </a:r>
            <a:r>
              <a:rPr lang="en-US" dirty="0"/>
              <a:t> </a:t>
            </a:r>
            <a:r>
              <a:rPr lang="en-US" dirty="0" err="1"/>
              <a:t>penguasaan</a:t>
            </a:r>
            <a:r>
              <a:rPr lang="en-US" dirty="0"/>
              <a:t> </a:t>
            </a:r>
            <a:r>
              <a:rPr lang="en-US" dirty="0" err="1"/>
              <a:t>ilmu</a:t>
            </a:r>
            <a:r>
              <a:rPr lang="en-US" dirty="0"/>
              <a:t> </a:t>
            </a:r>
            <a:r>
              <a:rPr lang="en-US" dirty="0" err="1"/>
              <a:t>pengetahuan</a:t>
            </a:r>
            <a:r>
              <a:rPr lang="en-US" dirty="0"/>
              <a:t> </a:t>
            </a:r>
            <a:r>
              <a:rPr lang="en-US" dirty="0" err="1" smtClean="0"/>
              <a:t>dan</a:t>
            </a:r>
            <a:r>
              <a:rPr lang="en-US" dirty="0" smtClean="0"/>
              <a:t> </a:t>
            </a:r>
            <a:r>
              <a:rPr lang="en-US" dirty="0" err="1" smtClean="0"/>
              <a:t>teknologi</a:t>
            </a:r>
            <a:r>
              <a:rPr lang="en-US" dirty="0" smtClean="0"/>
              <a:t> </a:t>
            </a:r>
            <a:r>
              <a:rPr lang="en-US" dirty="0" err="1"/>
              <a:t>bukan</a:t>
            </a:r>
            <a:r>
              <a:rPr lang="en-US" dirty="0"/>
              <a:t> </a:t>
            </a:r>
            <a:r>
              <a:rPr lang="en-US" dirty="0" err="1"/>
              <a:t>merupakan</a:t>
            </a:r>
            <a:r>
              <a:rPr lang="en-US" dirty="0"/>
              <a:t> </a:t>
            </a:r>
            <a:r>
              <a:rPr lang="en-US" dirty="0" err="1"/>
              <a:t>alasan</a:t>
            </a:r>
            <a:r>
              <a:rPr lang="en-US" dirty="0"/>
              <a:t> </a:t>
            </a:r>
            <a:r>
              <a:rPr lang="en-US" dirty="0" err="1"/>
              <a:t>untuk</a:t>
            </a:r>
            <a:r>
              <a:rPr lang="en-US" dirty="0"/>
              <a:t> </a:t>
            </a:r>
            <a:r>
              <a:rPr lang="en-US" dirty="0" err="1"/>
              <a:t>menunda</a:t>
            </a:r>
            <a:r>
              <a:rPr lang="en-US" dirty="0"/>
              <a:t> </a:t>
            </a:r>
            <a:r>
              <a:rPr lang="en-US" dirty="0" err="1" smtClean="0"/>
              <a:t>langkah-langkah</a:t>
            </a:r>
            <a:r>
              <a:rPr lang="en-US" dirty="0" smtClean="0"/>
              <a:t> </a:t>
            </a:r>
            <a:r>
              <a:rPr lang="en-US" dirty="0" err="1" smtClean="0"/>
              <a:t>meminimalisasi</a:t>
            </a:r>
            <a:r>
              <a:rPr lang="en-US" dirty="0" smtClean="0"/>
              <a:t> </a:t>
            </a:r>
            <a:r>
              <a:rPr lang="en-US" dirty="0" err="1"/>
              <a:t>atau</a:t>
            </a:r>
            <a:r>
              <a:rPr lang="en-US" dirty="0"/>
              <a:t> </a:t>
            </a:r>
            <a:r>
              <a:rPr lang="en-US" dirty="0" err="1"/>
              <a:t>menghindari</a:t>
            </a:r>
            <a:r>
              <a:rPr lang="en-US" dirty="0"/>
              <a:t> </a:t>
            </a:r>
            <a:r>
              <a:rPr lang="en-US" dirty="0" err="1"/>
              <a:t>ancaman</a:t>
            </a:r>
            <a:r>
              <a:rPr lang="en-US" dirty="0"/>
              <a:t> </a:t>
            </a:r>
            <a:r>
              <a:rPr lang="en-US" dirty="0" err="1"/>
              <a:t>terhadap</a:t>
            </a:r>
            <a:r>
              <a:rPr lang="en-US" dirty="0"/>
              <a:t> </a:t>
            </a:r>
            <a:r>
              <a:rPr lang="en-US" dirty="0" err="1"/>
              <a:t>pencemaran</a:t>
            </a:r>
            <a:r>
              <a:rPr lang="en-US" dirty="0"/>
              <a:t> </a:t>
            </a:r>
            <a:r>
              <a:rPr lang="en-US" dirty="0" err="1" smtClean="0"/>
              <a:t>atau</a:t>
            </a:r>
            <a:r>
              <a:rPr lang="en-US" dirty="0" smtClean="0"/>
              <a:t> </a:t>
            </a:r>
            <a:r>
              <a:rPr lang="en-US" dirty="0" err="1" smtClean="0"/>
              <a:t>kerusakan</a:t>
            </a:r>
            <a:r>
              <a:rPr lang="en-US" dirty="0" smtClean="0"/>
              <a:t> </a:t>
            </a:r>
            <a:r>
              <a:rPr lang="en-US" dirty="0" err="1"/>
              <a:t>lingkungan</a:t>
            </a:r>
            <a:r>
              <a:rPr lang="en-US" dirty="0"/>
              <a:t> </a:t>
            </a:r>
            <a:r>
              <a:rPr lang="en-US" dirty="0" err="1" smtClean="0"/>
              <a:t>hidup</a:t>
            </a:r>
            <a:r>
              <a:rPr lang="en-US" dirty="0" smtClean="0"/>
              <a:t>.</a:t>
            </a:r>
          </a:p>
          <a:p>
            <a:pPr marL="514350" indent="-514350">
              <a:buFont typeface="+mj-lt"/>
              <a:buAutoNum type="arabicPeriod" startAt="4"/>
            </a:pPr>
            <a:r>
              <a:rPr lang="en-US" dirty="0" err="1" smtClean="0"/>
              <a:t>Asas</a:t>
            </a:r>
            <a:r>
              <a:rPr lang="en-US" dirty="0" smtClean="0"/>
              <a:t> </a:t>
            </a:r>
            <a:r>
              <a:rPr lang="en-US" dirty="0" err="1"/>
              <a:t>Keadilan</a:t>
            </a:r>
            <a:r>
              <a:rPr lang="en-US" dirty="0"/>
              <a:t> </a:t>
            </a:r>
            <a:r>
              <a:rPr lang="en-US" dirty="0" err="1"/>
              <a:t>adalah</a:t>
            </a:r>
            <a:r>
              <a:rPr lang="en-US" dirty="0"/>
              <a:t> </a:t>
            </a:r>
            <a:r>
              <a:rPr lang="en-US" dirty="0" err="1"/>
              <a:t>bahwa</a:t>
            </a:r>
            <a:r>
              <a:rPr lang="en-US" dirty="0"/>
              <a:t> </a:t>
            </a:r>
            <a:r>
              <a:rPr lang="en-US" dirty="0" err="1"/>
              <a:t>perlindungan</a:t>
            </a:r>
            <a:r>
              <a:rPr lang="en-US" dirty="0"/>
              <a:t> </a:t>
            </a:r>
            <a:r>
              <a:rPr lang="en-US" dirty="0" err="1"/>
              <a:t>dan</a:t>
            </a:r>
            <a:r>
              <a:rPr lang="en-US" dirty="0"/>
              <a:t> </a:t>
            </a:r>
            <a:r>
              <a:rPr lang="en-US" dirty="0" err="1"/>
              <a:t>pengelolaan</a:t>
            </a:r>
            <a:r>
              <a:rPr lang="en-US" dirty="0"/>
              <a:t> </a:t>
            </a:r>
            <a:r>
              <a:rPr lang="en-US" dirty="0" err="1" smtClean="0"/>
              <a:t>lingkungan</a:t>
            </a:r>
            <a:r>
              <a:rPr lang="en-US" dirty="0" smtClean="0"/>
              <a:t> </a:t>
            </a:r>
            <a:r>
              <a:rPr lang="en-US" dirty="0" err="1" smtClean="0"/>
              <a:t>hidup</a:t>
            </a:r>
            <a:r>
              <a:rPr lang="en-US" dirty="0" smtClean="0"/>
              <a:t> </a:t>
            </a:r>
            <a:r>
              <a:rPr lang="en-US" dirty="0" err="1"/>
              <a:t>harus</a:t>
            </a:r>
            <a:r>
              <a:rPr lang="en-US" dirty="0"/>
              <a:t> </a:t>
            </a:r>
            <a:r>
              <a:rPr lang="en-US" dirty="0" err="1"/>
              <a:t>mencerminkan</a:t>
            </a:r>
            <a:r>
              <a:rPr lang="en-US" dirty="0"/>
              <a:t> </a:t>
            </a:r>
            <a:r>
              <a:rPr lang="en-US" dirty="0" err="1"/>
              <a:t>keadilan</a:t>
            </a:r>
            <a:r>
              <a:rPr lang="en-US" dirty="0"/>
              <a:t> </a:t>
            </a:r>
            <a:r>
              <a:rPr lang="en-US" dirty="0" err="1"/>
              <a:t>secara</a:t>
            </a:r>
            <a:r>
              <a:rPr lang="en-US" dirty="0"/>
              <a:t> </a:t>
            </a:r>
            <a:r>
              <a:rPr lang="en-US" dirty="0" err="1"/>
              <a:t>profesional</a:t>
            </a:r>
            <a:r>
              <a:rPr lang="en-US" dirty="0"/>
              <a:t> </a:t>
            </a:r>
            <a:r>
              <a:rPr lang="en-US" dirty="0" err="1"/>
              <a:t>bagi</a:t>
            </a:r>
            <a:r>
              <a:rPr lang="en-US" dirty="0"/>
              <a:t> </a:t>
            </a:r>
            <a:r>
              <a:rPr lang="en-US" dirty="0" err="1"/>
              <a:t>setiap</a:t>
            </a:r>
            <a:r>
              <a:rPr lang="en-US" dirty="0"/>
              <a:t> </a:t>
            </a:r>
            <a:r>
              <a:rPr lang="en-US" dirty="0" err="1" smtClean="0"/>
              <a:t>warga</a:t>
            </a:r>
            <a:r>
              <a:rPr lang="en-US" dirty="0" smtClean="0"/>
              <a:t> </a:t>
            </a:r>
            <a:r>
              <a:rPr lang="en-US" dirty="0" err="1" smtClean="0"/>
              <a:t>negara</a:t>
            </a:r>
            <a:r>
              <a:rPr lang="en-US" dirty="0"/>
              <a:t>, </a:t>
            </a:r>
            <a:r>
              <a:rPr lang="en-US" dirty="0" err="1"/>
              <a:t>baik</a:t>
            </a:r>
            <a:r>
              <a:rPr lang="en-US" dirty="0"/>
              <a:t> </a:t>
            </a:r>
            <a:r>
              <a:rPr lang="en-US" dirty="0" err="1"/>
              <a:t>lintas</a:t>
            </a:r>
            <a:r>
              <a:rPr lang="en-US" dirty="0"/>
              <a:t> </a:t>
            </a:r>
            <a:r>
              <a:rPr lang="en-US" dirty="0" err="1"/>
              <a:t>daerah</a:t>
            </a:r>
            <a:r>
              <a:rPr lang="en-US" dirty="0"/>
              <a:t>, </a:t>
            </a:r>
            <a:r>
              <a:rPr lang="en-US" dirty="0" err="1"/>
              <a:t>lintas</a:t>
            </a:r>
            <a:r>
              <a:rPr lang="en-US" dirty="0"/>
              <a:t> </a:t>
            </a:r>
            <a:r>
              <a:rPr lang="en-US" dirty="0" err="1"/>
              <a:t>generasi</a:t>
            </a:r>
            <a:r>
              <a:rPr lang="en-US" dirty="0"/>
              <a:t>, </a:t>
            </a:r>
            <a:r>
              <a:rPr lang="en-US" dirty="0" err="1"/>
              <a:t>maupun</a:t>
            </a:r>
            <a:r>
              <a:rPr lang="en-US" dirty="0"/>
              <a:t> </a:t>
            </a:r>
            <a:r>
              <a:rPr lang="en-US" dirty="0" err="1" smtClean="0"/>
              <a:t>lintas</a:t>
            </a:r>
            <a:r>
              <a:rPr lang="en-US" dirty="0" smtClean="0"/>
              <a:t> gender.</a:t>
            </a:r>
          </a:p>
          <a:p>
            <a:pPr marL="514350" indent="-514350">
              <a:buFont typeface="+mj-lt"/>
              <a:buAutoNum type="arabicPeriod" startAt="4"/>
            </a:pPr>
            <a:endParaRPr lang="en-US" dirty="0"/>
          </a:p>
        </p:txBody>
      </p:sp>
    </p:spTree>
    <p:extLst>
      <p:ext uri="{BB962C8B-B14F-4D97-AF65-F5344CB8AC3E}">
        <p14:creationId xmlns:p14="http://schemas.microsoft.com/office/powerpoint/2010/main" val="1743679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0000" lnSpcReduction="20000"/>
          </a:bodyPr>
          <a:lstStyle/>
          <a:p>
            <a:pPr marL="514350" indent="-514350">
              <a:buFont typeface="+mj-lt"/>
              <a:buAutoNum type="arabicPeriod" startAt="8"/>
            </a:pPr>
            <a:r>
              <a:rPr lang="en-US" dirty="0" err="1"/>
              <a:t>Asas</a:t>
            </a:r>
            <a:r>
              <a:rPr lang="en-US" dirty="0"/>
              <a:t> </a:t>
            </a:r>
            <a:r>
              <a:rPr lang="en-US" dirty="0" err="1"/>
              <a:t>Ekoregion</a:t>
            </a:r>
            <a:r>
              <a:rPr lang="en-US" dirty="0"/>
              <a:t> </a:t>
            </a:r>
            <a:r>
              <a:rPr lang="en-US" dirty="0" err="1"/>
              <a:t>adalah</a:t>
            </a:r>
            <a:r>
              <a:rPr lang="en-US" dirty="0"/>
              <a:t> </a:t>
            </a:r>
            <a:r>
              <a:rPr lang="en-US" dirty="0" err="1"/>
              <a:t>bahwa</a:t>
            </a:r>
            <a:r>
              <a:rPr lang="en-US" dirty="0"/>
              <a:t> </a:t>
            </a:r>
            <a:r>
              <a:rPr lang="en-US" dirty="0" err="1"/>
              <a:t>perlindungan</a:t>
            </a:r>
            <a:r>
              <a:rPr lang="en-US" dirty="0"/>
              <a:t> </a:t>
            </a:r>
            <a:r>
              <a:rPr lang="en-US" dirty="0" err="1"/>
              <a:t>dan</a:t>
            </a:r>
            <a:r>
              <a:rPr lang="en-US" dirty="0"/>
              <a:t> </a:t>
            </a:r>
            <a:r>
              <a:rPr lang="en-US" dirty="0" err="1"/>
              <a:t>pengelolaan</a:t>
            </a:r>
            <a:r>
              <a:rPr lang="en-US" dirty="0"/>
              <a:t> </a:t>
            </a:r>
            <a:r>
              <a:rPr lang="en-US" dirty="0" err="1"/>
              <a:t>lingkungan</a:t>
            </a:r>
            <a:r>
              <a:rPr lang="en-US" dirty="0"/>
              <a:t> </a:t>
            </a:r>
            <a:r>
              <a:rPr lang="en-US" dirty="0" err="1"/>
              <a:t>hidup</a:t>
            </a:r>
            <a:r>
              <a:rPr lang="en-US" dirty="0"/>
              <a:t> </a:t>
            </a:r>
            <a:r>
              <a:rPr lang="en-US" dirty="0" err="1"/>
              <a:t>harus</a:t>
            </a:r>
            <a:r>
              <a:rPr lang="en-US" dirty="0"/>
              <a:t> </a:t>
            </a:r>
            <a:r>
              <a:rPr lang="en-US" dirty="0" err="1"/>
              <a:t>memperhatikan</a:t>
            </a:r>
            <a:r>
              <a:rPr lang="en-US" dirty="0"/>
              <a:t> </a:t>
            </a:r>
            <a:r>
              <a:rPr lang="en-US" dirty="0" err="1"/>
              <a:t>karakteristik</a:t>
            </a:r>
            <a:r>
              <a:rPr lang="en-US" dirty="0"/>
              <a:t> </a:t>
            </a:r>
            <a:r>
              <a:rPr lang="en-US" dirty="0" err="1"/>
              <a:t>sumber</a:t>
            </a:r>
            <a:r>
              <a:rPr lang="en-US" dirty="0"/>
              <a:t> </a:t>
            </a:r>
            <a:r>
              <a:rPr lang="en-US" dirty="0" err="1"/>
              <a:t>daya</a:t>
            </a:r>
            <a:r>
              <a:rPr lang="en-US" dirty="0"/>
              <a:t> </a:t>
            </a:r>
            <a:r>
              <a:rPr lang="en-US" dirty="0" err="1"/>
              <a:t>alam</a:t>
            </a:r>
            <a:r>
              <a:rPr lang="en-US" dirty="0"/>
              <a:t>, </a:t>
            </a:r>
            <a:r>
              <a:rPr lang="en-US" dirty="0" err="1"/>
              <a:t>ekosistem</a:t>
            </a:r>
            <a:r>
              <a:rPr lang="en-US" dirty="0"/>
              <a:t> </a:t>
            </a:r>
            <a:r>
              <a:rPr lang="en-US" dirty="0" err="1"/>
              <a:t>kondisi</a:t>
            </a:r>
            <a:r>
              <a:rPr lang="en-US" dirty="0"/>
              <a:t> </a:t>
            </a:r>
            <a:r>
              <a:rPr lang="en-US" dirty="0" err="1"/>
              <a:t>geografis</a:t>
            </a:r>
            <a:r>
              <a:rPr lang="en-US" dirty="0"/>
              <a:t>, </a:t>
            </a:r>
            <a:r>
              <a:rPr lang="en-US" dirty="0" err="1"/>
              <a:t>budaya</a:t>
            </a:r>
            <a:r>
              <a:rPr lang="en-US" dirty="0"/>
              <a:t> </a:t>
            </a:r>
            <a:r>
              <a:rPr lang="en-US" dirty="0" err="1"/>
              <a:t>masyarakat</a:t>
            </a:r>
            <a:r>
              <a:rPr lang="en-US" dirty="0"/>
              <a:t> </a:t>
            </a:r>
            <a:r>
              <a:rPr lang="en-US" dirty="0" err="1"/>
              <a:t>setempat</a:t>
            </a:r>
            <a:r>
              <a:rPr lang="en-US" dirty="0"/>
              <a:t>, </a:t>
            </a:r>
            <a:r>
              <a:rPr lang="en-US" dirty="0" err="1"/>
              <a:t>dan</a:t>
            </a:r>
            <a:r>
              <a:rPr lang="en-US" dirty="0"/>
              <a:t> </a:t>
            </a:r>
            <a:r>
              <a:rPr lang="en-US" dirty="0" err="1"/>
              <a:t>kearifan</a:t>
            </a:r>
            <a:r>
              <a:rPr lang="en-US" dirty="0"/>
              <a:t> </a:t>
            </a:r>
            <a:r>
              <a:rPr lang="en-US" dirty="0" err="1" smtClean="0"/>
              <a:t>lokal</a:t>
            </a:r>
            <a:r>
              <a:rPr lang="en-US" dirty="0" smtClean="0"/>
              <a:t>.</a:t>
            </a:r>
          </a:p>
          <a:p>
            <a:pPr marL="514350" indent="-514350">
              <a:buFont typeface="+mj-lt"/>
              <a:buAutoNum type="arabicPeriod" startAt="8"/>
            </a:pPr>
            <a:r>
              <a:rPr lang="en-US" dirty="0" err="1" smtClean="0"/>
              <a:t>Asas</a:t>
            </a:r>
            <a:r>
              <a:rPr lang="en-US" dirty="0" smtClean="0"/>
              <a:t> </a:t>
            </a:r>
            <a:r>
              <a:rPr lang="en-US" dirty="0" err="1" smtClean="0"/>
              <a:t>Keanekaragaman</a:t>
            </a:r>
            <a:r>
              <a:rPr lang="en-US" dirty="0" smtClean="0"/>
              <a:t> </a:t>
            </a:r>
            <a:r>
              <a:rPr lang="en-US" dirty="0" err="1" smtClean="0"/>
              <a:t>Hayati</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perlindungan</a:t>
            </a:r>
            <a:r>
              <a:rPr lang="en-US" dirty="0" smtClean="0"/>
              <a:t> </a:t>
            </a:r>
            <a:r>
              <a:rPr lang="en-US" dirty="0" err="1" smtClean="0"/>
              <a:t>dan</a:t>
            </a:r>
            <a:r>
              <a:rPr lang="en-US" dirty="0" smtClean="0"/>
              <a:t> </a:t>
            </a:r>
            <a:r>
              <a:rPr lang="en-US" dirty="0" err="1" smtClean="0"/>
              <a:t>pengelolaan</a:t>
            </a:r>
            <a:r>
              <a:rPr lang="en-US" dirty="0" smtClean="0"/>
              <a:t> </a:t>
            </a:r>
            <a:r>
              <a:rPr lang="en-US" dirty="0" err="1" smtClean="0"/>
              <a:t>lingkungan</a:t>
            </a:r>
            <a:r>
              <a:rPr lang="en-US" dirty="0" smtClean="0"/>
              <a:t> </a:t>
            </a:r>
            <a:r>
              <a:rPr lang="en-US" dirty="0" err="1" smtClean="0"/>
              <a:t>hidup</a:t>
            </a:r>
            <a:r>
              <a:rPr lang="en-US" dirty="0" smtClean="0"/>
              <a:t> </a:t>
            </a:r>
            <a:r>
              <a:rPr lang="en-US" dirty="0" err="1" smtClean="0"/>
              <a:t>harus</a:t>
            </a:r>
            <a:r>
              <a:rPr lang="en-US" dirty="0" smtClean="0"/>
              <a:t> </a:t>
            </a:r>
            <a:r>
              <a:rPr lang="en-US" dirty="0" err="1" smtClean="0"/>
              <a:t>memperhatikan</a:t>
            </a:r>
            <a:r>
              <a:rPr lang="en-US" dirty="0" smtClean="0"/>
              <a:t> </a:t>
            </a:r>
            <a:r>
              <a:rPr lang="en-US" dirty="0" err="1" smtClean="0"/>
              <a:t>upaya</a:t>
            </a:r>
            <a:r>
              <a:rPr lang="en-US" dirty="0" smtClean="0"/>
              <a:t> </a:t>
            </a:r>
            <a:r>
              <a:rPr lang="en-US" dirty="0" err="1" smtClean="0"/>
              <a:t>terpadu</a:t>
            </a:r>
            <a:r>
              <a:rPr lang="en-US" dirty="0" smtClean="0"/>
              <a:t> </a:t>
            </a:r>
            <a:r>
              <a:rPr lang="en-US" dirty="0" err="1" smtClean="0"/>
              <a:t>untuk</a:t>
            </a:r>
            <a:r>
              <a:rPr lang="en-US" dirty="0" smtClean="0"/>
              <a:t> </a:t>
            </a:r>
            <a:r>
              <a:rPr lang="en-US" dirty="0" err="1" smtClean="0"/>
              <a:t>mempertahankan</a:t>
            </a:r>
            <a:r>
              <a:rPr lang="en-US" dirty="0" smtClean="0"/>
              <a:t> </a:t>
            </a:r>
            <a:r>
              <a:rPr lang="en-US" dirty="0" err="1" smtClean="0"/>
              <a:t>keberadaan</a:t>
            </a:r>
            <a:r>
              <a:rPr lang="en-US" dirty="0" smtClean="0"/>
              <a:t>, </a:t>
            </a:r>
            <a:r>
              <a:rPr lang="en-US" dirty="0" err="1" smtClean="0"/>
              <a:t>keragaman</a:t>
            </a:r>
            <a:r>
              <a:rPr lang="en-US" dirty="0" smtClean="0"/>
              <a:t>, </a:t>
            </a:r>
            <a:r>
              <a:rPr lang="en-US" dirty="0" err="1" smtClean="0"/>
              <a:t>dan</a:t>
            </a:r>
            <a:r>
              <a:rPr lang="en-US" dirty="0" smtClean="0"/>
              <a:t> </a:t>
            </a:r>
            <a:r>
              <a:rPr lang="en-US" dirty="0" err="1" smtClean="0"/>
              <a:t>keberlanjutan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alam</a:t>
            </a:r>
            <a:r>
              <a:rPr lang="en-US" dirty="0" smtClean="0"/>
              <a:t> </a:t>
            </a:r>
            <a:r>
              <a:rPr lang="en-US" dirty="0" err="1" smtClean="0"/>
              <a:t>hayati</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alam</a:t>
            </a:r>
            <a:r>
              <a:rPr lang="en-US" dirty="0" smtClean="0"/>
              <a:t> </a:t>
            </a:r>
            <a:r>
              <a:rPr lang="en-US" dirty="0" err="1" smtClean="0"/>
              <a:t>nabati</a:t>
            </a:r>
            <a:r>
              <a:rPr lang="en-US" dirty="0" smtClean="0"/>
              <a:t> </a:t>
            </a:r>
            <a:r>
              <a:rPr lang="en-US" dirty="0" err="1" smtClean="0"/>
              <a:t>dan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alam</a:t>
            </a:r>
            <a:r>
              <a:rPr lang="en-US" dirty="0" smtClean="0"/>
              <a:t> </a:t>
            </a:r>
            <a:r>
              <a:rPr lang="en-US" dirty="0" err="1" smtClean="0"/>
              <a:t>hewani</a:t>
            </a:r>
            <a:r>
              <a:rPr lang="en-US" dirty="0" smtClean="0"/>
              <a:t> yang </a:t>
            </a:r>
            <a:r>
              <a:rPr lang="en-US" dirty="0" err="1" smtClean="0"/>
              <a:t>bersama</a:t>
            </a:r>
            <a:r>
              <a:rPr lang="en-US" dirty="0" smtClean="0"/>
              <a:t> </a:t>
            </a:r>
            <a:r>
              <a:rPr lang="en-US" dirty="0" err="1" smtClean="0"/>
              <a:t>dengan</a:t>
            </a:r>
            <a:r>
              <a:rPr lang="en-US" dirty="0" smtClean="0"/>
              <a:t> </a:t>
            </a:r>
            <a:r>
              <a:rPr lang="en-US" dirty="0" err="1" smtClean="0"/>
              <a:t>unsur</a:t>
            </a:r>
            <a:r>
              <a:rPr lang="en-US" dirty="0" smtClean="0"/>
              <a:t> </a:t>
            </a:r>
            <a:r>
              <a:rPr lang="en-US" dirty="0" err="1" smtClean="0"/>
              <a:t>nonhayati</a:t>
            </a:r>
            <a:r>
              <a:rPr lang="en-US" dirty="0" smtClean="0"/>
              <a:t> </a:t>
            </a:r>
            <a:r>
              <a:rPr lang="en-US" dirty="0"/>
              <a:t>di </a:t>
            </a:r>
            <a:r>
              <a:rPr lang="en-US" dirty="0" err="1"/>
              <a:t>sekitarnya</a:t>
            </a:r>
            <a:r>
              <a:rPr lang="en-US" dirty="0"/>
              <a:t> </a:t>
            </a:r>
            <a:r>
              <a:rPr lang="en-US" dirty="0" err="1" smtClean="0"/>
              <a:t>secara</a:t>
            </a:r>
            <a:r>
              <a:rPr lang="en-US" dirty="0" smtClean="0"/>
              <a:t> </a:t>
            </a:r>
            <a:r>
              <a:rPr lang="en-US" dirty="0" err="1" smtClean="0"/>
              <a:t>keseluruhan</a:t>
            </a:r>
            <a:r>
              <a:rPr lang="en-US" dirty="0" smtClean="0"/>
              <a:t> </a:t>
            </a:r>
            <a:r>
              <a:rPr lang="en-US" dirty="0" err="1"/>
              <a:t>membentuk</a:t>
            </a:r>
            <a:r>
              <a:rPr lang="en-US" dirty="0"/>
              <a:t> </a:t>
            </a:r>
            <a:r>
              <a:rPr lang="en-US" dirty="0" err="1" smtClean="0"/>
              <a:t>ekosistem</a:t>
            </a:r>
            <a:r>
              <a:rPr lang="en-US" dirty="0" smtClean="0"/>
              <a:t>.</a:t>
            </a:r>
          </a:p>
          <a:p>
            <a:pPr marL="514350" indent="-514350">
              <a:buFont typeface="+mj-lt"/>
              <a:buAutoNum type="arabicPeriod" startAt="8"/>
            </a:pPr>
            <a:r>
              <a:rPr lang="en-US" dirty="0" err="1" smtClean="0"/>
              <a:t>Asas</a:t>
            </a:r>
            <a:r>
              <a:rPr lang="en-US" dirty="0" smtClean="0"/>
              <a:t> </a:t>
            </a:r>
            <a:r>
              <a:rPr lang="en-US" dirty="0" err="1"/>
              <a:t>Pencemar</a:t>
            </a:r>
            <a:r>
              <a:rPr lang="en-US" dirty="0"/>
              <a:t> </a:t>
            </a:r>
            <a:r>
              <a:rPr lang="en-US" dirty="0" err="1"/>
              <a:t>Membayar</a:t>
            </a:r>
            <a:r>
              <a:rPr lang="en-US" dirty="0"/>
              <a:t> </a:t>
            </a:r>
            <a:r>
              <a:rPr lang="en-US" dirty="0" err="1"/>
              <a:t>adalah</a:t>
            </a:r>
            <a:r>
              <a:rPr lang="en-US" dirty="0"/>
              <a:t> </a:t>
            </a:r>
            <a:r>
              <a:rPr lang="en-US" dirty="0" err="1"/>
              <a:t>bahwa</a:t>
            </a:r>
            <a:r>
              <a:rPr lang="en-US" dirty="0"/>
              <a:t> </a:t>
            </a:r>
            <a:r>
              <a:rPr lang="en-US" dirty="0" err="1"/>
              <a:t>setiap</a:t>
            </a:r>
            <a:r>
              <a:rPr lang="en-US" dirty="0"/>
              <a:t> </a:t>
            </a:r>
            <a:r>
              <a:rPr lang="en-US" dirty="0" err="1"/>
              <a:t>penanggung</a:t>
            </a:r>
            <a:r>
              <a:rPr lang="en-US" dirty="0"/>
              <a:t> </a:t>
            </a:r>
            <a:r>
              <a:rPr lang="en-US" dirty="0" err="1"/>
              <a:t>jawab</a:t>
            </a:r>
            <a:r>
              <a:rPr lang="en-US" dirty="0"/>
              <a:t> </a:t>
            </a:r>
            <a:r>
              <a:rPr lang="en-US" dirty="0" smtClean="0"/>
              <a:t>yang </a:t>
            </a:r>
            <a:r>
              <a:rPr lang="en-US" dirty="0" err="1" smtClean="0"/>
              <a:t>usaha</a:t>
            </a:r>
            <a:r>
              <a:rPr lang="en-US" dirty="0" smtClean="0"/>
              <a:t> </a:t>
            </a:r>
            <a:r>
              <a:rPr lang="en-US" dirty="0" err="1"/>
              <a:t>atau</a:t>
            </a:r>
            <a:r>
              <a:rPr lang="en-US" dirty="0"/>
              <a:t> </a:t>
            </a:r>
            <a:r>
              <a:rPr lang="en-US" dirty="0" err="1"/>
              <a:t>kegiatannya</a:t>
            </a:r>
            <a:r>
              <a:rPr lang="en-US" dirty="0"/>
              <a:t> </a:t>
            </a:r>
            <a:r>
              <a:rPr lang="en-US" dirty="0" err="1"/>
              <a:t>menimbulkan</a:t>
            </a:r>
            <a:r>
              <a:rPr lang="en-US" dirty="0"/>
              <a:t> </a:t>
            </a:r>
            <a:r>
              <a:rPr lang="en-US" dirty="0" err="1"/>
              <a:t>pencemaran</a:t>
            </a:r>
            <a:r>
              <a:rPr lang="en-US" dirty="0"/>
              <a:t> </a:t>
            </a:r>
            <a:r>
              <a:rPr lang="en-US" dirty="0" err="1"/>
              <a:t>atau</a:t>
            </a:r>
            <a:r>
              <a:rPr lang="en-US" dirty="0"/>
              <a:t> </a:t>
            </a:r>
            <a:r>
              <a:rPr lang="en-US" dirty="0" err="1" smtClean="0"/>
              <a:t>kerusakan</a:t>
            </a:r>
            <a:r>
              <a:rPr lang="en-US" dirty="0" smtClean="0"/>
              <a:t> </a:t>
            </a:r>
            <a:r>
              <a:rPr lang="en-US" dirty="0" err="1" smtClean="0"/>
              <a:t>lingkungan</a:t>
            </a:r>
            <a:r>
              <a:rPr lang="en-US" dirty="0" smtClean="0"/>
              <a:t> </a:t>
            </a:r>
            <a:r>
              <a:rPr lang="en-US" dirty="0" err="1"/>
              <a:t>hidup</a:t>
            </a:r>
            <a:r>
              <a:rPr lang="en-US" dirty="0"/>
              <a:t> </a:t>
            </a:r>
            <a:r>
              <a:rPr lang="en-US" dirty="0" err="1"/>
              <a:t>wajib</a:t>
            </a:r>
            <a:r>
              <a:rPr lang="en-US" dirty="0"/>
              <a:t> </a:t>
            </a:r>
            <a:r>
              <a:rPr lang="en-US" dirty="0" err="1"/>
              <a:t>menanggung</a:t>
            </a:r>
            <a:r>
              <a:rPr lang="en-US" dirty="0"/>
              <a:t> </a:t>
            </a:r>
            <a:r>
              <a:rPr lang="en-US" dirty="0" err="1"/>
              <a:t>biaya</a:t>
            </a:r>
            <a:r>
              <a:rPr lang="en-US" dirty="0"/>
              <a:t> </a:t>
            </a:r>
            <a:r>
              <a:rPr lang="en-US" dirty="0" err="1"/>
              <a:t>pemulihan</a:t>
            </a:r>
            <a:r>
              <a:rPr lang="en-US" dirty="0"/>
              <a:t> </a:t>
            </a:r>
            <a:r>
              <a:rPr lang="en-US" dirty="0" err="1" smtClean="0"/>
              <a:t>lingkungan</a:t>
            </a:r>
            <a:r>
              <a:rPr lang="en-US" dirty="0" smtClean="0"/>
              <a:t>.</a:t>
            </a:r>
          </a:p>
          <a:p>
            <a:pPr marL="514350" indent="-514350">
              <a:buFont typeface="+mj-lt"/>
              <a:buAutoNum type="arabicPeriod" startAt="8"/>
            </a:pPr>
            <a:r>
              <a:rPr lang="en-US" dirty="0" err="1" smtClean="0"/>
              <a:t>Asas</a:t>
            </a:r>
            <a:r>
              <a:rPr lang="en-US" dirty="0" smtClean="0"/>
              <a:t> </a:t>
            </a:r>
            <a:r>
              <a:rPr lang="en-US" dirty="0" err="1"/>
              <a:t>Partisipatif</a:t>
            </a:r>
            <a:r>
              <a:rPr lang="en-US" dirty="0"/>
              <a:t> </a:t>
            </a:r>
            <a:r>
              <a:rPr lang="en-US" dirty="0" err="1"/>
              <a:t>adalah</a:t>
            </a:r>
            <a:r>
              <a:rPr lang="en-US" dirty="0"/>
              <a:t> </a:t>
            </a:r>
            <a:r>
              <a:rPr lang="en-US" dirty="0" err="1"/>
              <a:t>bahwa</a:t>
            </a:r>
            <a:r>
              <a:rPr lang="en-US" dirty="0"/>
              <a:t> </a:t>
            </a:r>
            <a:r>
              <a:rPr lang="en-US" dirty="0" err="1"/>
              <a:t>setiap</a:t>
            </a:r>
            <a:r>
              <a:rPr lang="en-US" dirty="0"/>
              <a:t> </a:t>
            </a:r>
            <a:r>
              <a:rPr lang="en-US" dirty="0" err="1"/>
              <a:t>anggota</a:t>
            </a:r>
            <a:r>
              <a:rPr lang="en-US" dirty="0"/>
              <a:t> </a:t>
            </a:r>
            <a:r>
              <a:rPr lang="en-US" dirty="0" err="1"/>
              <a:t>masyarakat</a:t>
            </a:r>
            <a:r>
              <a:rPr lang="en-US" dirty="0"/>
              <a:t> </a:t>
            </a:r>
            <a:r>
              <a:rPr lang="en-US" dirty="0" err="1"/>
              <a:t>didorong</a:t>
            </a:r>
            <a:r>
              <a:rPr lang="en-US" dirty="0"/>
              <a:t> </a:t>
            </a:r>
            <a:r>
              <a:rPr lang="en-US" dirty="0" err="1" smtClean="0"/>
              <a:t>untuk</a:t>
            </a:r>
            <a:r>
              <a:rPr lang="en-US" dirty="0" smtClean="0"/>
              <a:t> </a:t>
            </a:r>
            <a:r>
              <a:rPr lang="en-US" dirty="0" err="1" smtClean="0"/>
              <a:t>berperan</a:t>
            </a:r>
            <a:r>
              <a:rPr lang="en-US" dirty="0" smtClean="0"/>
              <a:t> </a:t>
            </a:r>
            <a:r>
              <a:rPr lang="en-US" dirty="0" err="1"/>
              <a:t>aktif</a:t>
            </a:r>
            <a:r>
              <a:rPr lang="en-US" dirty="0"/>
              <a:t> </a:t>
            </a:r>
            <a:r>
              <a:rPr lang="en-US" dirty="0" err="1"/>
              <a:t>dalam</a:t>
            </a:r>
            <a:r>
              <a:rPr lang="en-US" dirty="0"/>
              <a:t> proses </a:t>
            </a:r>
            <a:r>
              <a:rPr lang="en-US" dirty="0" err="1"/>
              <a:t>pengambilan</a:t>
            </a:r>
            <a:r>
              <a:rPr lang="en-US" dirty="0"/>
              <a:t> </a:t>
            </a:r>
            <a:r>
              <a:rPr lang="en-US" dirty="0" err="1"/>
              <a:t>keputusan</a:t>
            </a:r>
            <a:r>
              <a:rPr lang="en-US" dirty="0"/>
              <a:t> </a:t>
            </a:r>
            <a:r>
              <a:rPr lang="en-US" dirty="0" err="1"/>
              <a:t>dan</a:t>
            </a:r>
            <a:r>
              <a:rPr lang="en-US" dirty="0"/>
              <a:t> </a:t>
            </a:r>
            <a:r>
              <a:rPr lang="en-US" dirty="0" err="1" smtClean="0"/>
              <a:t>pelaksanaan</a:t>
            </a:r>
            <a:r>
              <a:rPr lang="en-US" dirty="0" smtClean="0"/>
              <a:t> </a:t>
            </a:r>
            <a:r>
              <a:rPr lang="en-US" dirty="0" err="1" smtClean="0"/>
              <a:t>perlindungan</a:t>
            </a:r>
            <a:r>
              <a:rPr lang="en-US" dirty="0" smtClean="0"/>
              <a:t> </a:t>
            </a:r>
            <a:r>
              <a:rPr lang="en-US" dirty="0" err="1"/>
              <a:t>dan</a:t>
            </a:r>
            <a:r>
              <a:rPr lang="en-US" dirty="0"/>
              <a:t> </a:t>
            </a:r>
            <a:r>
              <a:rPr lang="en-US" dirty="0" err="1"/>
              <a:t>pengelolaan</a:t>
            </a:r>
            <a:r>
              <a:rPr lang="en-US" dirty="0"/>
              <a:t> </a:t>
            </a:r>
            <a:r>
              <a:rPr lang="en-US" dirty="0" err="1"/>
              <a:t>lingkungan</a:t>
            </a:r>
            <a:r>
              <a:rPr lang="en-US" dirty="0"/>
              <a:t> </a:t>
            </a:r>
            <a:r>
              <a:rPr lang="en-US" dirty="0" err="1"/>
              <a:t>hidup</a:t>
            </a:r>
            <a:r>
              <a:rPr lang="en-US" dirty="0"/>
              <a:t>, </a:t>
            </a:r>
            <a:r>
              <a:rPr lang="en-US" dirty="0" err="1"/>
              <a:t>baik</a:t>
            </a:r>
            <a:r>
              <a:rPr lang="en-US" dirty="0"/>
              <a:t> </a:t>
            </a:r>
            <a:r>
              <a:rPr lang="en-US" dirty="0" err="1"/>
              <a:t>secara</a:t>
            </a:r>
            <a:r>
              <a:rPr lang="en-US" dirty="0"/>
              <a:t> </a:t>
            </a:r>
            <a:r>
              <a:rPr lang="en-US" dirty="0" err="1" smtClean="0"/>
              <a:t>langsung</a:t>
            </a:r>
            <a:r>
              <a:rPr lang="en-US" dirty="0" smtClean="0"/>
              <a:t> </a:t>
            </a:r>
            <a:r>
              <a:rPr lang="en-US" dirty="0" err="1" smtClean="0"/>
              <a:t>maupun</a:t>
            </a:r>
            <a:r>
              <a:rPr lang="en-US" dirty="0" smtClean="0"/>
              <a:t> </a:t>
            </a:r>
            <a:r>
              <a:rPr lang="en-US" dirty="0" err="1"/>
              <a:t>tidak</a:t>
            </a:r>
            <a:r>
              <a:rPr lang="en-US" dirty="0"/>
              <a:t> </a:t>
            </a:r>
            <a:r>
              <a:rPr lang="en-US" dirty="0" err="1"/>
              <a:t>langsung</a:t>
            </a:r>
            <a:r>
              <a:rPr lang="en-US" dirty="0"/>
              <a:t>.</a:t>
            </a:r>
            <a:endParaRPr lang="en-US" dirty="0" smtClean="0"/>
          </a:p>
          <a:p>
            <a:pPr marL="514350" indent="-514350">
              <a:buFont typeface="+mj-lt"/>
              <a:buAutoNum type="arabicPeriod" startAt="8"/>
            </a:pPr>
            <a:endParaRPr lang="en-US" dirty="0" smtClean="0"/>
          </a:p>
          <a:p>
            <a:pPr marL="514350" indent="-514350">
              <a:buFont typeface="+mj-lt"/>
              <a:buAutoNum type="arabicPeriod" startAt="8"/>
            </a:pPr>
            <a:endParaRPr lang="en-US" dirty="0"/>
          </a:p>
        </p:txBody>
      </p:sp>
    </p:spTree>
    <p:extLst>
      <p:ext uri="{BB962C8B-B14F-4D97-AF65-F5344CB8AC3E}">
        <p14:creationId xmlns:p14="http://schemas.microsoft.com/office/powerpoint/2010/main" val="4088688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2756</TotalTime>
  <Words>3667</Words>
  <Application>Microsoft Office PowerPoint</Application>
  <PresentationFormat>On-screen Show (4:3)</PresentationFormat>
  <Paragraphs>290</Paragraphs>
  <Slides>47</Slides>
  <Notes>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EKOLOGI DAN ILMU LINGKUNGAN</vt:lpstr>
      <vt:lpstr>Isu – isu Lingkungan </vt:lpstr>
      <vt:lpstr>Permasalahan Lingkungan yang Timbul</vt:lpstr>
      <vt:lpstr>Pengertian, Asas dan Tujuan Pengelolaan Lingkungan Hidup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Daya Dukung dan Daya Tampung Lingkungan</vt:lpstr>
      <vt:lpstr>PowerPoint Presentation</vt:lpstr>
      <vt:lpstr>PowerPoint Presentation</vt:lpstr>
      <vt:lpstr>PowerPoint Presentation</vt:lpstr>
      <vt:lpstr>PowerPoint Presentation</vt:lpstr>
      <vt:lpstr>Analisis Daya Dukung Wilayah</vt:lpstr>
      <vt:lpstr>PowerPoint Presentation</vt:lpstr>
      <vt:lpstr>PowerPoint Presentation</vt:lpstr>
      <vt:lpstr>PowerPoint Presentation</vt:lpstr>
      <vt:lpstr>PowerPoint Presentation</vt:lpstr>
      <vt:lpstr>Permasalahan Lingkungan</vt:lpstr>
      <vt:lpstr>PowerPoint Presentation</vt:lpstr>
      <vt:lpstr>PowerPoint Presentation</vt:lpstr>
      <vt:lpstr>PowerPoint Presentation</vt:lpstr>
      <vt:lpstr>PowerPoint Presentation</vt:lpstr>
      <vt:lpstr>PowerPoint Presentation</vt:lpstr>
      <vt:lpstr>Sumber-sumber gas karbondioksida</vt:lpstr>
      <vt:lpstr>Kecenderungan kenaikan  suhu global (apabila tanpa upaya pengurangan emisi gas rumah kaca)</vt:lpstr>
      <vt:lpstr>PowerPoint Presentation</vt:lpstr>
      <vt:lpstr>Dampak Perubahan Iklim</vt:lpstr>
      <vt:lpstr>PowerPoint Presentation</vt:lpstr>
      <vt:lpstr>PowerPoint Presentation</vt:lpstr>
      <vt:lpstr>PowerPoint Presentation</vt:lpstr>
      <vt:lpstr>Baku Mutu Lingkungan</vt:lpstr>
      <vt:lpstr>PowerPoint Presentation</vt:lpstr>
      <vt:lpstr>PowerPoint Presentation</vt:lpstr>
      <vt:lpstr>Permasalahan Dalam Pengelolaan Lingkungan</vt:lpstr>
      <vt:lpstr>PowerPoint Presentation</vt:lpstr>
      <vt:lpstr>PowerPoint Presentation</vt:lpstr>
      <vt:lpstr>Faktor Penyebab Belum Optimalnya Pengelolaan Lingkungan Hidup</vt:lpstr>
      <vt:lpstr>PowerPoint Presentation</vt:lpstr>
      <vt:lpstr>SEKIAN  DAN  TERIMAKASIH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EKOLOGI DAN ILMU LINGKUNGAN</dc:title>
  <dc:creator>Toshiba-User</dc:creator>
  <cp:lastModifiedBy>Toshiba-User</cp:lastModifiedBy>
  <cp:revision>115</cp:revision>
  <dcterms:created xsi:type="dcterms:W3CDTF">2019-03-10T02:39:05Z</dcterms:created>
  <dcterms:modified xsi:type="dcterms:W3CDTF">2019-06-25T03:21:33Z</dcterms:modified>
</cp:coreProperties>
</file>