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73" r:id="rId2"/>
    <p:sldId id="275" r:id="rId3"/>
    <p:sldId id="279" r:id="rId4"/>
    <p:sldId id="276" r:id="rId5"/>
    <p:sldId id="277" r:id="rId6"/>
    <p:sldId id="278" r:id="rId7"/>
    <p:sldId id="280" r:id="rId8"/>
    <p:sldId id="281" r:id="rId9"/>
    <p:sldId id="282" r:id="rId10"/>
    <p:sldId id="274" r:id="rId11"/>
    <p:sldId id="283" r:id="rId12"/>
    <p:sldId id="284" r:id="rId13"/>
    <p:sldId id="285" r:id="rId14"/>
    <p:sldId id="286" r:id="rId15"/>
    <p:sldId id="287"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302" r:id="rId30"/>
    <p:sldId id="303" r:id="rId31"/>
    <p:sldId id="304" r:id="rId32"/>
    <p:sldId id="305" r:id="rId33"/>
    <p:sldId id="306" r:id="rId34"/>
    <p:sldId id="307" r:id="rId35"/>
    <p:sldId id="308" r:id="rId36"/>
    <p:sldId id="309"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84" y="-3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55C696-D706-4F7D-90EA-B43F67CD5113}" type="doc">
      <dgm:prSet loTypeId="urn:microsoft.com/office/officeart/2005/8/layout/radial1" loCatId="relationship" qsTypeId="urn:microsoft.com/office/officeart/2005/8/quickstyle/simple1" qsCatId="simple" csTypeId="urn:microsoft.com/office/officeart/2005/8/colors/accent1_2" csCatId="accent1" phldr="1"/>
      <dgm:spPr/>
    </dgm:pt>
    <dgm:pt modelId="{CD9A98F3-4C95-48B0-BECB-6151BE240757}">
      <dgm:prSet/>
      <dgm:spPr>
        <a:solidFill>
          <a:schemeClr val="accent2">
            <a:lumMod val="75000"/>
          </a:schemeClr>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err="1" smtClean="0">
              <a:ln>
                <a:noFill/>
              </a:ln>
              <a:solidFill>
                <a:schemeClr val="bg2"/>
              </a:solidFill>
              <a:effectLst/>
              <a:latin typeface="Garamond" pitchFamily="18" charset="0"/>
            </a:rPr>
            <a:t>Manusia</a:t>
          </a:r>
          <a:endParaRPr kumimoji="0" lang="en-US" b="1" i="0" u="none" strike="noStrike" cap="none" normalizeH="0" baseline="0" dirty="0" smtClean="0">
            <a:ln>
              <a:noFill/>
            </a:ln>
            <a:solidFill>
              <a:schemeClr val="bg2"/>
            </a:solidFill>
            <a:effectLst/>
            <a:latin typeface="Garamond"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2"/>
              </a:solidFill>
              <a:effectLst/>
              <a:latin typeface="Garamond" pitchFamily="18" charset="0"/>
            </a:rPr>
            <a:t>  </a:t>
          </a:r>
          <a:r>
            <a:rPr kumimoji="0" lang="en-US" b="1" i="0" u="none" strike="noStrike" cap="none" normalizeH="0" baseline="0" dirty="0" err="1" smtClean="0">
              <a:ln>
                <a:noFill/>
              </a:ln>
              <a:solidFill>
                <a:schemeClr val="bg2"/>
              </a:solidFill>
              <a:effectLst/>
              <a:latin typeface="Garamond" pitchFamily="18" charset="0"/>
            </a:rPr>
            <a:t>Baru</a:t>
          </a:r>
          <a:endParaRPr kumimoji="0" lang="en-US" b="1" i="0" u="none" strike="noStrike" cap="none" normalizeH="0" baseline="0" dirty="0" smtClean="0">
            <a:ln>
              <a:noFill/>
            </a:ln>
            <a:solidFill>
              <a:schemeClr val="bg2"/>
            </a:solidFill>
            <a:effectLst/>
            <a:latin typeface="Garamond" pitchFamily="18" charset="0"/>
          </a:endParaRPr>
        </a:p>
      </dgm:t>
    </dgm:pt>
    <dgm:pt modelId="{78D74C6E-BAA4-4C1D-BA3B-758B1A319D75}" type="parTrans" cxnId="{A4BDD608-6F00-4994-BC5B-25DD55D33E5F}">
      <dgm:prSet/>
      <dgm:spPr/>
      <dgm:t>
        <a:bodyPr/>
        <a:lstStyle/>
        <a:p>
          <a:endParaRPr lang="en-US"/>
        </a:p>
      </dgm:t>
    </dgm:pt>
    <dgm:pt modelId="{CCEB4FBA-2472-4FF0-8FB7-97EB3CD79C10}" type="sibTrans" cxnId="{A4BDD608-6F00-4994-BC5B-25DD55D33E5F}">
      <dgm:prSet/>
      <dgm:spPr/>
      <dgm:t>
        <a:bodyPr/>
        <a:lstStyle/>
        <a:p>
          <a:endParaRPr lang="en-US"/>
        </a:p>
      </dgm:t>
    </dgm:pt>
    <dgm:pt modelId="{300C6710-D1CF-4792-A8D5-522F1060CAD7}">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err="1" smtClean="0">
              <a:ln>
                <a:noFill/>
              </a:ln>
              <a:solidFill>
                <a:schemeClr val="bg2"/>
              </a:solidFill>
              <a:effectLst/>
              <a:latin typeface="Garamond" pitchFamily="18" charset="0"/>
            </a:rPr>
            <a:t>Pangan</a:t>
          </a:r>
          <a:endParaRPr kumimoji="0" lang="en-US" b="1" i="0" u="none" strike="noStrike" cap="none" normalizeH="0" baseline="0" dirty="0" smtClean="0">
            <a:ln>
              <a:noFill/>
            </a:ln>
            <a:solidFill>
              <a:schemeClr val="bg2"/>
            </a:solidFill>
            <a:effectLst/>
            <a:latin typeface="Garamond" pitchFamily="18" charset="0"/>
          </a:endParaRPr>
        </a:p>
      </dgm:t>
    </dgm:pt>
    <dgm:pt modelId="{316E553F-4390-4CF8-B430-63074A9C27FA}" type="parTrans" cxnId="{7C43785A-066D-4C56-AF04-0A34FE74D38F}">
      <dgm:prSet/>
      <dgm:spPr/>
      <dgm:t>
        <a:bodyPr/>
        <a:lstStyle/>
        <a:p>
          <a:endParaRPr lang="en-US"/>
        </a:p>
      </dgm:t>
    </dgm:pt>
    <dgm:pt modelId="{B1475344-FB44-4ACF-A100-3DC92E4ECDAB}" type="sibTrans" cxnId="{7C43785A-066D-4C56-AF04-0A34FE74D38F}">
      <dgm:prSet/>
      <dgm:spPr/>
      <dgm:t>
        <a:bodyPr/>
        <a:lstStyle/>
        <a:p>
          <a:endParaRPr lang="en-US"/>
        </a:p>
      </dgm:t>
    </dgm:pt>
    <dgm:pt modelId="{B131DA1E-AF9D-4731-AA83-C0FFA06DF0F2}">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err="1" smtClean="0">
              <a:ln>
                <a:noFill/>
              </a:ln>
              <a:solidFill>
                <a:schemeClr val="bg2"/>
              </a:solidFill>
              <a:effectLst/>
              <a:latin typeface="Garamond" pitchFamily="18" charset="0"/>
            </a:rPr>
            <a:t>Sandang</a:t>
          </a:r>
          <a:endParaRPr kumimoji="0" lang="en-US" b="1" i="0" u="none" strike="noStrike" cap="none" normalizeH="0" baseline="0" dirty="0" smtClean="0">
            <a:ln>
              <a:noFill/>
            </a:ln>
            <a:solidFill>
              <a:schemeClr val="bg2"/>
            </a:solidFill>
            <a:effectLst/>
            <a:latin typeface="Garamond" pitchFamily="18" charset="0"/>
          </a:endParaRPr>
        </a:p>
      </dgm:t>
    </dgm:pt>
    <dgm:pt modelId="{3FAFDFB9-1126-4CD1-9CA3-20F909312F8B}" type="parTrans" cxnId="{F64CB41B-7DD7-44F7-9D48-C056B4E953F3}">
      <dgm:prSet/>
      <dgm:spPr/>
      <dgm:t>
        <a:bodyPr/>
        <a:lstStyle/>
        <a:p>
          <a:endParaRPr lang="en-US"/>
        </a:p>
      </dgm:t>
    </dgm:pt>
    <dgm:pt modelId="{EEE47298-C6AA-488E-BB4D-E1BC2E8C7FB4}" type="sibTrans" cxnId="{F64CB41B-7DD7-44F7-9D48-C056B4E953F3}">
      <dgm:prSet/>
      <dgm:spPr/>
      <dgm:t>
        <a:bodyPr/>
        <a:lstStyle/>
        <a:p>
          <a:endParaRPr lang="en-US"/>
        </a:p>
      </dgm:t>
    </dgm:pt>
    <dgm:pt modelId="{5BC26A54-4221-41AD-AA56-9740F1D33D8C}">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err="1" smtClean="0">
              <a:ln>
                <a:noFill/>
              </a:ln>
              <a:solidFill>
                <a:schemeClr val="bg2"/>
              </a:solidFill>
              <a:effectLst/>
              <a:latin typeface="Garamond" pitchFamily="18" charset="0"/>
            </a:rPr>
            <a:t>Papan</a:t>
          </a:r>
          <a:endParaRPr kumimoji="0" lang="en-US" b="1" i="0" u="none" strike="noStrike" cap="none" normalizeH="0" baseline="0" dirty="0" smtClean="0">
            <a:ln>
              <a:noFill/>
            </a:ln>
            <a:solidFill>
              <a:schemeClr val="bg2"/>
            </a:solidFill>
            <a:effectLst/>
            <a:latin typeface="Garamond" pitchFamily="18" charset="0"/>
          </a:endParaRPr>
        </a:p>
      </dgm:t>
    </dgm:pt>
    <dgm:pt modelId="{A6AFC13B-6AB3-4182-8331-6305B899208D}" type="parTrans" cxnId="{7B2D28B7-C566-42F5-AAF8-FA73555B2642}">
      <dgm:prSet/>
      <dgm:spPr/>
      <dgm:t>
        <a:bodyPr/>
        <a:lstStyle/>
        <a:p>
          <a:endParaRPr lang="en-US"/>
        </a:p>
      </dgm:t>
    </dgm:pt>
    <dgm:pt modelId="{10A37E2A-D535-476A-9A3D-22F1E3FB4B3C}" type="sibTrans" cxnId="{7B2D28B7-C566-42F5-AAF8-FA73555B2642}">
      <dgm:prSet/>
      <dgm:spPr/>
      <dgm:t>
        <a:bodyPr/>
        <a:lstStyle/>
        <a:p>
          <a:endParaRPr lang="en-US"/>
        </a:p>
      </dgm:t>
    </dgm:pt>
    <dgm:pt modelId="{E33B7717-3A94-43B2-A2ED-FC4288716F96}" type="pres">
      <dgm:prSet presAssocID="{C755C696-D706-4F7D-90EA-B43F67CD5113}" presName="cycle" presStyleCnt="0">
        <dgm:presLayoutVars>
          <dgm:chMax val="1"/>
          <dgm:dir/>
          <dgm:animLvl val="ctr"/>
          <dgm:resizeHandles val="exact"/>
        </dgm:presLayoutVars>
      </dgm:prSet>
      <dgm:spPr/>
    </dgm:pt>
    <dgm:pt modelId="{2A36648B-CDDF-4702-98E6-C4CC522F7368}" type="pres">
      <dgm:prSet presAssocID="{CD9A98F3-4C95-48B0-BECB-6151BE240757}" presName="centerShape" presStyleLbl="node0" presStyleIdx="0" presStyleCnt="1"/>
      <dgm:spPr/>
      <dgm:t>
        <a:bodyPr/>
        <a:lstStyle/>
        <a:p>
          <a:endParaRPr lang="en-US"/>
        </a:p>
      </dgm:t>
    </dgm:pt>
    <dgm:pt modelId="{E4D5EE1E-9B97-4D60-833B-424C067D11A9}" type="pres">
      <dgm:prSet presAssocID="{316E553F-4390-4CF8-B430-63074A9C27FA}" presName="Name9" presStyleLbl="parChTrans1D2" presStyleIdx="0" presStyleCnt="3"/>
      <dgm:spPr/>
      <dgm:t>
        <a:bodyPr/>
        <a:lstStyle/>
        <a:p>
          <a:endParaRPr lang="en-US"/>
        </a:p>
      </dgm:t>
    </dgm:pt>
    <dgm:pt modelId="{363EE02D-981E-419B-9F1C-48F6A2595E45}" type="pres">
      <dgm:prSet presAssocID="{316E553F-4390-4CF8-B430-63074A9C27FA}" presName="connTx" presStyleLbl="parChTrans1D2" presStyleIdx="0" presStyleCnt="3"/>
      <dgm:spPr/>
      <dgm:t>
        <a:bodyPr/>
        <a:lstStyle/>
        <a:p>
          <a:endParaRPr lang="en-US"/>
        </a:p>
      </dgm:t>
    </dgm:pt>
    <dgm:pt modelId="{3F99B8C5-EEF4-4E27-A878-34ADD6F94F78}" type="pres">
      <dgm:prSet presAssocID="{300C6710-D1CF-4792-A8D5-522F1060CAD7}" presName="node" presStyleLbl="node1" presStyleIdx="0" presStyleCnt="3">
        <dgm:presLayoutVars>
          <dgm:bulletEnabled val="1"/>
        </dgm:presLayoutVars>
      </dgm:prSet>
      <dgm:spPr/>
      <dgm:t>
        <a:bodyPr/>
        <a:lstStyle/>
        <a:p>
          <a:endParaRPr lang="en-US"/>
        </a:p>
      </dgm:t>
    </dgm:pt>
    <dgm:pt modelId="{36577733-F60D-44A9-BAE4-B628C35F805C}" type="pres">
      <dgm:prSet presAssocID="{3FAFDFB9-1126-4CD1-9CA3-20F909312F8B}" presName="Name9" presStyleLbl="parChTrans1D2" presStyleIdx="1" presStyleCnt="3"/>
      <dgm:spPr/>
      <dgm:t>
        <a:bodyPr/>
        <a:lstStyle/>
        <a:p>
          <a:endParaRPr lang="en-US"/>
        </a:p>
      </dgm:t>
    </dgm:pt>
    <dgm:pt modelId="{CB9CC53F-F70F-41D8-8E66-384E7558A086}" type="pres">
      <dgm:prSet presAssocID="{3FAFDFB9-1126-4CD1-9CA3-20F909312F8B}" presName="connTx" presStyleLbl="parChTrans1D2" presStyleIdx="1" presStyleCnt="3"/>
      <dgm:spPr/>
      <dgm:t>
        <a:bodyPr/>
        <a:lstStyle/>
        <a:p>
          <a:endParaRPr lang="en-US"/>
        </a:p>
      </dgm:t>
    </dgm:pt>
    <dgm:pt modelId="{42D1E9A3-DF9D-4525-87D4-9949103B4097}" type="pres">
      <dgm:prSet presAssocID="{B131DA1E-AF9D-4731-AA83-C0FFA06DF0F2}" presName="node" presStyleLbl="node1" presStyleIdx="1" presStyleCnt="3">
        <dgm:presLayoutVars>
          <dgm:bulletEnabled val="1"/>
        </dgm:presLayoutVars>
      </dgm:prSet>
      <dgm:spPr/>
      <dgm:t>
        <a:bodyPr/>
        <a:lstStyle/>
        <a:p>
          <a:endParaRPr lang="en-US"/>
        </a:p>
      </dgm:t>
    </dgm:pt>
    <dgm:pt modelId="{E5EC13E4-7048-4F18-B7C8-D40C0C9AFD5E}" type="pres">
      <dgm:prSet presAssocID="{A6AFC13B-6AB3-4182-8331-6305B899208D}" presName="Name9" presStyleLbl="parChTrans1D2" presStyleIdx="2" presStyleCnt="3"/>
      <dgm:spPr/>
      <dgm:t>
        <a:bodyPr/>
        <a:lstStyle/>
        <a:p>
          <a:endParaRPr lang="en-US"/>
        </a:p>
      </dgm:t>
    </dgm:pt>
    <dgm:pt modelId="{57C423FF-3EE6-4EBE-8449-B51D4D2E74D1}" type="pres">
      <dgm:prSet presAssocID="{A6AFC13B-6AB3-4182-8331-6305B899208D}" presName="connTx" presStyleLbl="parChTrans1D2" presStyleIdx="2" presStyleCnt="3"/>
      <dgm:spPr/>
      <dgm:t>
        <a:bodyPr/>
        <a:lstStyle/>
        <a:p>
          <a:endParaRPr lang="en-US"/>
        </a:p>
      </dgm:t>
    </dgm:pt>
    <dgm:pt modelId="{EFB4A85B-B7D8-418B-A246-313ED2EEAEE0}" type="pres">
      <dgm:prSet presAssocID="{5BC26A54-4221-41AD-AA56-9740F1D33D8C}" presName="node" presStyleLbl="node1" presStyleIdx="2" presStyleCnt="3">
        <dgm:presLayoutVars>
          <dgm:bulletEnabled val="1"/>
        </dgm:presLayoutVars>
      </dgm:prSet>
      <dgm:spPr/>
      <dgm:t>
        <a:bodyPr/>
        <a:lstStyle/>
        <a:p>
          <a:endParaRPr lang="en-US"/>
        </a:p>
      </dgm:t>
    </dgm:pt>
  </dgm:ptLst>
  <dgm:cxnLst>
    <dgm:cxn modelId="{728BC56A-0B7F-4D03-8D0C-B697E17AE900}" type="presOf" srcId="{3FAFDFB9-1126-4CD1-9CA3-20F909312F8B}" destId="{36577733-F60D-44A9-BAE4-B628C35F805C}" srcOrd="0" destOrd="0" presId="urn:microsoft.com/office/officeart/2005/8/layout/radial1"/>
    <dgm:cxn modelId="{8A0B87D7-3CFA-4113-88FA-43402E269BD7}" type="presOf" srcId="{316E553F-4390-4CF8-B430-63074A9C27FA}" destId="{363EE02D-981E-419B-9F1C-48F6A2595E45}" srcOrd="1" destOrd="0" presId="urn:microsoft.com/office/officeart/2005/8/layout/radial1"/>
    <dgm:cxn modelId="{B9510DC7-D881-4780-814E-02D3C7C1E804}" type="presOf" srcId="{316E553F-4390-4CF8-B430-63074A9C27FA}" destId="{E4D5EE1E-9B97-4D60-833B-424C067D11A9}" srcOrd="0" destOrd="0" presId="urn:microsoft.com/office/officeart/2005/8/layout/radial1"/>
    <dgm:cxn modelId="{AA15ACA4-4C34-4D3D-B5A7-3DC935DE5783}" type="presOf" srcId="{A6AFC13B-6AB3-4182-8331-6305B899208D}" destId="{E5EC13E4-7048-4F18-B7C8-D40C0C9AFD5E}" srcOrd="0" destOrd="0" presId="urn:microsoft.com/office/officeart/2005/8/layout/radial1"/>
    <dgm:cxn modelId="{44E73B07-8DAD-4319-8B81-997B45A6698B}" type="presOf" srcId="{B131DA1E-AF9D-4731-AA83-C0FFA06DF0F2}" destId="{42D1E9A3-DF9D-4525-87D4-9949103B4097}" srcOrd="0" destOrd="0" presId="urn:microsoft.com/office/officeart/2005/8/layout/radial1"/>
    <dgm:cxn modelId="{A4BDD608-6F00-4994-BC5B-25DD55D33E5F}" srcId="{C755C696-D706-4F7D-90EA-B43F67CD5113}" destId="{CD9A98F3-4C95-48B0-BECB-6151BE240757}" srcOrd="0" destOrd="0" parTransId="{78D74C6E-BAA4-4C1D-BA3B-758B1A319D75}" sibTransId="{CCEB4FBA-2472-4FF0-8FB7-97EB3CD79C10}"/>
    <dgm:cxn modelId="{0684DB67-CF01-4C43-BA53-E7B60EB8B4C8}" type="presOf" srcId="{CD9A98F3-4C95-48B0-BECB-6151BE240757}" destId="{2A36648B-CDDF-4702-98E6-C4CC522F7368}" srcOrd="0" destOrd="0" presId="urn:microsoft.com/office/officeart/2005/8/layout/radial1"/>
    <dgm:cxn modelId="{22EE5192-8014-4C1E-B5CB-2BA311E021F8}" type="presOf" srcId="{3FAFDFB9-1126-4CD1-9CA3-20F909312F8B}" destId="{CB9CC53F-F70F-41D8-8E66-384E7558A086}" srcOrd="1" destOrd="0" presId="urn:microsoft.com/office/officeart/2005/8/layout/radial1"/>
    <dgm:cxn modelId="{C1555FFF-61EC-4147-9273-4ED15D778353}" type="presOf" srcId="{5BC26A54-4221-41AD-AA56-9740F1D33D8C}" destId="{EFB4A85B-B7D8-418B-A246-313ED2EEAEE0}" srcOrd="0" destOrd="0" presId="urn:microsoft.com/office/officeart/2005/8/layout/radial1"/>
    <dgm:cxn modelId="{F64CB41B-7DD7-44F7-9D48-C056B4E953F3}" srcId="{CD9A98F3-4C95-48B0-BECB-6151BE240757}" destId="{B131DA1E-AF9D-4731-AA83-C0FFA06DF0F2}" srcOrd="1" destOrd="0" parTransId="{3FAFDFB9-1126-4CD1-9CA3-20F909312F8B}" sibTransId="{EEE47298-C6AA-488E-BB4D-E1BC2E8C7FB4}"/>
    <dgm:cxn modelId="{7D952069-5520-412B-9615-AD75444954BC}" type="presOf" srcId="{C755C696-D706-4F7D-90EA-B43F67CD5113}" destId="{E33B7717-3A94-43B2-A2ED-FC4288716F96}" srcOrd="0" destOrd="0" presId="urn:microsoft.com/office/officeart/2005/8/layout/radial1"/>
    <dgm:cxn modelId="{7C43785A-066D-4C56-AF04-0A34FE74D38F}" srcId="{CD9A98F3-4C95-48B0-BECB-6151BE240757}" destId="{300C6710-D1CF-4792-A8D5-522F1060CAD7}" srcOrd="0" destOrd="0" parTransId="{316E553F-4390-4CF8-B430-63074A9C27FA}" sibTransId="{B1475344-FB44-4ACF-A100-3DC92E4ECDAB}"/>
    <dgm:cxn modelId="{7B2D28B7-C566-42F5-AAF8-FA73555B2642}" srcId="{CD9A98F3-4C95-48B0-BECB-6151BE240757}" destId="{5BC26A54-4221-41AD-AA56-9740F1D33D8C}" srcOrd="2" destOrd="0" parTransId="{A6AFC13B-6AB3-4182-8331-6305B899208D}" sibTransId="{10A37E2A-D535-476A-9A3D-22F1E3FB4B3C}"/>
    <dgm:cxn modelId="{95140A03-3907-41AD-A62F-CD6525A73E33}" type="presOf" srcId="{300C6710-D1CF-4792-A8D5-522F1060CAD7}" destId="{3F99B8C5-EEF4-4E27-A878-34ADD6F94F78}" srcOrd="0" destOrd="0" presId="urn:microsoft.com/office/officeart/2005/8/layout/radial1"/>
    <dgm:cxn modelId="{D94181DD-9BFB-44FA-AF72-AE29C12CB6BD}" type="presOf" srcId="{A6AFC13B-6AB3-4182-8331-6305B899208D}" destId="{57C423FF-3EE6-4EBE-8449-B51D4D2E74D1}" srcOrd="1" destOrd="0" presId="urn:microsoft.com/office/officeart/2005/8/layout/radial1"/>
    <dgm:cxn modelId="{C9C5D380-2410-4BBB-901B-70E642E9A6DF}" type="presParOf" srcId="{E33B7717-3A94-43B2-A2ED-FC4288716F96}" destId="{2A36648B-CDDF-4702-98E6-C4CC522F7368}" srcOrd="0" destOrd="0" presId="urn:microsoft.com/office/officeart/2005/8/layout/radial1"/>
    <dgm:cxn modelId="{F3281708-9795-4B93-9CA2-6C765BEDDBF0}" type="presParOf" srcId="{E33B7717-3A94-43B2-A2ED-FC4288716F96}" destId="{E4D5EE1E-9B97-4D60-833B-424C067D11A9}" srcOrd="1" destOrd="0" presId="urn:microsoft.com/office/officeart/2005/8/layout/radial1"/>
    <dgm:cxn modelId="{25568DB5-1185-4DE8-9307-7B1C0ED793CB}" type="presParOf" srcId="{E4D5EE1E-9B97-4D60-833B-424C067D11A9}" destId="{363EE02D-981E-419B-9F1C-48F6A2595E45}" srcOrd="0" destOrd="0" presId="urn:microsoft.com/office/officeart/2005/8/layout/radial1"/>
    <dgm:cxn modelId="{DA3EF646-20C0-43F4-B2B5-AD69F5075FB4}" type="presParOf" srcId="{E33B7717-3A94-43B2-A2ED-FC4288716F96}" destId="{3F99B8C5-EEF4-4E27-A878-34ADD6F94F78}" srcOrd="2" destOrd="0" presId="urn:microsoft.com/office/officeart/2005/8/layout/radial1"/>
    <dgm:cxn modelId="{53E000FC-E9D6-45CD-BC8F-338B34FCE5C1}" type="presParOf" srcId="{E33B7717-3A94-43B2-A2ED-FC4288716F96}" destId="{36577733-F60D-44A9-BAE4-B628C35F805C}" srcOrd="3" destOrd="0" presId="urn:microsoft.com/office/officeart/2005/8/layout/radial1"/>
    <dgm:cxn modelId="{A461BF14-DE42-4938-8660-6F963CABF157}" type="presParOf" srcId="{36577733-F60D-44A9-BAE4-B628C35F805C}" destId="{CB9CC53F-F70F-41D8-8E66-384E7558A086}" srcOrd="0" destOrd="0" presId="urn:microsoft.com/office/officeart/2005/8/layout/radial1"/>
    <dgm:cxn modelId="{9CD02F8D-99D5-4215-8F8A-434889265969}" type="presParOf" srcId="{E33B7717-3A94-43B2-A2ED-FC4288716F96}" destId="{42D1E9A3-DF9D-4525-87D4-9949103B4097}" srcOrd="4" destOrd="0" presId="urn:microsoft.com/office/officeart/2005/8/layout/radial1"/>
    <dgm:cxn modelId="{803B9253-96B1-4A61-8519-83B32B91DD12}" type="presParOf" srcId="{E33B7717-3A94-43B2-A2ED-FC4288716F96}" destId="{E5EC13E4-7048-4F18-B7C8-D40C0C9AFD5E}" srcOrd="5" destOrd="0" presId="urn:microsoft.com/office/officeart/2005/8/layout/radial1"/>
    <dgm:cxn modelId="{53E86DEA-0AE5-43A6-AB30-FB77E139818C}" type="presParOf" srcId="{E5EC13E4-7048-4F18-B7C8-D40C0C9AFD5E}" destId="{57C423FF-3EE6-4EBE-8449-B51D4D2E74D1}" srcOrd="0" destOrd="0" presId="urn:microsoft.com/office/officeart/2005/8/layout/radial1"/>
    <dgm:cxn modelId="{A054E72A-A48F-446F-B39F-622915833FCB}" type="presParOf" srcId="{E33B7717-3A94-43B2-A2ED-FC4288716F96}" destId="{EFB4A85B-B7D8-418B-A246-313ED2EEAEE0}" srcOrd="6" destOrd="0" presId="urn:microsoft.com/office/officeart/2005/8/layout/radial1"/>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6648B-CDDF-4702-98E6-C4CC522F7368}">
      <dsp:nvSpPr>
        <dsp:cNvPr id="0" name=""/>
        <dsp:cNvSpPr/>
      </dsp:nvSpPr>
      <dsp:spPr>
        <a:xfrm>
          <a:off x="3082081" y="2691599"/>
          <a:ext cx="2065436" cy="2065436"/>
        </a:xfrm>
        <a:prstGeom prst="ellipse">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000" b="1" i="0" u="none" strike="noStrike" kern="1200" cap="none" normalizeH="0" baseline="0" dirty="0" err="1" smtClean="0">
              <a:ln>
                <a:noFill/>
              </a:ln>
              <a:solidFill>
                <a:schemeClr val="bg2"/>
              </a:solidFill>
              <a:effectLst/>
              <a:latin typeface="Garamond" pitchFamily="18" charset="0"/>
            </a:rPr>
            <a:t>Manusia</a:t>
          </a:r>
          <a:endParaRPr kumimoji="0" lang="en-US" sz="3000" b="1" i="0" u="none" strike="noStrike" kern="1200" cap="none" normalizeH="0" baseline="0" dirty="0" smtClean="0">
            <a:ln>
              <a:noFill/>
            </a:ln>
            <a:solidFill>
              <a:schemeClr val="bg2"/>
            </a:solidFill>
            <a:effectLst/>
            <a:latin typeface="Garamond"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000" b="1" i="0" u="none" strike="noStrike" kern="1200" cap="none" normalizeH="0" baseline="0" dirty="0" smtClean="0">
              <a:ln>
                <a:noFill/>
              </a:ln>
              <a:solidFill>
                <a:schemeClr val="bg2"/>
              </a:solidFill>
              <a:effectLst/>
              <a:latin typeface="Garamond" pitchFamily="18" charset="0"/>
            </a:rPr>
            <a:t>  </a:t>
          </a:r>
          <a:r>
            <a:rPr kumimoji="0" lang="en-US" sz="3000" b="1" i="0" u="none" strike="noStrike" kern="1200" cap="none" normalizeH="0" baseline="0" dirty="0" err="1" smtClean="0">
              <a:ln>
                <a:noFill/>
              </a:ln>
              <a:solidFill>
                <a:schemeClr val="bg2"/>
              </a:solidFill>
              <a:effectLst/>
              <a:latin typeface="Garamond" pitchFamily="18" charset="0"/>
            </a:rPr>
            <a:t>Baru</a:t>
          </a:r>
          <a:endParaRPr kumimoji="0" lang="en-US" sz="3000" b="1" i="0" u="none" strike="noStrike" kern="1200" cap="none" normalizeH="0" baseline="0" dirty="0" smtClean="0">
            <a:ln>
              <a:noFill/>
            </a:ln>
            <a:solidFill>
              <a:schemeClr val="bg2"/>
            </a:solidFill>
            <a:effectLst/>
            <a:latin typeface="Garamond" pitchFamily="18" charset="0"/>
          </a:endParaRPr>
        </a:p>
      </dsp:txBody>
      <dsp:txXfrm>
        <a:off x="3384557" y="2994075"/>
        <a:ext cx="1460484" cy="1460484"/>
      </dsp:txXfrm>
    </dsp:sp>
    <dsp:sp modelId="{E4D5EE1E-9B97-4D60-833B-424C067D11A9}">
      <dsp:nvSpPr>
        <dsp:cNvPr id="0" name=""/>
        <dsp:cNvSpPr/>
      </dsp:nvSpPr>
      <dsp:spPr>
        <a:xfrm rot="16200000">
          <a:off x="3802818" y="2357030"/>
          <a:ext cx="623962" cy="45175"/>
        </a:xfrm>
        <a:custGeom>
          <a:avLst/>
          <a:gdLst/>
          <a:ahLst/>
          <a:cxnLst/>
          <a:rect l="0" t="0" r="0" b="0"/>
          <a:pathLst>
            <a:path>
              <a:moveTo>
                <a:pt x="0" y="22587"/>
              </a:moveTo>
              <a:lnTo>
                <a:pt x="623962" y="225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99200" y="2364019"/>
        <a:ext cx="31198" cy="31198"/>
      </dsp:txXfrm>
    </dsp:sp>
    <dsp:sp modelId="{3F99B8C5-EEF4-4E27-A878-34ADD6F94F78}">
      <dsp:nvSpPr>
        <dsp:cNvPr id="0" name=""/>
        <dsp:cNvSpPr/>
      </dsp:nvSpPr>
      <dsp:spPr>
        <a:xfrm>
          <a:off x="3082081" y="2200"/>
          <a:ext cx="2065436" cy="20654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000" b="1" i="0" u="none" strike="noStrike" kern="1200" cap="none" normalizeH="0" baseline="0" dirty="0" err="1" smtClean="0">
              <a:ln>
                <a:noFill/>
              </a:ln>
              <a:solidFill>
                <a:schemeClr val="bg2"/>
              </a:solidFill>
              <a:effectLst/>
              <a:latin typeface="Garamond" pitchFamily="18" charset="0"/>
            </a:rPr>
            <a:t>Pangan</a:t>
          </a:r>
          <a:endParaRPr kumimoji="0" lang="en-US" sz="3000" b="1" i="0" u="none" strike="noStrike" kern="1200" cap="none" normalizeH="0" baseline="0" dirty="0" smtClean="0">
            <a:ln>
              <a:noFill/>
            </a:ln>
            <a:solidFill>
              <a:schemeClr val="bg2"/>
            </a:solidFill>
            <a:effectLst/>
            <a:latin typeface="Garamond" pitchFamily="18" charset="0"/>
          </a:endParaRPr>
        </a:p>
      </dsp:txBody>
      <dsp:txXfrm>
        <a:off x="3384557" y="304676"/>
        <a:ext cx="1460484" cy="1460484"/>
      </dsp:txXfrm>
    </dsp:sp>
    <dsp:sp modelId="{36577733-F60D-44A9-BAE4-B628C35F805C}">
      <dsp:nvSpPr>
        <dsp:cNvPr id="0" name=""/>
        <dsp:cNvSpPr/>
      </dsp:nvSpPr>
      <dsp:spPr>
        <a:xfrm rot="1800000">
          <a:off x="4967362" y="4374080"/>
          <a:ext cx="623962" cy="45175"/>
        </a:xfrm>
        <a:custGeom>
          <a:avLst/>
          <a:gdLst/>
          <a:ahLst/>
          <a:cxnLst/>
          <a:rect l="0" t="0" r="0" b="0"/>
          <a:pathLst>
            <a:path>
              <a:moveTo>
                <a:pt x="0" y="22587"/>
              </a:moveTo>
              <a:lnTo>
                <a:pt x="623962" y="225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263744" y="4381069"/>
        <a:ext cx="31198" cy="31198"/>
      </dsp:txXfrm>
    </dsp:sp>
    <dsp:sp modelId="{42D1E9A3-DF9D-4525-87D4-9949103B4097}">
      <dsp:nvSpPr>
        <dsp:cNvPr id="0" name=""/>
        <dsp:cNvSpPr/>
      </dsp:nvSpPr>
      <dsp:spPr>
        <a:xfrm>
          <a:off x="5411169" y="4036299"/>
          <a:ext cx="2065436" cy="20654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000" b="1" i="0" u="none" strike="noStrike" kern="1200" cap="none" normalizeH="0" baseline="0" dirty="0" err="1" smtClean="0">
              <a:ln>
                <a:noFill/>
              </a:ln>
              <a:solidFill>
                <a:schemeClr val="bg2"/>
              </a:solidFill>
              <a:effectLst/>
              <a:latin typeface="Garamond" pitchFamily="18" charset="0"/>
            </a:rPr>
            <a:t>Sandang</a:t>
          </a:r>
          <a:endParaRPr kumimoji="0" lang="en-US" sz="3000" b="1" i="0" u="none" strike="noStrike" kern="1200" cap="none" normalizeH="0" baseline="0" dirty="0" smtClean="0">
            <a:ln>
              <a:noFill/>
            </a:ln>
            <a:solidFill>
              <a:schemeClr val="bg2"/>
            </a:solidFill>
            <a:effectLst/>
            <a:latin typeface="Garamond" pitchFamily="18" charset="0"/>
          </a:endParaRPr>
        </a:p>
      </dsp:txBody>
      <dsp:txXfrm>
        <a:off x="5713645" y="4338775"/>
        <a:ext cx="1460484" cy="1460484"/>
      </dsp:txXfrm>
    </dsp:sp>
    <dsp:sp modelId="{E5EC13E4-7048-4F18-B7C8-D40C0C9AFD5E}">
      <dsp:nvSpPr>
        <dsp:cNvPr id="0" name=""/>
        <dsp:cNvSpPr/>
      </dsp:nvSpPr>
      <dsp:spPr>
        <a:xfrm rot="9000000">
          <a:off x="2638274" y="4374080"/>
          <a:ext cx="623962" cy="45175"/>
        </a:xfrm>
        <a:custGeom>
          <a:avLst/>
          <a:gdLst/>
          <a:ahLst/>
          <a:cxnLst/>
          <a:rect l="0" t="0" r="0" b="0"/>
          <a:pathLst>
            <a:path>
              <a:moveTo>
                <a:pt x="0" y="22587"/>
              </a:moveTo>
              <a:lnTo>
                <a:pt x="623962" y="225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934656" y="4381069"/>
        <a:ext cx="31198" cy="31198"/>
      </dsp:txXfrm>
    </dsp:sp>
    <dsp:sp modelId="{EFB4A85B-B7D8-418B-A246-313ED2EEAEE0}">
      <dsp:nvSpPr>
        <dsp:cNvPr id="0" name=""/>
        <dsp:cNvSpPr/>
      </dsp:nvSpPr>
      <dsp:spPr>
        <a:xfrm>
          <a:off x="752993" y="4036299"/>
          <a:ext cx="2065436" cy="20654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000" b="1" i="0" u="none" strike="noStrike" kern="1200" cap="none" normalizeH="0" baseline="0" dirty="0" err="1" smtClean="0">
              <a:ln>
                <a:noFill/>
              </a:ln>
              <a:solidFill>
                <a:schemeClr val="bg2"/>
              </a:solidFill>
              <a:effectLst/>
              <a:latin typeface="Garamond" pitchFamily="18" charset="0"/>
            </a:rPr>
            <a:t>Papan</a:t>
          </a:r>
          <a:endParaRPr kumimoji="0" lang="en-US" sz="3000" b="1" i="0" u="none" strike="noStrike" kern="1200" cap="none" normalizeH="0" baseline="0" dirty="0" smtClean="0">
            <a:ln>
              <a:noFill/>
            </a:ln>
            <a:solidFill>
              <a:schemeClr val="bg2"/>
            </a:solidFill>
            <a:effectLst/>
            <a:latin typeface="Garamond" pitchFamily="18" charset="0"/>
          </a:endParaRPr>
        </a:p>
      </dsp:txBody>
      <dsp:txXfrm>
        <a:off x="1055469" y="4338775"/>
        <a:ext cx="1460484" cy="1460484"/>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D69F91-710F-4D98-9E50-FA60A3CD4653}" type="datetimeFigureOut">
              <a:rPr lang="en-US" smtClean="0"/>
              <a:t>4/17/2019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770309-87CA-4AF5-9C40-7EFF4C9E6A29}" type="slidenum">
              <a:rPr lang="en-US" smtClean="0"/>
              <a:t>‹#›</a:t>
            </a:fld>
            <a:endParaRPr lang="en-US"/>
          </a:p>
        </p:txBody>
      </p:sp>
    </p:spTree>
    <p:extLst>
      <p:ext uri="{BB962C8B-B14F-4D97-AF65-F5344CB8AC3E}">
        <p14:creationId xmlns:p14="http://schemas.microsoft.com/office/powerpoint/2010/main" val="1007154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BDDF92-3BED-44F2-AA2A-FEBFB118E104}"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4C3846-6D89-49BD-9977-6A3DA60C5B35}" type="slidenum">
              <a:rPr lang="en-US" smtClean="0"/>
              <a:t>‹#›</a:t>
            </a:fld>
            <a:endParaRPr lang="en-US"/>
          </a:p>
        </p:txBody>
      </p:sp>
    </p:spTree>
    <p:extLst>
      <p:ext uri="{BB962C8B-B14F-4D97-AF65-F5344CB8AC3E}">
        <p14:creationId xmlns:p14="http://schemas.microsoft.com/office/powerpoint/2010/main" val="72853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BDDF92-3BED-44F2-AA2A-FEBFB118E104}"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4C3846-6D89-49BD-9977-6A3DA60C5B35}" type="slidenum">
              <a:rPr lang="en-US" smtClean="0"/>
              <a:t>‹#›</a:t>
            </a:fld>
            <a:endParaRPr lang="en-US"/>
          </a:p>
        </p:txBody>
      </p:sp>
    </p:spTree>
    <p:extLst>
      <p:ext uri="{BB962C8B-B14F-4D97-AF65-F5344CB8AC3E}">
        <p14:creationId xmlns:p14="http://schemas.microsoft.com/office/powerpoint/2010/main" val="54899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BDDF92-3BED-44F2-AA2A-FEBFB118E104}"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4C3846-6D89-49BD-9977-6A3DA60C5B35}" type="slidenum">
              <a:rPr lang="en-US" smtClean="0"/>
              <a:t>‹#›</a:t>
            </a:fld>
            <a:endParaRPr lang="en-US"/>
          </a:p>
        </p:txBody>
      </p:sp>
    </p:spTree>
    <p:extLst>
      <p:ext uri="{BB962C8B-B14F-4D97-AF65-F5344CB8AC3E}">
        <p14:creationId xmlns:p14="http://schemas.microsoft.com/office/powerpoint/2010/main" val="2927911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E5ED740B-E3A7-46EB-9EC8-5F850E2C3645}"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98869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BDDF92-3BED-44F2-AA2A-FEBFB118E104}"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4C3846-6D89-49BD-9977-6A3DA60C5B35}" type="slidenum">
              <a:rPr lang="en-US" smtClean="0"/>
              <a:t>‹#›</a:t>
            </a:fld>
            <a:endParaRPr lang="en-US"/>
          </a:p>
        </p:txBody>
      </p:sp>
    </p:spTree>
    <p:extLst>
      <p:ext uri="{BB962C8B-B14F-4D97-AF65-F5344CB8AC3E}">
        <p14:creationId xmlns:p14="http://schemas.microsoft.com/office/powerpoint/2010/main" val="4122021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BDDF92-3BED-44F2-AA2A-FEBFB118E104}"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4C3846-6D89-49BD-9977-6A3DA60C5B35}" type="slidenum">
              <a:rPr lang="en-US" smtClean="0"/>
              <a:t>‹#›</a:t>
            </a:fld>
            <a:endParaRPr lang="en-US"/>
          </a:p>
        </p:txBody>
      </p:sp>
    </p:spTree>
    <p:extLst>
      <p:ext uri="{BB962C8B-B14F-4D97-AF65-F5344CB8AC3E}">
        <p14:creationId xmlns:p14="http://schemas.microsoft.com/office/powerpoint/2010/main" val="3759126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BDDF92-3BED-44F2-AA2A-FEBFB118E104}" type="datetimeFigureOut">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4C3846-6D89-49BD-9977-6A3DA60C5B35}" type="slidenum">
              <a:rPr lang="en-US" smtClean="0"/>
              <a:t>‹#›</a:t>
            </a:fld>
            <a:endParaRPr lang="en-US"/>
          </a:p>
        </p:txBody>
      </p:sp>
    </p:spTree>
    <p:extLst>
      <p:ext uri="{BB962C8B-B14F-4D97-AF65-F5344CB8AC3E}">
        <p14:creationId xmlns:p14="http://schemas.microsoft.com/office/powerpoint/2010/main" val="2173624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BDDF92-3BED-44F2-AA2A-FEBFB118E104}" type="datetimeFigureOut">
              <a:rPr lang="en-US" smtClean="0"/>
              <a:t>4/17/2019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4C3846-6D89-49BD-9977-6A3DA60C5B35}" type="slidenum">
              <a:rPr lang="en-US" smtClean="0"/>
              <a:t>‹#›</a:t>
            </a:fld>
            <a:endParaRPr lang="en-US"/>
          </a:p>
        </p:txBody>
      </p:sp>
    </p:spTree>
    <p:extLst>
      <p:ext uri="{BB962C8B-B14F-4D97-AF65-F5344CB8AC3E}">
        <p14:creationId xmlns:p14="http://schemas.microsoft.com/office/powerpoint/2010/main" val="1476818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BDDF92-3BED-44F2-AA2A-FEBFB118E104}" type="datetimeFigureOut">
              <a:rPr lang="en-US" smtClean="0"/>
              <a:t>4/17/2019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4C3846-6D89-49BD-9977-6A3DA60C5B35}" type="slidenum">
              <a:rPr lang="en-US" smtClean="0"/>
              <a:t>‹#›</a:t>
            </a:fld>
            <a:endParaRPr lang="en-US"/>
          </a:p>
        </p:txBody>
      </p:sp>
    </p:spTree>
    <p:extLst>
      <p:ext uri="{BB962C8B-B14F-4D97-AF65-F5344CB8AC3E}">
        <p14:creationId xmlns:p14="http://schemas.microsoft.com/office/powerpoint/2010/main" val="919602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DDF92-3BED-44F2-AA2A-FEBFB118E104}" type="datetimeFigureOut">
              <a:rPr lang="en-US" smtClean="0"/>
              <a:t>4/17/2019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4C3846-6D89-49BD-9977-6A3DA60C5B35}" type="slidenum">
              <a:rPr lang="en-US" smtClean="0"/>
              <a:t>‹#›</a:t>
            </a:fld>
            <a:endParaRPr lang="en-US"/>
          </a:p>
        </p:txBody>
      </p:sp>
    </p:spTree>
    <p:extLst>
      <p:ext uri="{BB962C8B-B14F-4D97-AF65-F5344CB8AC3E}">
        <p14:creationId xmlns:p14="http://schemas.microsoft.com/office/powerpoint/2010/main" val="2680782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BDDF92-3BED-44F2-AA2A-FEBFB118E104}" type="datetimeFigureOut">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4C3846-6D89-49BD-9977-6A3DA60C5B35}" type="slidenum">
              <a:rPr lang="en-US" smtClean="0"/>
              <a:t>‹#›</a:t>
            </a:fld>
            <a:endParaRPr lang="en-US"/>
          </a:p>
        </p:txBody>
      </p:sp>
    </p:spTree>
    <p:extLst>
      <p:ext uri="{BB962C8B-B14F-4D97-AF65-F5344CB8AC3E}">
        <p14:creationId xmlns:p14="http://schemas.microsoft.com/office/powerpoint/2010/main" val="31348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BDDF92-3BED-44F2-AA2A-FEBFB118E104}" type="datetimeFigureOut">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4C3846-6D89-49BD-9977-6A3DA60C5B35}" type="slidenum">
              <a:rPr lang="en-US" smtClean="0"/>
              <a:t>‹#›</a:t>
            </a:fld>
            <a:endParaRPr lang="en-US"/>
          </a:p>
        </p:txBody>
      </p:sp>
    </p:spTree>
    <p:extLst>
      <p:ext uri="{BB962C8B-B14F-4D97-AF65-F5344CB8AC3E}">
        <p14:creationId xmlns:p14="http://schemas.microsoft.com/office/powerpoint/2010/main" val="765251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BDDF92-3BED-44F2-AA2A-FEBFB118E104}" type="datetimeFigureOut">
              <a:rPr lang="en-US" smtClean="0"/>
              <a:t>4/17/2019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4C3846-6D89-49BD-9977-6A3DA60C5B35}" type="slidenum">
              <a:rPr lang="en-US" smtClean="0"/>
              <a:t>‹#›</a:t>
            </a:fld>
            <a:endParaRPr lang="en-US"/>
          </a:p>
        </p:txBody>
      </p:sp>
    </p:spTree>
    <p:extLst>
      <p:ext uri="{BB962C8B-B14F-4D97-AF65-F5344CB8AC3E}">
        <p14:creationId xmlns:p14="http://schemas.microsoft.com/office/powerpoint/2010/main" val="2929314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jpeg"/><Relationship Id="rId7" Type="http://schemas.openxmlformats.org/officeDocument/2006/relationships/diagramQuickStyle" Target="../diagrams/quickStyle1.xml"/><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id.wikipedia.org/w/index.php?title=Kematian_dini&amp;action=edit&amp;redlink=1" TargetMode="External"/><Relationship Id="rId2" Type="http://schemas.openxmlformats.org/officeDocument/2006/relationships/hyperlink" Target="http://id.wikipedia.org/wiki/Penyakit" TargetMode="External"/><Relationship Id="rId1" Type="http://schemas.openxmlformats.org/officeDocument/2006/relationships/slideLayout" Target="../slideLayouts/slideLayout2.xml"/><Relationship Id="rId4" Type="http://schemas.openxmlformats.org/officeDocument/2006/relationships/hyperlink" Target="http://id.wikipedia.org/wiki/Malaria"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jpeg"/></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77975"/>
            <a:ext cx="7772400" cy="1470025"/>
          </a:xfrm>
        </p:spPr>
        <p:txBody>
          <a:bodyPr/>
          <a:lstStyle/>
          <a:p>
            <a:r>
              <a:rPr lang="en-US" b="1" dirty="0" smtClean="0"/>
              <a:t>EKOLOGI DAN ILMU LINGKUNGAN</a:t>
            </a:r>
            <a:endParaRPr lang="en-US" b="1" dirty="0"/>
          </a:p>
        </p:txBody>
      </p:sp>
      <p:sp>
        <p:nvSpPr>
          <p:cNvPr id="3" name="Subtitle 2"/>
          <p:cNvSpPr>
            <a:spLocks noGrp="1"/>
          </p:cNvSpPr>
          <p:nvPr>
            <p:ph type="subTitle" idx="1"/>
          </p:nvPr>
        </p:nvSpPr>
        <p:spPr>
          <a:xfrm>
            <a:off x="1365504" y="3505200"/>
            <a:ext cx="6400800" cy="1752600"/>
          </a:xfrm>
        </p:spPr>
        <p:txBody>
          <a:bodyPr/>
          <a:lstStyle/>
          <a:p>
            <a:r>
              <a:rPr lang="en-US" b="1" dirty="0" smtClean="0">
                <a:solidFill>
                  <a:schemeClr val="tx1"/>
                </a:solidFill>
              </a:rPr>
              <a:t>DEFINISI LINGKUNGAN </a:t>
            </a:r>
          </a:p>
          <a:p>
            <a:r>
              <a:rPr lang="en-US" b="1" dirty="0" smtClean="0">
                <a:solidFill>
                  <a:schemeClr val="tx1"/>
                </a:solidFill>
              </a:rPr>
              <a:t>DAN</a:t>
            </a:r>
          </a:p>
          <a:p>
            <a:r>
              <a:rPr lang="en-US" b="1" dirty="0" smtClean="0">
                <a:solidFill>
                  <a:schemeClr val="tx1"/>
                </a:solidFill>
              </a:rPr>
              <a:t>ILMU LINGKUNGAN</a:t>
            </a:r>
            <a:r>
              <a:rPr lang="en-US" b="1" dirty="0" smtClean="0">
                <a:solidFill>
                  <a:schemeClr val="tx1"/>
                </a:solidFill>
              </a:rPr>
              <a:t> </a:t>
            </a:r>
            <a:endParaRPr lang="en-US" b="1" dirty="0">
              <a:solidFill>
                <a:schemeClr val="tx1"/>
              </a:solidFill>
            </a:endParaRPr>
          </a:p>
        </p:txBody>
      </p:sp>
      <p:sp>
        <p:nvSpPr>
          <p:cNvPr id="4" name="Subtitle 2"/>
          <p:cNvSpPr txBox="1">
            <a:spLocks/>
          </p:cNvSpPr>
          <p:nvPr/>
        </p:nvSpPr>
        <p:spPr>
          <a:xfrm>
            <a:off x="1371600" y="5295900"/>
            <a:ext cx="6400800" cy="533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sz="2800" b="1" dirty="0">
              <a:solidFill>
                <a:schemeClr val="tx1"/>
              </a:solidFill>
            </a:endParaRPr>
          </a:p>
        </p:txBody>
      </p:sp>
      <p:sp>
        <p:nvSpPr>
          <p:cNvPr id="5" name="Subtitle 2"/>
          <p:cNvSpPr txBox="1">
            <a:spLocks/>
          </p:cNvSpPr>
          <p:nvPr/>
        </p:nvSpPr>
        <p:spPr>
          <a:xfrm>
            <a:off x="1343891" y="609600"/>
            <a:ext cx="6400800" cy="838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t>MATERI </a:t>
            </a:r>
            <a:r>
              <a:rPr lang="en-US" dirty="0" smtClean="0"/>
              <a:t>7</a:t>
            </a:r>
            <a:endParaRPr lang="en-US" dirty="0"/>
          </a:p>
        </p:txBody>
      </p:sp>
    </p:spTree>
    <p:extLst>
      <p:ext uri="{BB962C8B-B14F-4D97-AF65-F5344CB8AC3E}">
        <p14:creationId xmlns:p14="http://schemas.microsoft.com/office/powerpoint/2010/main" val="18662742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ILMU LINGKUNGAN</a:t>
            </a:r>
            <a:endParaRPr lang="en-US" dirty="0"/>
          </a:p>
        </p:txBody>
      </p:sp>
      <p:sp>
        <p:nvSpPr>
          <p:cNvPr id="3" name="Content Placeholder 2"/>
          <p:cNvSpPr>
            <a:spLocks noGrp="1"/>
          </p:cNvSpPr>
          <p:nvPr>
            <p:ph idx="1"/>
          </p:nvPr>
        </p:nvSpPr>
        <p:spPr/>
        <p:txBody>
          <a:bodyPr>
            <a:normAutofit fontScale="77500" lnSpcReduction="20000"/>
          </a:bodyPr>
          <a:lstStyle/>
          <a:p>
            <a:r>
              <a:rPr lang="en-US" dirty="0"/>
              <a:t>“</a:t>
            </a:r>
            <a:r>
              <a:rPr lang="en-US" dirty="0" err="1"/>
              <a:t>Ilmu</a:t>
            </a:r>
            <a:r>
              <a:rPr lang="en-US" dirty="0"/>
              <a:t> </a:t>
            </a:r>
            <a:r>
              <a:rPr lang="en-US" dirty="0" err="1"/>
              <a:t>lingkungan</a:t>
            </a:r>
            <a:r>
              <a:rPr lang="en-US" dirty="0"/>
              <a:t> </a:t>
            </a:r>
            <a:r>
              <a:rPr lang="en-US" dirty="0" err="1"/>
              <a:t>adalah</a:t>
            </a:r>
            <a:r>
              <a:rPr lang="en-US" dirty="0"/>
              <a:t> </a:t>
            </a:r>
            <a:r>
              <a:rPr lang="en-US" dirty="0" err="1"/>
              <a:t>ilmu</a:t>
            </a:r>
            <a:r>
              <a:rPr lang="en-US" dirty="0"/>
              <a:t> inter-</a:t>
            </a:r>
            <a:r>
              <a:rPr lang="en-US" dirty="0" err="1"/>
              <a:t>disipliner</a:t>
            </a:r>
            <a:r>
              <a:rPr lang="en-US" dirty="0"/>
              <a:t> </a:t>
            </a:r>
            <a:r>
              <a:rPr lang="en-US" dirty="0" err="1"/>
              <a:t>untuk</a:t>
            </a:r>
            <a:r>
              <a:rPr lang="en-US" dirty="0"/>
              <a:t> </a:t>
            </a:r>
            <a:r>
              <a:rPr lang="en-US" dirty="0" err="1"/>
              <a:t>mengukur</a:t>
            </a:r>
            <a:r>
              <a:rPr lang="en-US" dirty="0"/>
              <a:t> </a:t>
            </a:r>
            <a:r>
              <a:rPr lang="en-US" dirty="0" err="1" smtClean="0"/>
              <a:t>dan</a:t>
            </a:r>
            <a:r>
              <a:rPr lang="en-US" dirty="0" smtClean="0"/>
              <a:t> </a:t>
            </a:r>
            <a:r>
              <a:rPr lang="en-US" dirty="0" err="1"/>
              <a:t>menilai</a:t>
            </a:r>
            <a:r>
              <a:rPr lang="en-US" dirty="0"/>
              <a:t> </a:t>
            </a:r>
            <a:r>
              <a:rPr lang="en-US" dirty="0" err="1"/>
              <a:t>perubahan</a:t>
            </a:r>
            <a:r>
              <a:rPr lang="en-US" dirty="0"/>
              <a:t> </a:t>
            </a:r>
            <a:r>
              <a:rPr lang="en-US" dirty="0" err="1"/>
              <a:t>dan</a:t>
            </a:r>
            <a:r>
              <a:rPr lang="en-US" dirty="0"/>
              <a:t> </a:t>
            </a:r>
            <a:r>
              <a:rPr lang="en-US" dirty="0" err="1"/>
              <a:t>dampak</a:t>
            </a:r>
            <a:r>
              <a:rPr lang="en-US" dirty="0"/>
              <a:t> </a:t>
            </a:r>
            <a:r>
              <a:rPr lang="en-US" dirty="0" err="1"/>
              <a:t>kegiatan</a:t>
            </a:r>
            <a:r>
              <a:rPr lang="en-US" dirty="0"/>
              <a:t> </a:t>
            </a:r>
            <a:r>
              <a:rPr lang="en-US" dirty="0" err="1" smtClean="0"/>
              <a:t>manusia</a:t>
            </a:r>
            <a:r>
              <a:rPr lang="en-US" dirty="0" smtClean="0"/>
              <a:t> </a:t>
            </a:r>
            <a:r>
              <a:rPr lang="en-US" dirty="0" err="1" smtClean="0"/>
              <a:t>terhadap</a:t>
            </a:r>
            <a:r>
              <a:rPr lang="en-US" dirty="0" smtClean="0"/>
              <a:t> </a:t>
            </a:r>
            <a:r>
              <a:rPr lang="en-US" dirty="0" err="1" smtClean="0"/>
              <a:t>ekosistem</a:t>
            </a:r>
            <a:r>
              <a:rPr lang="en-US" dirty="0"/>
              <a:t>; </a:t>
            </a:r>
            <a:r>
              <a:rPr lang="en-US" dirty="0" err="1"/>
              <a:t>sedemikian</a:t>
            </a:r>
            <a:r>
              <a:rPr lang="en-US" dirty="0"/>
              <a:t> </a:t>
            </a:r>
            <a:r>
              <a:rPr lang="en-US" dirty="0" err="1"/>
              <a:t>rupa</a:t>
            </a:r>
            <a:r>
              <a:rPr lang="en-US" dirty="0"/>
              <a:t> </a:t>
            </a:r>
            <a:r>
              <a:rPr lang="en-US" dirty="0" err="1"/>
              <a:t>sehingga</a:t>
            </a:r>
            <a:r>
              <a:rPr lang="en-US" dirty="0"/>
              <a:t> </a:t>
            </a:r>
            <a:r>
              <a:rPr lang="en-US" dirty="0" err="1" smtClean="0"/>
              <a:t>manusia</a:t>
            </a:r>
            <a:r>
              <a:rPr lang="en-US" dirty="0" smtClean="0"/>
              <a:t> </a:t>
            </a:r>
            <a:r>
              <a:rPr lang="en-US" dirty="0" err="1" smtClean="0"/>
              <a:t>dapat</a:t>
            </a:r>
            <a:r>
              <a:rPr lang="en-US" dirty="0" smtClean="0"/>
              <a:t> </a:t>
            </a:r>
            <a:r>
              <a:rPr lang="en-US" dirty="0" err="1"/>
              <a:t>mengelola</a:t>
            </a:r>
            <a:r>
              <a:rPr lang="en-US" dirty="0"/>
              <a:t> </a:t>
            </a:r>
            <a:r>
              <a:rPr lang="en-US" dirty="0" err="1"/>
              <a:t>ekosistem</a:t>
            </a:r>
            <a:r>
              <a:rPr lang="en-US" dirty="0"/>
              <a:t> </a:t>
            </a:r>
            <a:r>
              <a:rPr lang="en-US" dirty="0" err="1"/>
              <a:t>tersebut</a:t>
            </a:r>
            <a:r>
              <a:rPr lang="en-US" dirty="0"/>
              <a:t> </a:t>
            </a:r>
            <a:r>
              <a:rPr lang="en-US" dirty="0" smtClean="0"/>
              <a:t>demi </a:t>
            </a:r>
            <a:r>
              <a:rPr lang="en-US" dirty="0" err="1" smtClean="0"/>
              <a:t>kelulushidupan</a:t>
            </a:r>
            <a:r>
              <a:rPr lang="en-US" dirty="0" smtClean="0"/>
              <a:t> (</a:t>
            </a:r>
            <a:r>
              <a:rPr lang="en-US" i="1" dirty="0" smtClean="0"/>
              <a:t>survival</a:t>
            </a:r>
            <a:r>
              <a:rPr lang="en-US" dirty="0"/>
              <a:t>)-</a:t>
            </a:r>
            <a:r>
              <a:rPr lang="en-US" dirty="0" err="1"/>
              <a:t>nya</a:t>
            </a:r>
            <a:r>
              <a:rPr lang="en-US" dirty="0"/>
              <a:t> </a:t>
            </a:r>
            <a:r>
              <a:rPr lang="en-US" dirty="0" err="1"/>
              <a:t>sendiri</a:t>
            </a:r>
            <a:r>
              <a:rPr lang="en-US" dirty="0"/>
              <a:t>” (Johnson 1977).</a:t>
            </a:r>
          </a:p>
          <a:p>
            <a:r>
              <a:rPr lang="en-US" dirty="0" err="1"/>
              <a:t>Prinsip</a:t>
            </a:r>
            <a:r>
              <a:rPr lang="en-US" dirty="0"/>
              <a:t> </a:t>
            </a:r>
            <a:r>
              <a:rPr lang="en-US" dirty="0" err="1"/>
              <a:t>dasar</a:t>
            </a:r>
            <a:r>
              <a:rPr lang="en-US" dirty="0"/>
              <a:t> </a:t>
            </a:r>
            <a:r>
              <a:rPr lang="en-US" dirty="0" err="1"/>
              <a:t>ilmu</a:t>
            </a:r>
            <a:r>
              <a:rPr lang="en-US" dirty="0"/>
              <a:t> </a:t>
            </a:r>
            <a:r>
              <a:rPr lang="en-US" dirty="0" err="1"/>
              <a:t>lingkungan</a:t>
            </a:r>
            <a:r>
              <a:rPr lang="en-US" dirty="0"/>
              <a:t>:  </a:t>
            </a:r>
            <a:r>
              <a:rPr lang="en-US" dirty="0" err="1"/>
              <a:t>manusia</a:t>
            </a:r>
            <a:r>
              <a:rPr lang="en-US" dirty="0"/>
              <a:t> </a:t>
            </a:r>
            <a:r>
              <a:rPr lang="en-US" dirty="0" err="1"/>
              <a:t>pada</a:t>
            </a:r>
            <a:r>
              <a:rPr lang="en-US" dirty="0"/>
              <a:t> </a:t>
            </a:r>
            <a:r>
              <a:rPr lang="en-US" dirty="0" err="1"/>
              <a:t>hakekatnya</a:t>
            </a:r>
            <a:r>
              <a:rPr lang="en-US" dirty="0"/>
              <a:t> </a:t>
            </a:r>
            <a:r>
              <a:rPr lang="en-US" dirty="0" err="1"/>
              <a:t>adalah</a:t>
            </a:r>
            <a:r>
              <a:rPr lang="en-US" dirty="0"/>
              <a:t> </a:t>
            </a:r>
            <a:r>
              <a:rPr lang="en-US" dirty="0" err="1"/>
              <a:t>bagian</a:t>
            </a:r>
            <a:r>
              <a:rPr lang="en-US" dirty="0"/>
              <a:t> </a:t>
            </a:r>
            <a:r>
              <a:rPr lang="en-US" dirty="0" err="1" smtClean="0"/>
              <a:t>dari</a:t>
            </a:r>
            <a:r>
              <a:rPr lang="en-US" dirty="0" smtClean="0"/>
              <a:t> </a:t>
            </a:r>
            <a:r>
              <a:rPr lang="en-US" dirty="0" err="1"/>
              <a:t>lingkungan</a:t>
            </a:r>
            <a:r>
              <a:rPr lang="en-US" dirty="0"/>
              <a:t> </a:t>
            </a:r>
            <a:r>
              <a:rPr lang="en-US" dirty="0" err="1"/>
              <a:t>alam</a:t>
            </a:r>
            <a:r>
              <a:rPr lang="en-US" dirty="0"/>
              <a:t> (</a:t>
            </a:r>
            <a:r>
              <a:rPr lang="en-US" dirty="0" err="1"/>
              <a:t>ekosistem</a:t>
            </a:r>
            <a:r>
              <a:rPr lang="en-US" dirty="0"/>
              <a:t>) </a:t>
            </a:r>
            <a:r>
              <a:rPr lang="en-US" dirty="0" err="1"/>
              <a:t>dimana</a:t>
            </a:r>
            <a:r>
              <a:rPr lang="en-US" dirty="0"/>
              <a:t> </a:t>
            </a:r>
            <a:r>
              <a:rPr lang="en-US" dirty="0" err="1"/>
              <a:t>ia</a:t>
            </a:r>
            <a:r>
              <a:rPr lang="en-US" dirty="0"/>
              <a:t> </a:t>
            </a:r>
            <a:r>
              <a:rPr lang="en-US" dirty="0" err="1"/>
              <a:t>hidup</a:t>
            </a:r>
            <a:r>
              <a:rPr lang="en-US" dirty="0" smtClean="0"/>
              <a:t>.</a:t>
            </a:r>
          </a:p>
          <a:p>
            <a:r>
              <a:rPr lang="en-US" dirty="0" err="1"/>
              <a:t>Ilmu</a:t>
            </a:r>
            <a:r>
              <a:rPr lang="en-US" dirty="0"/>
              <a:t> </a:t>
            </a:r>
            <a:r>
              <a:rPr lang="en-US" dirty="0" err="1"/>
              <a:t>lingkungan</a:t>
            </a:r>
            <a:r>
              <a:rPr lang="en-US" dirty="0"/>
              <a:t> </a:t>
            </a:r>
            <a:r>
              <a:rPr lang="en-US" dirty="0" err="1"/>
              <a:t>sebenarnya</a:t>
            </a:r>
            <a:r>
              <a:rPr lang="en-US" dirty="0"/>
              <a:t> </a:t>
            </a:r>
            <a:r>
              <a:rPr lang="en-US" dirty="0" err="1"/>
              <a:t>ialah</a:t>
            </a:r>
            <a:r>
              <a:rPr lang="en-US" dirty="0"/>
              <a:t> “</a:t>
            </a:r>
            <a:r>
              <a:rPr lang="en-US" dirty="0" err="1"/>
              <a:t>ekologi</a:t>
            </a:r>
            <a:r>
              <a:rPr lang="en-US" dirty="0"/>
              <a:t>” yang </a:t>
            </a:r>
            <a:r>
              <a:rPr lang="en-US" dirty="0" err="1"/>
              <a:t>menerapkan</a:t>
            </a:r>
            <a:r>
              <a:rPr lang="en-US" dirty="0"/>
              <a:t> </a:t>
            </a:r>
            <a:r>
              <a:rPr lang="en-US" dirty="0" err="1"/>
              <a:t>berbagai</a:t>
            </a:r>
            <a:r>
              <a:rPr lang="en-US" dirty="0"/>
              <a:t> </a:t>
            </a:r>
            <a:r>
              <a:rPr lang="en-US" dirty="0" err="1"/>
              <a:t>asas</a:t>
            </a:r>
            <a:r>
              <a:rPr lang="en-US" dirty="0"/>
              <a:t> </a:t>
            </a:r>
            <a:r>
              <a:rPr lang="en-US" dirty="0" err="1"/>
              <a:t>dan</a:t>
            </a:r>
            <a:r>
              <a:rPr lang="en-US" dirty="0"/>
              <a:t> </a:t>
            </a:r>
            <a:r>
              <a:rPr lang="en-US" dirty="0" err="1"/>
              <a:t>konsepnya</a:t>
            </a:r>
            <a:r>
              <a:rPr lang="en-US" dirty="0"/>
              <a:t> </a:t>
            </a:r>
            <a:r>
              <a:rPr lang="en-US" dirty="0" err="1"/>
              <a:t>untuk</a:t>
            </a:r>
            <a:r>
              <a:rPr lang="en-US" dirty="0"/>
              <a:t> </a:t>
            </a:r>
            <a:r>
              <a:rPr lang="en-US" dirty="0" err="1"/>
              <a:t>mengkaji</a:t>
            </a:r>
            <a:r>
              <a:rPr lang="en-US" dirty="0"/>
              <a:t> </a:t>
            </a:r>
            <a:r>
              <a:rPr lang="en-US" dirty="0" err="1"/>
              <a:t>masalah-masalah</a:t>
            </a:r>
            <a:r>
              <a:rPr lang="en-US" dirty="0"/>
              <a:t> yang </a:t>
            </a:r>
            <a:r>
              <a:rPr lang="en-US" dirty="0" err="1"/>
              <a:t>lebih</a:t>
            </a:r>
            <a:r>
              <a:rPr lang="en-US" dirty="0"/>
              <a:t> </a:t>
            </a:r>
            <a:r>
              <a:rPr lang="en-US" dirty="0" err="1"/>
              <a:t>luas</a:t>
            </a:r>
            <a:r>
              <a:rPr lang="en-US" dirty="0"/>
              <a:t>, yang </a:t>
            </a:r>
            <a:r>
              <a:rPr lang="en-US" dirty="0" err="1"/>
              <a:t>menyangkut</a:t>
            </a:r>
            <a:r>
              <a:rPr lang="en-US" dirty="0"/>
              <a:t> </a:t>
            </a:r>
            <a:r>
              <a:rPr lang="en-US" dirty="0" err="1"/>
              <a:t>hubungan</a:t>
            </a:r>
            <a:r>
              <a:rPr lang="en-US" dirty="0"/>
              <a:t> </a:t>
            </a:r>
            <a:r>
              <a:rPr lang="en-US" dirty="0" err="1"/>
              <a:t>manusia</a:t>
            </a:r>
            <a:r>
              <a:rPr lang="en-US" dirty="0"/>
              <a:t> </a:t>
            </a:r>
            <a:r>
              <a:rPr lang="en-US" dirty="0" err="1"/>
              <a:t>dengan</a:t>
            </a:r>
            <a:r>
              <a:rPr lang="en-US" dirty="0"/>
              <a:t> </a:t>
            </a:r>
            <a:r>
              <a:rPr lang="en-US" dirty="0" err="1"/>
              <a:t>lingkungannya</a:t>
            </a:r>
            <a:r>
              <a:rPr lang="en-US" dirty="0" smtClean="0"/>
              <a:t>. </a:t>
            </a:r>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42861590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Paham</a:t>
            </a:r>
            <a:r>
              <a:rPr lang="en-US" dirty="0"/>
              <a:t> </a:t>
            </a:r>
            <a:r>
              <a:rPr lang="en-US" dirty="0" err="1"/>
              <a:t>tentang</a:t>
            </a:r>
            <a:r>
              <a:rPr lang="en-US" dirty="0"/>
              <a:t> </a:t>
            </a:r>
            <a:r>
              <a:rPr lang="en-US" dirty="0" err="1"/>
              <a:t>Hubungan</a:t>
            </a:r>
            <a:r>
              <a:rPr lang="en-US" dirty="0"/>
              <a:t> </a:t>
            </a:r>
            <a:r>
              <a:rPr lang="en-US" dirty="0" err="1"/>
              <a:t>Manusia</a:t>
            </a:r>
            <a:r>
              <a:rPr lang="en-US" dirty="0"/>
              <a:t> </a:t>
            </a:r>
            <a:r>
              <a:rPr lang="en-US" dirty="0" err="1"/>
              <a:t>dan</a:t>
            </a:r>
            <a:r>
              <a:rPr lang="en-US" dirty="0"/>
              <a:t> </a:t>
            </a:r>
            <a:r>
              <a:rPr lang="en-US" dirty="0" err="1"/>
              <a:t>Lingkungan</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a:t>Kosmogini</a:t>
            </a:r>
            <a:r>
              <a:rPr lang="en-US" dirty="0"/>
              <a:t> = </a:t>
            </a:r>
            <a:r>
              <a:rPr lang="en-US" dirty="0" err="1"/>
              <a:t>manusia</a:t>
            </a:r>
            <a:r>
              <a:rPr lang="en-US" dirty="0"/>
              <a:t> </a:t>
            </a:r>
            <a:r>
              <a:rPr lang="en-US" dirty="0" err="1"/>
              <a:t>harus</a:t>
            </a:r>
            <a:r>
              <a:rPr lang="en-US" dirty="0"/>
              <a:t> </a:t>
            </a:r>
            <a:r>
              <a:rPr lang="en-US" dirty="0" err="1"/>
              <a:t>menyesuaikan</a:t>
            </a:r>
            <a:r>
              <a:rPr lang="en-US" dirty="0"/>
              <a:t> </a:t>
            </a:r>
            <a:r>
              <a:rPr lang="en-US" dirty="0" err="1"/>
              <a:t>diri</a:t>
            </a:r>
            <a:r>
              <a:rPr lang="en-US" dirty="0"/>
              <a:t> </a:t>
            </a:r>
            <a:r>
              <a:rPr lang="en-US" dirty="0" err="1"/>
              <a:t>dengan</a:t>
            </a:r>
            <a:r>
              <a:rPr lang="en-US" dirty="0"/>
              <a:t> </a:t>
            </a:r>
            <a:r>
              <a:rPr lang="en-US" dirty="0" err="1"/>
              <a:t>alam</a:t>
            </a:r>
            <a:r>
              <a:rPr lang="en-US" dirty="0"/>
              <a:t> </a:t>
            </a:r>
            <a:r>
              <a:rPr lang="en-US" dirty="0" err="1"/>
              <a:t>karena</a:t>
            </a:r>
            <a:r>
              <a:rPr lang="en-US" dirty="0"/>
              <a:t> </a:t>
            </a:r>
            <a:r>
              <a:rPr lang="en-US" dirty="0" err="1"/>
              <a:t>alam</a:t>
            </a:r>
            <a:r>
              <a:rPr lang="en-US" dirty="0"/>
              <a:t> </a:t>
            </a:r>
            <a:r>
              <a:rPr lang="en-US" dirty="0" err="1"/>
              <a:t>sendiri</a:t>
            </a:r>
            <a:r>
              <a:rPr lang="en-US" dirty="0"/>
              <a:t> yang </a:t>
            </a:r>
            <a:r>
              <a:rPr lang="en-US" dirty="0" err="1"/>
              <a:t>mengetahui</a:t>
            </a:r>
            <a:r>
              <a:rPr lang="en-US" dirty="0"/>
              <a:t> paling </a:t>
            </a:r>
            <a:r>
              <a:rPr lang="en-US" dirty="0" err="1"/>
              <a:t>baik</a:t>
            </a:r>
            <a:endParaRPr lang="en-US" dirty="0"/>
          </a:p>
          <a:p>
            <a:r>
              <a:rPr lang="en-US" dirty="0" err="1"/>
              <a:t>Determinisme</a:t>
            </a:r>
            <a:r>
              <a:rPr lang="en-US" dirty="0"/>
              <a:t> = </a:t>
            </a:r>
            <a:r>
              <a:rPr lang="en-US" dirty="0" err="1"/>
              <a:t>perkembangan</a:t>
            </a:r>
            <a:r>
              <a:rPr lang="en-US" dirty="0"/>
              <a:t> </a:t>
            </a:r>
            <a:r>
              <a:rPr lang="en-US" dirty="0" err="1"/>
              <a:t>manusia</a:t>
            </a:r>
            <a:r>
              <a:rPr lang="en-US" dirty="0"/>
              <a:t> </a:t>
            </a:r>
            <a:r>
              <a:rPr lang="en-US" dirty="0" err="1"/>
              <a:t>sangat</a:t>
            </a:r>
            <a:r>
              <a:rPr lang="en-US" dirty="0"/>
              <a:t> </a:t>
            </a:r>
            <a:r>
              <a:rPr lang="en-US" dirty="0" err="1"/>
              <a:t>ditentukan</a:t>
            </a:r>
            <a:r>
              <a:rPr lang="en-US" dirty="0"/>
              <a:t> </a:t>
            </a:r>
            <a:r>
              <a:rPr lang="en-US" dirty="0" err="1"/>
              <a:t>oleh</a:t>
            </a:r>
            <a:r>
              <a:rPr lang="en-US" dirty="0"/>
              <a:t> </a:t>
            </a:r>
            <a:r>
              <a:rPr lang="en-US" dirty="0" err="1"/>
              <a:t>alam</a:t>
            </a:r>
            <a:r>
              <a:rPr lang="en-US" dirty="0"/>
              <a:t> </a:t>
            </a:r>
            <a:r>
              <a:rPr lang="en-US" dirty="0" err="1"/>
              <a:t>lingkungannya</a:t>
            </a:r>
            <a:r>
              <a:rPr lang="en-US" dirty="0"/>
              <a:t>. </a:t>
            </a:r>
            <a:r>
              <a:rPr lang="en-US" dirty="0" err="1"/>
              <a:t>Tokoh</a:t>
            </a:r>
            <a:r>
              <a:rPr lang="en-US" dirty="0"/>
              <a:t> : Charles Darwin</a:t>
            </a:r>
          </a:p>
          <a:p>
            <a:r>
              <a:rPr lang="en-US" dirty="0" err="1"/>
              <a:t>Posibilisme</a:t>
            </a:r>
            <a:r>
              <a:rPr lang="en-US" dirty="0"/>
              <a:t> = </a:t>
            </a:r>
            <a:r>
              <a:rPr lang="en-US" dirty="0" err="1"/>
              <a:t>alam</a:t>
            </a:r>
            <a:r>
              <a:rPr lang="en-US" dirty="0"/>
              <a:t> </a:t>
            </a:r>
            <a:r>
              <a:rPr lang="en-US" dirty="0" err="1"/>
              <a:t>bukan</a:t>
            </a:r>
            <a:r>
              <a:rPr lang="en-US" dirty="0"/>
              <a:t> </a:t>
            </a:r>
            <a:r>
              <a:rPr lang="en-US" dirty="0" err="1"/>
              <a:t>faktor</a:t>
            </a:r>
            <a:r>
              <a:rPr lang="en-US" dirty="0"/>
              <a:t> yang </a:t>
            </a:r>
            <a:r>
              <a:rPr lang="en-US" dirty="0" err="1"/>
              <a:t>menetukan</a:t>
            </a:r>
            <a:r>
              <a:rPr lang="en-US" dirty="0"/>
              <a:t> </a:t>
            </a:r>
            <a:r>
              <a:rPr lang="en-US" dirty="0" err="1"/>
              <a:t>melainkan</a:t>
            </a:r>
            <a:r>
              <a:rPr lang="en-US" dirty="0"/>
              <a:t> </a:t>
            </a:r>
            <a:r>
              <a:rPr lang="en-US" dirty="0" err="1"/>
              <a:t>faktor</a:t>
            </a:r>
            <a:r>
              <a:rPr lang="en-US" dirty="0"/>
              <a:t> </a:t>
            </a:r>
            <a:r>
              <a:rPr lang="en-US" dirty="0" err="1"/>
              <a:t>pengontrol</a:t>
            </a:r>
            <a:r>
              <a:rPr lang="en-US" dirty="0"/>
              <a:t>, </a:t>
            </a:r>
            <a:r>
              <a:rPr lang="en-US" dirty="0" err="1"/>
              <a:t>peluang</a:t>
            </a:r>
            <a:r>
              <a:rPr lang="en-US" dirty="0"/>
              <a:t> </a:t>
            </a:r>
            <a:r>
              <a:rPr lang="en-US" dirty="0" err="1"/>
              <a:t>atau</a:t>
            </a:r>
            <a:r>
              <a:rPr lang="en-US" dirty="0"/>
              <a:t> </a:t>
            </a:r>
            <a:r>
              <a:rPr lang="en-US" dirty="0" err="1"/>
              <a:t>kemungkinan</a:t>
            </a:r>
            <a:r>
              <a:rPr lang="en-US" dirty="0"/>
              <a:t> </a:t>
            </a:r>
            <a:r>
              <a:rPr lang="en-US" dirty="0" err="1"/>
              <a:t>terjadinya</a:t>
            </a:r>
            <a:r>
              <a:rPr lang="en-US" dirty="0"/>
              <a:t> </a:t>
            </a:r>
            <a:r>
              <a:rPr lang="en-US" dirty="0" err="1"/>
              <a:t>kegiatan</a:t>
            </a:r>
            <a:r>
              <a:rPr lang="en-US" dirty="0"/>
              <a:t> </a:t>
            </a:r>
            <a:r>
              <a:rPr lang="en-US" dirty="0" err="1"/>
              <a:t>dan</a:t>
            </a:r>
            <a:r>
              <a:rPr lang="en-US" dirty="0"/>
              <a:t> </a:t>
            </a:r>
            <a:r>
              <a:rPr lang="en-US" dirty="0" err="1"/>
              <a:t>kebudayaan</a:t>
            </a:r>
            <a:r>
              <a:rPr lang="en-US" dirty="0"/>
              <a:t> </a:t>
            </a:r>
            <a:r>
              <a:rPr lang="en-US" dirty="0" err="1"/>
              <a:t>manusia</a:t>
            </a:r>
            <a:r>
              <a:rPr lang="en-US" dirty="0"/>
              <a:t>. </a:t>
            </a:r>
            <a:r>
              <a:rPr lang="en-US" dirty="0" err="1"/>
              <a:t>Tokoh</a:t>
            </a:r>
            <a:r>
              <a:rPr lang="en-US" dirty="0"/>
              <a:t> : EC </a:t>
            </a:r>
            <a:r>
              <a:rPr lang="en-US" dirty="0" err="1"/>
              <a:t>Semple</a:t>
            </a:r>
            <a:r>
              <a:rPr lang="en-US" dirty="0"/>
              <a:t> </a:t>
            </a:r>
            <a:r>
              <a:rPr lang="en-US" dirty="0" err="1"/>
              <a:t>dan</a:t>
            </a:r>
            <a:r>
              <a:rPr lang="en-US" dirty="0"/>
              <a:t> Paul Vidal de la </a:t>
            </a:r>
            <a:r>
              <a:rPr lang="en-US" dirty="0" err="1"/>
              <a:t>Blache</a:t>
            </a:r>
            <a:endParaRPr lang="en-US" dirty="0"/>
          </a:p>
          <a:p>
            <a:endParaRPr lang="en-US" dirty="0"/>
          </a:p>
        </p:txBody>
      </p:sp>
    </p:spTree>
    <p:extLst>
      <p:ext uri="{BB962C8B-B14F-4D97-AF65-F5344CB8AC3E}">
        <p14:creationId xmlns:p14="http://schemas.microsoft.com/office/powerpoint/2010/main" val="18017809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a:t>Optimisme</a:t>
            </a:r>
            <a:r>
              <a:rPr lang="en-US" dirty="0"/>
              <a:t> </a:t>
            </a:r>
            <a:r>
              <a:rPr lang="en-US" dirty="0" err="1"/>
              <a:t>Teknologi</a:t>
            </a:r>
            <a:r>
              <a:rPr lang="en-US" dirty="0"/>
              <a:t> = </a:t>
            </a:r>
            <a:r>
              <a:rPr lang="en-US" dirty="0" err="1"/>
              <a:t>manusia</a:t>
            </a:r>
            <a:r>
              <a:rPr lang="en-US" dirty="0"/>
              <a:t> </a:t>
            </a:r>
            <a:r>
              <a:rPr lang="en-US" dirty="0" err="1"/>
              <a:t>adalah</a:t>
            </a:r>
            <a:r>
              <a:rPr lang="en-US" dirty="0"/>
              <a:t> </a:t>
            </a:r>
            <a:r>
              <a:rPr lang="en-US" dirty="0" err="1"/>
              <a:t>faktor</a:t>
            </a:r>
            <a:r>
              <a:rPr lang="en-US" dirty="0"/>
              <a:t> </a:t>
            </a:r>
            <a:r>
              <a:rPr lang="en-US" dirty="0" err="1"/>
              <a:t>dominan</a:t>
            </a:r>
            <a:r>
              <a:rPr lang="en-US" dirty="0"/>
              <a:t> </a:t>
            </a:r>
            <a:r>
              <a:rPr lang="en-US" dirty="0" err="1"/>
              <a:t>terhadap</a:t>
            </a:r>
            <a:r>
              <a:rPr lang="en-US" dirty="0"/>
              <a:t> </a:t>
            </a:r>
            <a:r>
              <a:rPr lang="en-US" dirty="0" err="1"/>
              <a:t>lingkungan</a:t>
            </a:r>
            <a:r>
              <a:rPr lang="en-US" dirty="0"/>
              <a:t> </a:t>
            </a:r>
          </a:p>
          <a:p>
            <a:r>
              <a:rPr lang="en-US" dirty="0" err="1"/>
              <a:t>Ketuhanan</a:t>
            </a:r>
            <a:r>
              <a:rPr lang="en-US" dirty="0"/>
              <a:t> = </a:t>
            </a:r>
            <a:r>
              <a:rPr lang="en-US" dirty="0" err="1"/>
              <a:t>manusia</a:t>
            </a:r>
            <a:r>
              <a:rPr lang="en-US" dirty="0"/>
              <a:t> </a:t>
            </a:r>
            <a:r>
              <a:rPr lang="en-US" dirty="0" err="1"/>
              <a:t>dan</a:t>
            </a:r>
            <a:r>
              <a:rPr lang="en-US" dirty="0"/>
              <a:t> </a:t>
            </a:r>
            <a:r>
              <a:rPr lang="en-US" dirty="0" err="1"/>
              <a:t>alam</a:t>
            </a:r>
            <a:r>
              <a:rPr lang="en-US" dirty="0"/>
              <a:t> </a:t>
            </a:r>
            <a:r>
              <a:rPr lang="en-US" dirty="0" err="1"/>
              <a:t>semesta</a:t>
            </a:r>
            <a:r>
              <a:rPr lang="en-US" dirty="0"/>
              <a:t> </a:t>
            </a:r>
            <a:r>
              <a:rPr lang="en-US" dirty="0" err="1"/>
              <a:t>diciptakan</a:t>
            </a:r>
            <a:r>
              <a:rPr lang="en-US" dirty="0"/>
              <a:t> </a:t>
            </a:r>
            <a:r>
              <a:rPr lang="en-US" dirty="0" err="1"/>
              <a:t>oleh</a:t>
            </a:r>
            <a:r>
              <a:rPr lang="en-US" dirty="0"/>
              <a:t> </a:t>
            </a:r>
            <a:r>
              <a:rPr lang="en-US" dirty="0" err="1"/>
              <a:t>Tuhan</a:t>
            </a:r>
            <a:r>
              <a:rPr lang="en-US" dirty="0"/>
              <a:t>, </a:t>
            </a:r>
            <a:r>
              <a:rPr lang="en-US" dirty="0" err="1"/>
              <a:t>manusia</a:t>
            </a:r>
            <a:r>
              <a:rPr lang="en-US" dirty="0"/>
              <a:t> </a:t>
            </a:r>
            <a:r>
              <a:rPr lang="en-US" dirty="0" err="1"/>
              <a:t>bukan</a:t>
            </a:r>
            <a:r>
              <a:rPr lang="en-US" dirty="0"/>
              <a:t> </a:t>
            </a:r>
            <a:r>
              <a:rPr lang="en-US" dirty="0" err="1"/>
              <a:t>penguasa</a:t>
            </a:r>
            <a:r>
              <a:rPr lang="en-US" dirty="0"/>
              <a:t> </a:t>
            </a:r>
            <a:r>
              <a:rPr lang="en-US" dirty="0" err="1"/>
              <a:t>alam</a:t>
            </a:r>
            <a:r>
              <a:rPr lang="en-US" dirty="0"/>
              <a:t>, </a:t>
            </a:r>
            <a:r>
              <a:rPr lang="en-US" dirty="0" err="1"/>
              <a:t>tapi</a:t>
            </a:r>
            <a:r>
              <a:rPr lang="en-US" dirty="0"/>
              <a:t> </a:t>
            </a:r>
            <a:r>
              <a:rPr lang="en-US" dirty="0" err="1"/>
              <a:t>hanya</a:t>
            </a:r>
            <a:r>
              <a:rPr lang="en-US" dirty="0"/>
              <a:t> </a:t>
            </a:r>
            <a:r>
              <a:rPr lang="en-US" dirty="0" err="1"/>
              <a:t>sekedar</a:t>
            </a:r>
            <a:r>
              <a:rPr lang="en-US" dirty="0"/>
              <a:t> </a:t>
            </a:r>
            <a:r>
              <a:rPr lang="en-US" dirty="0" err="1" smtClean="0"/>
              <a:t>pembawa</a:t>
            </a:r>
            <a:r>
              <a:rPr lang="en-US" dirty="0" smtClean="0"/>
              <a:t> </a:t>
            </a:r>
            <a:r>
              <a:rPr lang="en-US" dirty="0" err="1"/>
              <a:t>amanat</a:t>
            </a:r>
            <a:r>
              <a:rPr lang="en-US" dirty="0"/>
              <a:t> di </a:t>
            </a:r>
            <a:r>
              <a:rPr lang="en-US" dirty="0" err="1"/>
              <a:t>muka</a:t>
            </a:r>
            <a:r>
              <a:rPr lang="en-US" dirty="0"/>
              <a:t> </a:t>
            </a:r>
            <a:r>
              <a:rPr lang="en-US" dirty="0" err="1"/>
              <a:t>bumi</a:t>
            </a:r>
            <a:endParaRPr lang="en-US" dirty="0"/>
          </a:p>
          <a:p>
            <a:endParaRPr lang="en-US" dirty="0"/>
          </a:p>
        </p:txBody>
      </p:sp>
    </p:spTree>
    <p:extLst>
      <p:ext uri="{BB962C8B-B14F-4D97-AF65-F5344CB8AC3E}">
        <p14:creationId xmlns:p14="http://schemas.microsoft.com/office/powerpoint/2010/main" val="20439672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Manfaat</a:t>
            </a:r>
            <a:r>
              <a:rPr lang="en-US" dirty="0"/>
              <a:t> </a:t>
            </a:r>
            <a:r>
              <a:rPr lang="en-US" dirty="0" err="1"/>
              <a:t>dan</a:t>
            </a:r>
            <a:r>
              <a:rPr lang="en-US" dirty="0"/>
              <a:t> </a:t>
            </a:r>
            <a:r>
              <a:rPr lang="en-US" dirty="0" err="1"/>
              <a:t>Resiko</a:t>
            </a:r>
            <a:r>
              <a:rPr lang="en-US" dirty="0"/>
              <a:t> </a:t>
            </a:r>
            <a:r>
              <a:rPr lang="en-US" dirty="0" err="1"/>
              <a:t>Lingkungan</a:t>
            </a:r>
            <a:endParaRPr lang="en-US" dirty="0"/>
          </a:p>
        </p:txBody>
      </p:sp>
      <p:sp>
        <p:nvSpPr>
          <p:cNvPr id="3" name="Content Placeholder 2"/>
          <p:cNvSpPr>
            <a:spLocks noGrp="1"/>
          </p:cNvSpPr>
          <p:nvPr>
            <p:ph idx="1"/>
          </p:nvPr>
        </p:nvSpPr>
        <p:spPr/>
        <p:txBody>
          <a:bodyPr/>
          <a:lstStyle/>
          <a:p>
            <a:r>
              <a:rPr lang="en-US" dirty="0" err="1"/>
              <a:t>Faktor</a:t>
            </a:r>
            <a:r>
              <a:rPr lang="en-US" dirty="0"/>
              <a:t> </a:t>
            </a:r>
            <a:r>
              <a:rPr lang="en-US" dirty="0" err="1"/>
              <a:t>lingkungan</a:t>
            </a:r>
            <a:r>
              <a:rPr lang="en-US" dirty="0"/>
              <a:t> </a:t>
            </a:r>
            <a:r>
              <a:rPr lang="en-US" dirty="0" err="1"/>
              <a:t>sebagian</a:t>
            </a:r>
            <a:r>
              <a:rPr lang="en-US" dirty="0"/>
              <a:t> </a:t>
            </a:r>
            <a:r>
              <a:rPr lang="en-US" dirty="0" err="1"/>
              <a:t>membantu</a:t>
            </a:r>
            <a:r>
              <a:rPr lang="en-US" dirty="0"/>
              <a:t> </a:t>
            </a:r>
            <a:r>
              <a:rPr lang="en-US" dirty="0" err="1"/>
              <a:t>dan</a:t>
            </a:r>
            <a:r>
              <a:rPr lang="en-US" dirty="0"/>
              <a:t> </a:t>
            </a:r>
            <a:r>
              <a:rPr lang="en-US" dirty="0" err="1"/>
              <a:t>sebagian</a:t>
            </a:r>
            <a:r>
              <a:rPr lang="en-US" dirty="0"/>
              <a:t> </a:t>
            </a:r>
            <a:r>
              <a:rPr lang="en-US" dirty="0" err="1"/>
              <a:t>merintangi</a:t>
            </a:r>
            <a:r>
              <a:rPr lang="en-US" dirty="0"/>
              <a:t> </a:t>
            </a:r>
            <a:r>
              <a:rPr lang="en-US" dirty="0" err="1"/>
              <a:t>untuk</a:t>
            </a:r>
            <a:r>
              <a:rPr lang="en-US" dirty="0"/>
              <a:t> </a:t>
            </a:r>
            <a:r>
              <a:rPr lang="en-US" dirty="0" err="1"/>
              <a:t>mendapatkan</a:t>
            </a:r>
            <a:r>
              <a:rPr lang="en-US" dirty="0"/>
              <a:t> </a:t>
            </a:r>
            <a:r>
              <a:rPr lang="en-US" dirty="0" err="1"/>
              <a:t>kebutuhan</a:t>
            </a:r>
            <a:r>
              <a:rPr lang="en-US" dirty="0"/>
              <a:t> </a:t>
            </a:r>
            <a:r>
              <a:rPr lang="en-US" dirty="0" err="1"/>
              <a:t>dasar</a:t>
            </a:r>
            <a:r>
              <a:rPr lang="en-US" dirty="0"/>
              <a:t> </a:t>
            </a:r>
            <a:r>
              <a:rPr lang="en-US" dirty="0" err="1"/>
              <a:t>manusia</a:t>
            </a:r>
            <a:endParaRPr lang="en-US" dirty="0"/>
          </a:p>
          <a:p>
            <a:r>
              <a:rPr lang="en-US" dirty="0" err="1"/>
              <a:t>Faktor</a:t>
            </a:r>
            <a:r>
              <a:rPr lang="en-US" dirty="0"/>
              <a:t> yang </a:t>
            </a:r>
            <a:r>
              <a:rPr lang="en-US" dirty="0" err="1"/>
              <a:t>membantu</a:t>
            </a:r>
            <a:r>
              <a:rPr lang="en-US" dirty="0"/>
              <a:t> : </a:t>
            </a:r>
            <a:r>
              <a:rPr lang="en-US" dirty="0" err="1"/>
              <a:t>manfaat</a:t>
            </a:r>
            <a:r>
              <a:rPr lang="en-US" dirty="0"/>
              <a:t> </a:t>
            </a:r>
            <a:r>
              <a:rPr lang="en-US" dirty="0" err="1"/>
              <a:t>lingkungan</a:t>
            </a:r>
            <a:endParaRPr lang="en-US" dirty="0"/>
          </a:p>
          <a:p>
            <a:r>
              <a:rPr lang="en-US" dirty="0" err="1"/>
              <a:t>Faktor</a:t>
            </a:r>
            <a:r>
              <a:rPr lang="en-US" dirty="0"/>
              <a:t> yang </a:t>
            </a:r>
            <a:r>
              <a:rPr lang="en-US" dirty="0" err="1"/>
              <a:t>merintangi</a:t>
            </a:r>
            <a:r>
              <a:rPr lang="en-US" dirty="0"/>
              <a:t> : </a:t>
            </a:r>
            <a:r>
              <a:rPr lang="en-US" dirty="0" err="1"/>
              <a:t>resiko</a:t>
            </a:r>
            <a:r>
              <a:rPr lang="en-US" dirty="0"/>
              <a:t> </a:t>
            </a:r>
            <a:r>
              <a:rPr lang="en-US" dirty="0" err="1"/>
              <a:t>lingkungan</a:t>
            </a:r>
            <a:endParaRPr lang="en-US" dirty="0"/>
          </a:p>
          <a:p>
            <a:r>
              <a:rPr lang="en-US" dirty="0" err="1"/>
              <a:t>Manfaat</a:t>
            </a:r>
            <a:r>
              <a:rPr lang="en-US" dirty="0"/>
              <a:t> </a:t>
            </a:r>
            <a:r>
              <a:rPr lang="en-US" dirty="0" err="1"/>
              <a:t>dan</a:t>
            </a:r>
            <a:r>
              <a:rPr lang="en-US" dirty="0"/>
              <a:t> </a:t>
            </a:r>
            <a:r>
              <a:rPr lang="en-US" dirty="0" err="1"/>
              <a:t>resiko</a:t>
            </a:r>
            <a:r>
              <a:rPr lang="en-US" dirty="0"/>
              <a:t> </a:t>
            </a:r>
            <a:r>
              <a:rPr lang="en-US" dirty="0" err="1"/>
              <a:t>lingkungan</a:t>
            </a:r>
            <a:r>
              <a:rPr lang="en-US" dirty="0"/>
              <a:t> </a:t>
            </a:r>
            <a:r>
              <a:rPr lang="en-US" dirty="0" err="1"/>
              <a:t>berupa</a:t>
            </a:r>
            <a:r>
              <a:rPr lang="en-US" dirty="0"/>
              <a:t> </a:t>
            </a:r>
            <a:r>
              <a:rPr lang="en-US" dirty="0" err="1"/>
              <a:t>faktor</a:t>
            </a:r>
            <a:r>
              <a:rPr lang="en-US" dirty="0"/>
              <a:t> </a:t>
            </a:r>
            <a:r>
              <a:rPr lang="en-US" dirty="0" err="1"/>
              <a:t>hayati</a:t>
            </a:r>
            <a:r>
              <a:rPr lang="en-US" dirty="0"/>
              <a:t> </a:t>
            </a:r>
            <a:r>
              <a:rPr lang="en-US" dirty="0" err="1"/>
              <a:t>dan</a:t>
            </a:r>
            <a:r>
              <a:rPr lang="en-US" dirty="0"/>
              <a:t> </a:t>
            </a:r>
            <a:r>
              <a:rPr lang="en-US" dirty="0" err="1"/>
              <a:t>fisik</a:t>
            </a:r>
            <a:r>
              <a:rPr lang="en-US" dirty="0"/>
              <a:t> </a:t>
            </a:r>
            <a:r>
              <a:rPr lang="en-US" dirty="0" err="1"/>
              <a:t>kima</a:t>
            </a:r>
            <a:r>
              <a:rPr lang="en-US" dirty="0"/>
              <a:t> </a:t>
            </a:r>
            <a:r>
              <a:rPr lang="en-US" dirty="0" err="1"/>
              <a:t>serta</a:t>
            </a:r>
            <a:r>
              <a:rPr lang="en-US" dirty="0"/>
              <a:t> </a:t>
            </a:r>
            <a:r>
              <a:rPr lang="en-US" dirty="0" err="1"/>
              <a:t>dapat</a:t>
            </a:r>
            <a:r>
              <a:rPr lang="en-US" dirty="0"/>
              <a:t> </a:t>
            </a:r>
            <a:r>
              <a:rPr lang="en-US" dirty="0" err="1"/>
              <a:t>bersifat</a:t>
            </a:r>
            <a:r>
              <a:rPr lang="en-US" dirty="0"/>
              <a:t> </a:t>
            </a:r>
            <a:r>
              <a:rPr lang="en-US" dirty="0" err="1"/>
              <a:t>alamiah</a:t>
            </a:r>
            <a:r>
              <a:rPr lang="en-US" dirty="0"/>
              <a:t> </a:t>
            </a:r>
            <a:r>
              <a:rPr lang="en-US" dirty="0" err="1"/>
              <a:t>atau</a:t>
            </a:r>
            <a:r>
              <a:rPr lang="en-US" dirty="0"/>
              <a:t> </a:t>
            </a:r>
            <a:r>
              <a:rPr lang="en-US" dirty="0" err="1"/>
              <a:t>buatan</a:t>
            </a:r>
            <a:r>
              <a:rPr lang="en-US" dirty="0"/>
              <a:t> </a:t>
            </a:r>
            <a:r>
              <a:rPr lang="en-US" dirty="0" err="1"/>
              <a:t>manusia</a:t>
            </a:r>
            <a:endParaRPr lang="en-US" dirty="0"/>
          </a:p>
          <a:p>
            <a:endParaRPr lang="en-US" dirty="0"/>
          </a:p>
        </p:txBody>
      </p:sp>
    </p:spTree>
    <p:extLst>
      <p:ext uri="{BB962C8B-B14F-4D97-AF65-F5344CB8AC3E}">
        <p14:creationId xmlns:p14="http://schemas.microsoft.com/office/powerpoint/2010/main" val="35719436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POPULASI PENDUDUK DUNIA</a:t>
            </a:r>
          </a:p>
        </p:txBody>
      </p:sp>
      <p:sp>
        <p:nvSpPr>
          <p:cNvPr id="3" name="Content Placeholder 2"/>
          <p:cNvSpPr>
            <a:spLocks noGrp="1"/>
          </p:cNvSpPr>
          <p:nvPr>
            <p:ph idx="1"/>
          </p:nvPr>
        </p:nvSpPr>
        <p:spPr>
          <a:xfrm>
            <a:off x="457200" y="1600200"/>
            <a:ext cx="2895600" cy="4525963"/>
          </a:xfrm>
        </p:spPr>
        <p:txBody>
          <a:bodyPr/>
          <a:lstStyle/>
          <a:p>
            <a:r>
              <a:rPr lang="en-US" dirty="0" err="1"/>
              <a:t>Pertumbuhan</a:t>
            </a:r>
            <a:r>
              <a:rPr lang="en-US" dirty="0"/>
              <a:t> </a:t>
            </a:r>
            <a:r>
              <a:rPr lang="en-US" dirty="0" err="1"/>
              <a:t>Penduduk</a:t>
            </a:r>
            <a:r>
              <a:rPr lang="en-US" dirty="0"/>
              <a:t> </a:t>
            </a:r>
            <a:r>
              <a:rPr lang="en-US" dirty="0" err="1"/>
              <a:t>Dunia</a:t>
            </a:r>
            <a:r>
              <a:rPr lang="en-US" dirty="0"/>
              <a:t> </a:t>
            </a:r>
            <a:r>
              <a:rPr lang="en-US" dirty="0" err="1"/>
              <a:t>mengikuti</a:t>
            </a:r>
            <a:r>
              <a:rPr lang="en-US" dirty="0"/>
              <a:t> </a:t>
            </a:r>
            <a:r>
              <a:rPr lang="en-US" dirty="0" err="1"/>
              <a:t>kurva</a:t>
            </a:r>
            <a:r>
              <a:rPr lang="en-US" dirty="0"/>
              <a:t> </a:t>
            </a:r>
            <a:r>
              <a:rPr lang="en-US" dirty="0" err="1"/>
              <a:t>pertumbuhan</a:t>
            </a:r>
            <a:r>
              <a:rPr lang="en-US" dirty="0"/>
              <a:t> </a:t>
            </a:r>
            <a:r>
              <a:rPr lang="en-US" dirty="0" err="1"/>
              <a:t>eksponensial</a:t>
            </a:r>
            <a:r>
              <a:rPr lang="en-US" dirty="0"/>
              <a:t> (</a:t>
            </a:r>
            <a:r>
              <a:rPr lang="en-US" dirty="0" err="1"/>
              <a:t>geometrik</a:t>
            </a:r>
            <a:r>
              <a:rPr lang="en-US" dirty="0"/>
              <a:t>,   </a:t>
            </a:r>
            <a:r>
              <a:rPr lang="en-US" dirty="0" err="1"/>
              <a:t>huruf</a:t>
            </a:r>
            <a:r>
              <a:rPr lang="en-US" dirty="0"/>
              <a:t> J)</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6287" y="1676400"/>
            <a:ext cx="5522913"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6215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Peningkatan</a:t>
            </a:r>
            <a:r>
              <a:rPr lang="en-US" dirty="0"/>
              <a:t> </a:t>
            </a:r>
            <a:r>
              <a:rPr lang="en-US" dirty="0" err="1"/>
              <a:t>Populasi</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err="1"/>
              <a:t>Kelahiran</a:t>
            </a:r>
            <a:r>
              <a:rPr lang="en-US" dirty="0"/>
              <a:t> :</a:t>
            </a:r>
          </a:p>
          <a:p>
            <a:pPr marL="0" indent="0">
              <a:buNone/>
            </a:pPr>
            <a:r>
              <a:rPr lang="en-US" dirty="0"/>
              <a:t>	</a:t>
            </a:r>
            <a:r>
              <a:rPr lang="en-US" dirty="0" smtClean="0"/>
              <a:t>253 </a:t>
            </a:r>
            <a:r>
              <a:rPr lang="en-US" dirty="0" err="1"/>
              <a:t>bayi</a:t>
            </a:r>
            <a:r>
              <a:rPr lang="en-US" dirty="0"/>
              <a:t> per </a:t>
            </a:r>
            <a:r>
              <a:rPr lang="en-US" dirty="0" err="1"/>
              <a:t>menit</a:t>
            </a:r>
            <a:r>
              <a:rPr lang="en-US" dirty="0"/>
              <a:t> eq. 365.000 </a:t>
            </a:r>
            <a:r>
              <a:rPr lang="en-US" dirty="0" err="1"/>
              <a:t>bayi</a:t>
            </a:r>
            <a:r>
              <a:rPr lang="en-US" dirty="0"/>
              <a:t> per </a:t>
            </a:r>
            <a:r>
              <a:rPr lang="en-US" dirty="0" err="1"/>
              <a:t>hari</a:t>
            </a:r>
            <a:endParaRPr lang="en-US" dirty="0"/>
          </a:p>
          <a:p>
            <a:pPr marL="0" indent="0">
              <a:buNone/>
            </a:pPr>
            <a:r>
              <a:rPr lang="en-US" dirty="0" err="1"/>
              <a:t>Kematian</a:t>
            </a:r>
            <a:r>
              <a:rPr lang="en-US" dirty="0"/>
              <a:t> :</a:t>
            </a:r>
          </a:p>
          <a:p>
            <a:pPr marL="0" indent="0">
              <a:buNone/>
            </a:pPr>
            <a:r>
              <a:rPr lang="en-US" dirty="0"/>
              <a:t>	</a:t>
            </a:r>
            <a:r>
              <a:rPr lang="en-US" dirty="0" smtClean="0"/>
              <a:t>100 </a:t>
            </a:r>
            <a:r>
              <a:rPr lang="en-US" dirty="0"/>
              <a:t>org. per </a:t>
            </a:r>
            <a:r>
              <a:rPr lang="en-US" dirty="0" err="1"/>
              <a:t>menit</a:t>
            </a:r>
            <a:r>
              <a:rPr lang="en-US" dirty="0"/>
              <a:t> eq. 144.000 org. per </a:t>
            </a:r>
            <a:r>
              <a:rPr lang="en-US" dirty="0" err="1"/>
              <a:t>hari</a:t>
            </a:r>
            <a:endParaRPr lang="en-US" dirty="0"/>
          </a:p>
          <a:p>
            <a:pPr marL="0" indent="0">
              <a:buNone/>
            </a:pPr>
            <a:endParaRPr lang="en-US" dirty="0"/>
          </a:p>
          <a:p>
            <a:pPr marL="0" indent="0">
              <a:buNone/>
            </a:pPr>
            <a:r>
              <a:rPr lang="en-US" dirty="0" err="1"/>
              <a:t>Peningkatan</a:t>
            </a:r>
            <a:r>
              <a:rPr lang="en-US" dirty="0"/>
              <a:t> </a:t>
            </a:r>
            <a:r>
              <a:rPr lang="en-US" dirty="0" err="1"/>
              <a:t>populasi</a:t>
            </a:r>
            <a:r>
              <a:rPr lang="en-US" dirty="0"/>
              <a:t> = </a:t>
            </a:r>
            <a:r>
              <a:rPr lang="en-US" dirty="0" err="1"/>
              <a:t>Kelahiran</a:t>
            </a:r>
            <a:r>
              <a:rPr lang="en-US" dirty="0"/>
              <a:t> – </a:t>
            </a:r>
            <a:r>
              <a:rPr lang="en-US" dirty="0" err="1"/>
              <a:t>Kematian</a:t>
            </a:r>
            <a:endParaRPr lang="en-US" dirty="0"/>
          </a:p>
          <a:p>
            <a:pPr marL="0" indent="0">
              <a:buNone/>
            </a:pPr>
            <a:r>
              <a:rPr lang="en-US" dirty="0"/>
              <a:t>			</a:t>
            </a:r>
            <a:r>
              <a:rPr lang="en-US" dirty="0" smtClean="0"/>
              <a:t>        = </a:t>
            </a:r>
            <a:r>
              <a:rPr lang="en-US" dirty="0"/>
              <a:t>221.000 org. per </a:t>
            </a:r>
            <a:r>
              <a:rPr lang="en-US" dirty="0" err="1"/>
              <a:t>hari</a:t>
            </a:r>
            <a:r>
              <a:rPr lang="en-US" dirty="0"/>
              <a:t>.</a:t>
            </a:r>
          </a:p>
          <a:p>
            <a:pPr marL="0" indent="0">
              <a:buNone/>
            </a:pPr>
            <a:r>
              <a:rPr lang="en-US" dirty="0"/>
              <a:t>			</a:t>
            </a:r>
            <a:r>
              <a:rPr lang="en-US" dirty="0" smtClean="0"/>
              <a:t>        = </a:t>
            </a:r>
            <a:r>
              <a:rPr lang="en-US" dirty="0"/>
              <a:t>81 </a:t>
            </a:r>
            <a:r>
              <a:rPr lang="en-US" dirty="0" err="1"/>
              <a:t>juta</a:t>
            </a:r>
            <a:r>
              <a:rPr lang="en-US" dirty="0"/>
              <a:t> org. per </a:t>
            </a:r>
            <a:r>
              <a:rPr lang="en-US" dirty="0" err="1"/>
              <a:t>tahun</a:t>
            </a:r>
            <a:endParaRPr lang="en-US" dirty="0"/>
          </a:p>
          <a:p>
            <a:pPr marL="0" indent="0">
              <a:buNone/>
            </a:pPr>
            <a:endParaRPr lang="en-US" dirty="0"/>
          </a:p>
        </p:txBody>
      </p:sp>
    </p:spTree>
    <p:extLst>
      <p:ext uri="{BB962C8B-B14F-4D97-AF65-F5344CB8AC3E}">
        <p14:creationId xmlns:p14="http://schemas.microsoft.com/office/powerpoint/2010/main" val="4273958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2" descr="http://forum.kompas.com/members/crowndirector-albums-rumah-modern-sehat-dan-asri-picture75-bangun-ruma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0"/>
            <a:ext cx="3124200" cy="279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20" descr="http://penebar-swadaya.com/catalog/images/pangan2.gif"/>
          <p:cNvPicPr>
            <a:picLocks noChangeAspect="1" noChangeArrowheads="1"/>
          </p:cNvPicPr>
          <p:nvPr/>
        </p:nvPicPr>
        <p:blipFill>
          <a:blip r:embed="rId3">
            <a:lum bright="-10000"/>
            <a:extLst>
              <a:ext uri="{28A0092B-C50C-407E-A947-70E740481C1C}">
                <a14:useLocalDpi xmlns:a14="http://schemas.microsoft.com/office/drawing/2010/main" val="0"/>
              </a:ext>
            </a:extLst>
          </a:blip>
          <a:srcRect/>
          <a:stretch>
            <a:fillRect/>
          </a:stretch>
        </p:blipFill>
        <p:spPr bwMode="auto">
          <a:xfrm>
            <a:off x="1600200" y="0"/>
            <a:ext cx="29432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18" descr="http://bisnisbali.com/2008/12/10/newsiamges/aya-kain.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8000" y="3048000"/>
            <a:ext cx="3556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Diagram 4"/>
          <p:cNvGraphicFramePr/>
          <p:nvPr/>
        </p:nvGraphicFramePr>
        <p:xfrm>
          <a:off x="304800" y="533400"/>
          <a:ext cx="8229600" cy="610393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21492522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rrowheads="1"/>
          </p:cNvSpPr>
          <p:nvPr>
            <p:ph type="title"/>
          </p:nvPr>
        </p:nvSpPr>
        <p:spPr/>
        <p:txBody>
          <a:bodyPr/>
          <a:lstStyle/>
          <a:p>
            <a:pPr eaLnBrk="1" hangingPunct="1">
              <a:defRPr/>
            </a:pPr>
            <a:r>
              <a:rPr lang="en-US" dirty="0" smtClean="0"/>
              <a:t>SUMBERDAYA ALAM</a:t>
            </a:r>
          </a:p>
        </p:txBody>
      </p:sp>
      <p:sp>
        <p:nvSpPr>
          <p:cNvPr id="180227" name="Rectangle 3"/>
          <p:cNvSpPr>
            <a:spLocks noGrp="1" noChangeArrowheads="1"/>
          </p:cNvSpPr>
          <p:nvPr>
            <p:ph type="body" idx="1"/>
          </p:nvPr>
        </p:nvSpPr>
        <p:spPr/>
        <p:txBody>
          <a:bodyPr>
            <a:normAutofit lnSpcReduction="10000"/>
          </a:bodyPr>
          <a:lstStyle/>
          <a:p>
            <a:pPr marL="609600" indent="-609600" eaLnBrk="1" hangingPunct="1">
              <a:buFont typeface="Wingdings" pitchFamily="2" charset="2"/>
              <a:buNone/>
              <a:defRPr/>
            </a:pPr>
            <a:r>
              <a:rPr lang="en-US" dirty="0" err="1" smtClean="0">
                <a:latin typeface="Arial" pitchFamily="34" charset="0"/>
                <a:cs typeface="Arial" pitchFamily="34" charset="0"/>
              </a:rPr>
              <a:t>Sumberdaya</a:t>
            </a:r>
            <a:r>
              <a:rPr lang="en-US" dirty="0" smtClean="0">
                <a:latin typeface="Arial" pitchFamily="34" charset="0"/>
                <a:cs typeface="Arial" pitchFamily="34" charset="0"/>
              </a:rPr>
              <a:t> </a:t>
            </a:r>
            <a:r>
              <a:rPr lang="en-US" dirty="0" err="1" smtClean="0">
                <a:latin typeface="Arial" pitchFamily="34" charset="0"/>
                <a:cs typeface="Arial" pitchFamily="34" charset="0"/>
              </a:rPr>
              <a:t>Alam</a:t>
            </a:r>
            <a:r>
              <a:rPr lang="en-US" dirty="0" smtClean="0">
                <a:latin typeface="Arial" pitchFamily="34" charset="0"/>
                <a:cs typeface="Arial" pitchFamily="34" charset="0"/>
              </a:rPr>
              <a:t> :</a:t>
            </a:r>
          </a:p>
          <a:p>
            <a:pPr marL="990600" lvl="1" indent="-533400" eaLnBrk="1" hangingPunct="1">
              <a:buFont typeface="Wingdings" pitchFamily="2" charset="2"/>
              <a:buNone/>
              <a:defRPr/>
            </a:pPr>
            <a:r>
              <a:rPr lang="en-US" dirty="0" smtClean="0">
                <a:latin typeface="Arial" pitchFamily="34" charset="0"/>
                <a:cs typeface="Arial" pitchFamily="34" charset="0"/>
              </a:rPr>
              <a:t>	</a:t>
            </a:r>
            <a:r>
              <a:rPr lang="en-US" dirty="0" err="1" smtClean="0">
                <a:latin typeface="Arial" pitchFamily="34" charset="0"/>
                <a:cs typeface="Arial" pitchFamily="34" charset="0"/>
              </a:rPr>
              <a:t>Semua</a:t>
            </a:r>
            <a:r>
              <a:rPr lang="en-US" dirty="0" smtClean="0">
                <a:latin typeface="Arial" pitchFamily="34" charset="0"/>
                <a:cs typeface="Arial" pitchFamily="34" charset="0"/>
              </a:rPr>
              <a:t> </a:t>
            </a:r>
            <a:r>
              <a:rPr lang="en-US" dirty="0" err="1" smtClean="0">
                <a:latin typeface="Arial" pitchFamily="34" charset="0"/>
                <a:cs typeface="Arial" pitchFamily="34" charset="0"/>
              </a:rPr>
              <a:t>bahan</a:t>
            </a:r>
            <a:r>
              <a:rPr lang="en-US" dirty="0" smtClean="0">
                <a:latin typeface="Arial" pitchFamily="34" charset="0"/>
                <a:cs typeface="Arial" pitchFamily="34" charset="0"/>
              </a:rPr>
              <a:t> </a:t>
            </a:r>
            <a:r>
              <a:rPr lang="en-US" dirty="0" err="1" smtClean="0">
                <a:latin typeface="Arial" pitchFamily="34" charset="0"/>
                <a:cs typeface="Arial" pitchFamily="34" charset="0"/>
              </a:rPr>
              <a:t>atau</a:t>
            </a:r>
            <a:r>
              <a:rPr lang="en-US" dirty="0" smtClean="0">
                <a:latin typeface="Arial" pitchFamily="34" charset="0"/>
                <a:cs typeface="Arial" pitchFamily="34" charset="0"/>
              </a:rPr>
              <a:t> </a:t>
            </a:r>
            <a:r>
              <a:rPr lang="en-US" dirty="0" err="1" smtClean="0">
                <a:latin typeface="Arial" pitchFamily="34" charset="0"/>
                <a:cs typeface="Arial" pitchFamily="34" charset="0"/>
              </a:rPr>
              <a:t>energi</a:t>
            </a:r>
            <a:r>
              <a:rPr lang="en-US" dirty="0" smtClean="0">
                <a:latin typeface="Arial" pitchFamily="34" charset="0"/>
                <a:cs typeface="Arial" pitchFamily="34" charset="0"/>
              </a:rPr>
              <a:t> yang </a:t>
            </a:r>
            <a:r>
              <a:rPr lang="en-US" dirty="0" err="1" smtClean="0">
                <a:latin typeface="Arial" pitchFamily="34" charset="0"/>
                <a:cs typeface="Arial" pitchFamily="34" charset="0"/>
              </a:rPr>
              <a:t>diperoleh</a:t>
            </a:r>
            <a:r>
              <a:rPr lang="en-US" dirty="0" smtClean="0">
                <a:latin typeface="Arial" pitchFamily="34" charset="0"/>
                <a:cs typeface="Arial" pitchFamily="34" charset="0"/>
              </a:rPr>
              <a:t> </a:t>
            </a:r>
            <a:r>
              <a:rPr lang="en-US" dirty="0" err="1" smtClean="0">
                <a:latin typeface="Arial" pitchFamily="34" charset="0"/>
                <a:cs typeface="Arial" pitchFamily="34" charset="0"/>
              </a:rPr>
              <a:t>dari</a:t>
            </a:r>
            <a:r>
              <a:rPr lang="en-US" dirty="0" smtClean="0">
                <a:latin typeface="Arial" pitchFamily="34" charset="0"/>
                <a:cs typeface="Arial" pitchFamily="34" charset="0"/>
              </a:rPr>
              <a:t> </a:t>
            </a:r>
            <a:r>
              <a:rPr lang="en-US" dirty="0" err="1" smtClean="0">
                <a:latin typeface="Arial" pitchFamily="34" charset="0"/>
                <a:cs typeface="Arial" pitchFamily="34" charset="0"/>
              </a:rPr>
              <a:t>lingkungan</a:t>
            </a:r>
            <a:r>
              <a:rPr lang="en-US" dirty="0" smtClean="0">
                <a:latin typeface="Arial" pitchFamily="34" charset="0"/>
                <a:cs typeface="Arial" pitchFamily="34" charset="0"/>
              </a:rPr>
              <a:t> </a:t>
            </a:r>
            <a:r>
              <a:rPr lang="en-US" dirty="0" err="1" smtClean="0">
                <a:latin typeface="Arial" pitchFamily="34" charset="0"/>
                <a:cs typeface="Arial" pitchFamily="34" charset="0"/>
              </a:rPr>
              <a:t>untuk</a:t>
            </a:r>
            <a:r>
              <a:rPr lang="en-US" dirty="0" smtClean="0">
                <a:latin typeface="Arial" pitchFamily="34" charset="0"/>
                <a:cs typeface="Arial" pitchFamily="34" charset="0"/>
              </a:rPr>
              <a:t> </a:t>
            </a:r>
            <a:r>
              <a:rPr lang="en-US" dirty="0" err="1" smtClean="0">
                <a:latin typeface="Arial" pitchFamily="34" charset="0"/>
                <a:cs typeface="Arial" pitchFamily="34" charset="0"/>
              </a:rPr>
              <a:t>keperluan</a:t>
            </a:r>
            <a:r>
              <a:rPr lang="en-US" dirty="0" smtClean="0">
                <a:latin typeface="Arial" pitchFamily="34" charset="0"/>
                <a:cs typeface="Arial" pitchFamily="34" charset="0"/>
              </a:rPr>
              <a:t> </a:t>
            </a:r>
            <a:r>
              <a:rPr lang="en-US" dirty="0" err="1" smtClean="0">
                <a:latin typeface="Arial" pitchFamily="34" charset="0"/>
                <a:cs typeface="Arial" pitchFamily="34" charset="0"/>
              </a:rPr>
              <a:t>manusia</a:t>
            </a:r>
            <a:r>
              <a:rPr lang="en-US" dirty="0" smtClean="0">
                <a:latin typeface="Arial" pitchFamily="34" charset="0"/>
                <a:cs typeface="Arial" pitchFamily="34" charset="0"/>
              </a:rPr>
              <a:t>.</a:t>
            </a:r>
          </a:p>
          <a:p>
            <a:pPr marL="990600" lvl="1" indent="-533400" eaLnBrk="1" hangingPunct="1">
              <a:buFont typeface="Wingdings" pitchFamily="2" charset="2"/>
              <a:buNone/>
              <a:defRPr/>
            </a:pPr>
            <a:r>
              <a:rPr lang="en-US" dirty="0" err="1" smtClean="0">
                <a:latin typeface="Arial" pitchFamily="34" charset="0"/>
                <a:cs typeface="Arial" pitchFamily="34" charset="0"/>
              </a:rPr>
              <a:t>Tergantung</a:t>
            </a:r>
            <a:r>
              <a:rPr lang="en-US" dirty="0" smtClean="0">
                <a:latin typeface="Arial" pitchFamily="34" charset="0"/>
                <a:cs typeface="Arial" pitchFamily="34" charset="0"/>
              </a:rPr>
              <a:t> :</a:t>
            </a:r>
          </a:p>
          <a:p>
            <a:pPr marL="990600" lvl="1" indent="-533400" eaLnBrk="1" hangingPunct="1">
              <a:buClr>
                <a:schemeClr val="tx1"/>
              </a:buClr>
              <a:defRPr/>
            </a:pPr>
            <a:r>
              <a:rPr lang="en-US" dirty="0" err="1" smtClean="0">
                <a:latin typeface="Arial" pitchFamily="34" charset="0"/>
                <a:cs typeface="Arial" pitchFamily="34" charset="0"/>
              </a:rPr>
              <a:t>Teknologi</a:t>
            </a:r>
            <a:endParaRPr lang="en-US" dirty="0" smtClean="0">
              <a:latin typeface="Arial" pitchFamily="34" charset="0"/>
              <a:cs typeface="Arial" pitchFamily="34" charset="0"/>
            </a:endParaRPr>
          </a:p>
          <a:p>
            <a:pPr marL="990600" lvl="1" indent="-533400" eaLnBrk="1" hangingPunct="1">
              <a:buClr>
                <a:schemeClr val="tx1"/>
              </a:buClr>
              <a:defRPr/>
            </a:pPr>
            <a:r>
              <a:rPr lang="en-US" dirty="0" err="1" smtClean="0">
                <a:latin typeface="Arial" pitchFamily="34" charset="0"/>
                <a:cs typeface="Arial" pitchFamily="34" charset="0"/>
              </a:rPr>
              <a:t>Ekonomi</a:t>
            </a:r>
            <a:endParaRPr lang="en-US" dirty="0" smtClean="0">
              <a:latin typeface="Arial" pitchFamily="34" charset="0"/>
              <a:cs typeface="Arial" pitchFamily="34" charset="0"/>
            </a:endParaRPr>
          </a:p>
          <a:p>
            <a:pPr marL="990600" lvl="1" indent="-533400" eaLnBrk="1" hangingPunct="1">
              <a:buClr>
                <a:schemeClr val="tx1"/>
              </a:buClr>
              <a:defRPr/>
            </a:pPr>
            <a:r>
              <a:rPr lang="en-US" dirty="0" err="1" smtClean="0">
                <a:latin typeface="Arial" pitchFamily="34" charset="0"/>
                <a:cs typeface="Arial" pitchFamily="34" charset="0"/>
              </a:rPr>
              <a:t>Budaya</a:t>
            </a:r>
            <a:endParaRPr lang="en-US" dirty="0" smtClean="0">
              <a:latin typeface="Arial" pitchFamily="34" charset="0"/>
              <a:cs typeface="Arial" pitchFamily="34" charset="0"/>
            </a:endParaRPr>
          </a:p>
          <a:p>
            <a:pPr marL="990600" lvl="1" indent="-533400" eaLnBrk="1" hangingPunct="1">
              <a:buClr>
                <a:schemeClr val="tx1"/>
              </a:buClr>
              <a:defRPr/>
            </a:pPr>
            <a:r>
              <a:rPr lang="en-US" dirty="0" err="1" smtClean="0">
                <a:latin typeface="Arial" pitchFamily="34" charset="0"/>
                <a:cs typeface="Arial" pitchFamily="34" charset="0"/>
              </a:rPr>
              <a:t>Pengaruh</a:t>
            </a:r>
            <a:r>
              <a:rPr lang="en-US" dirty="0" smtClean="0">
                <a:latin typeface="Arial" pitchFamily="34" charset="0"/>
                <a:cs typeface="Arial" pitchFamily="34" charset="0"/>
              </a:rPr>
              <a:t> </a:t>
            </a:r>
            <a:r>
              <a:rPr lang="en-US" dirty="0" err="1" smtClean="0">
                <a:latin typeface="Arial" pitchFamily="34" charset="0"/>
                <a:cs typeface="Arial" pitchFamily="34" charset="0"/>
              </a:rPr>
              <a:t>terhadap</a:t>
            </a:r>
            <a:r>
              <a:rPr lang="en-US" dirty="0" smtClean="0">
                <a:latin typeface="Arial" pitchFamily="34" charset="0"/>
                <a:cs typeface="Arial" pitchFamily="34" charset="0"/>
              </a:rPr>
              <a:t> </a:t>
            </a:r>
            <a:r>
              <a:rPr lang="en-US" dirty="0" err="1" smtClean="0">
                <a:latin typeface="Arial" pitchFamily="34" charset="0"/>
                <a:cs typeface="Arial" pitchFamily="34" charset="0"/>
              </a:rPr>
              <a:t>lingkungan</a:t>
            </a:r>
            <a:r>
              <a:rPr lang="en-US" dirty="0" smtClean="0">
                <a:latin typeface="Arial" pitchFamily="34" charset="0"/>
                <a:cs typeface="Arial" pitchFamily="34" charset="0"/>
              </a:rPr>
              <a:t> </a:t>
            </a:r>
            <a:r>
              <a:rPr lang="en-US" dirty="0" err="1" smtClean="0">
                <a:latin typeface="Arial" pitchFamily="34" charset="0"/>
                <a:cs typeface="Arial" pitchFamily="34" charset="0"/>
              </a:rPr>
              <a:t>untuk</a:t>
            </a:r>
            <a:r>
              <a:rPr lang="en-US" dirty="0" smtClean="0">
                <a:latin typeface="Arial" pitchFamily="34" charset="0"/>
                <a:cs typeface="Arial" pitchFamily="34" charset="0"/>
              </a:rPr>
              <a:t> </a:t>
            </a:r>
            <a:r>
              <a:rPr lang="en-US" dirty="0" err="1" smtClean="0">
                <a:latin typeface="Arial" pitchFamily="34" charset="0"/>
                <a:cs typeface="Arial" pitchFamily="34" charset="0"/>
              </a:rPr>
              <a:t>mendapatkan</a:t>
            </a:r>
            <a:r>
              <a:rPr lang="en-US" dirty="0" smtClean="0">
                <a:latin typeface="Arial" pitchFamily="34" charset="0"/>
                <a:cs typeface="Arial" pitchFamily="34" charset="0"/>
              </a:rPr>
              <a:t> </a:t>
            </a:r>
            <a:r>
              <a:rPr lang="en-US" dirty="0" err="1" smtClean="0">
                <a:latin typeface="Arial" pitchFamily="34" charset="0"/>
                <a:cs typeface="Arial" pitchFamily="34" charset="0"/>
              </a:rPr>
              <a:t>dan</a:t>
            </a:r>
            <a:r>
              <a:rPr lang="en-US" dirty="0" smtClean="0">
                <a:latin typeface="Arial" pitchFamily="34" charset="0"/>
                <a:cs typeface="Arial" pitchFamily="34" charset="0"/>
              </a:rPr>
              <a:t> </a:t>
            </a:r>
            <a:r>
              <a:rPr lang="en-US" dirty="0" err="1" smtClean="0">
                <a:latin typeface="Arial" pitchFamily="34" charset="0"/>
                <a:cs typeface="Arial" pitchFamily="34" charset="0"/>
              </a:rPr>
              <a:t>menggunakan</a:t>
            </a:r>
            <a:r>
              <a:rPr lang="en-US" dirty="0" smtClean="0">
                <a:latin typeface="Arial" pitchFamily="34" charset="0"/>
                <a:cs typeface="Arial" pitchFamily="34" charset="0"/>
              </a:rPr>
              <a:t> </a:t>
            </a:r>
            <a:r>
              <a:rPr lang="en-US" dirty="0" err="1" smtClean="0">
                <a:latin typeface="Arial" pitchFamily="34" charset="0"/>
                <a:cs typeface="Arial" pitchFamily="34" charset="0"/>
              </a:rPr>
              <a:t>sumberdaya</a:t>
            </a:r>
            <a:r>
              <a:rPr lang="en-US" dirty="0" smtClean="0">
                <a:latin typeface="Arial" pitchFamily="34" charset="0"/>
                <a:cs typeface="Arial" pitchFamily="34" charset="0"/>
              </a:rPr>
              <a:t> </a:t>
            </a:r>
            <a:r>
              <a:rPr lang="en-US" dirty="0" err="1" smtClean="0">
                <a:latin typeface="Arial" pitchFamily="34" charset="0"/>
                <a:cs typeface="Arial" pitchFamily="34" charset="0"/>
              </a:rPr>
              <a:t>tsb</a:t>
            </a:r>
            <a:r>
              <a:rPr lang="en-US" dirty="0" smtClean="0">
                <a:latin typeface="Arial" pitchFamily="34" charset="0"/>
                <a:cs typeface="Arial" pitchFamily="34" charset="0"/>
              </a:rPr>
              <a:t>.</a:t>
            </a:r>
          </a:p>
        </p:txBody>
      </p:sp>
    </p:spTree>
    <p:extLst>
      <p:ext uri="{BB962C8B-B14F-4D97-AF65-F5344CB8AC3E}">
        <p14:creationId xmlns:p14="http://schemas.microsoft.com/office/powerpoint/2010/main" val="26819498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ETIKA  LINGKUNGAN</a:t>
            </a:r>
          </a:p>
        </p:txBody>
      </p:sp>
      <p:sp>
        <p:nvSpPr>
          <p:cNvPr id="3" name="Content Placeholder 2"/>
          <p:cNvSpPr>
            <a:spLocks noGrp="1"/>
          </p:cNvSpPr>
          <p:nvPr>
            <p:ph idx="1"/>
          </p:nvPr>
        </p:nvSpPr>
        <p:spPr/>
        <p:txBody>
          <a:bodyPr>
            <a:normAutofit fontScale="77500" lnSpcReduction="20000"/>
          </a:bodyPr>
          <a:lstStyle/>
          <a:p>
            <a:r>
              <a:rPr lang="en-US" dirty="0" err="1"/>
              <a:t>Krisis</a:t>
            </a:r>
            <a:r>
              <a:rPr lang="en-US" dirty="0"/>
              <a:t> </a:t>
            </a:r>
            <a:r>
              <a:rPr lang="en-US" dirty="0" err="1"/>
              <a:t>lingkungan</a:t>
            </a:r>
            <a:r>
              <a:rPr lang="en-US" dirty="0"/>
              <a:t> </a:t>
            </a:r>
            <a:r>
              <a:rPr lang="en-US" dirty="0" err="1"/>
              <a:t>hidup</a:t>
            </a:r>
            <a:r>
              <a:rPr lang="en-US" dirty="0"/>
              <a:t> yang </a:t>
            </a:r>
            <a:r>
              <a:rPr lang="en-US" dirty="0" err="1"/>
              <a:t>dihadapi</a:t>
            </a:r>
            <a:r>
              <a:rPr lang="en-US" dirty="0"/>
              <a:t> </a:t>
            </a:r>
            <a:r>
              <a:rPr lang="en-US" dirty="0" err="1"/>
              <a:t>manusia</a:t>
            </a:r>
            <a:r>
              <a:rPr lang="en-US" dirty="0"/>
              <a:t> modern </a:t>
            </a:r>
            <a:r>
              <a:rPr lang="en-US" dirty="0" err="1"/>
              <a:t>merupakan</a:t>
            </a:r>
            <a:r>
              <a:rPr lang="en-US" dirty="0"/>
              <a:t> </a:t>
            </a:r>
            <a:r>
              <a:rPr lang="en-US" dirty="0" err="1"/>
              <a:t>akibat</a:t>
            </a:r>
            <a:r>
              <a:rPr lang="en-US" dirty="0"/>
              <a:t> </a:t>
            </a:r>
            <a:r>
              <a:rPr lang="en-US" dirty="0" err="1"/>
              <a:t>langsung</a:t>
            </a:r>
            <a:r>
              <a:rPr lang="en-US" dirty="0"/>
              <a:t> </a:t>
            </a:r>
            <a:r>
              <a:rPr lang="en-US" dirty="0" err="1"/>
              <a:t>dari</a:t>
            </a:r>
            <a:r>
              <a:rPr lang="en-US" dirty="0"/>
              <a:t> </a:t>
            </a:r>
            <a:r>
              <a:rPr lang="en-US" dirty="0" err="1"/>
              <a:t>pengelolaan</a:t>
            </a:r>
            <a:r>
              <a:rPr lang="en-US" dirty="0"/>
              <a:t> </a:t>
            </a:r>
            <a:r>
              <a:rPr lang="en-US" dirty="0" err="1"/>
              <a:t>lingkungan</a:t>
            </a:r>
            <a:r>
              <a:rPr lang="en-US" dirty="0"/>
              <a:t> </a:t>
            </a:r>
            <a:r>
              <a:rPr lang="en-US" dirty="0" err="1"/>
              <a:t>hidup</a:t>
            </a:r>
            <a:r>
              <a:rPr lang="en-US" dirty="0"/>
              <a:t> yang “</a:t>
            </a:r>
            <a:r>
              <a:rPr lang="en-US" dirty="0" err="1"/>
              <a:t>nir-etik</a:t>
            </a:r>
            <a:r>
              <a:rPr lang="en-US" dirty="0"/>
              <a:t>”. </a:t>
            </a:r>
            <a:r>
              <a:rPr lang="en-US" dirty="0" err="1"/>
              <a:t>Artinya</a:t>
            </a:r>
            <a:r>
              <a:rPr lang="en-US" dirty="0"/>
              <a:t>, </a:t>
            </a:r>
            <a:r>
              <a:rPr lang="en-US" dirty="0" err="1"/>
              <a:t>manusia</a:t>
            </a:r>
            <a:r>
              <a:rPr lang="en-US" dirty="0"/>
              <a:t> </a:t>
            </a:r>
            <a:r>
              <a:rPr lang="en-US" dirty="0" err="1"/>
              <a:t>melakukan</a:t>
            </a:r>
            <a:r>
              <a:rPr lang="en-US" dirty="0"/>
              <a:t> </a:t>
            </a:r>
            <a:r>
              <a:rPr lang="en-US" dirty="0" err="1"/>
              <a:t>pengelolaan</a:t>
            </a:r>
            <a:r>
              <a:rPr lang="en-US" dirty="0"/>
              <a:t> </a:t>
            </a:r>
            <a:r>
              <a:rPr lang="en-US" dirty="0" err="1"/>
              <a:t>sumber-sumber</a:t>
            </a:r>
            <a:r>
              <a:rPr lang="en-US" dirty="0"/>
              <a:t> </a:t>
            </a:r>
            <a:r>
              <a:rPr lang="en-US" dirty="0" err="1"/>
              <a:t>alam</a:t>
            </a:r>
            <a:r>
              <a:rPr lang="en-US" dirty="0"/>
              <a:t> </a:t>
            </a:r>
            <a:r>
              <a:rPr lang="en-US" dirty="0" err="1"/>
              <a:t>hampir</a:t>
            </a:r>
            <a:r>
              <a:rPr lang="en-US" dirty="0"/>
              <a:t> </a:t>
            </a:r>
            <a:r>
              <a:rPr lang="en-US" dirty="0" err="1"/>
              <a:t>tanpa</a:t>
            </a:r>
            <a:r>
              <a:rPr lang="en-US" dirty="0"/>
              <a:t> </a:t>
            </a:r>
            <a:r>
              <a:rPr lang="en-US" dirty="0" err="1"/>
              <a:t>peduli</a:t>
            </a:r>
            <a:r>
              <a:rPr lang="en-US" dirty="0"/>
              <a:t> </a:t>
            </a:r>
            <a:r>
              <a:rPr lang="en-US" dirty="0" err="1"/>
              <a:t>pada</a:t>
            </a:r>
            <a:r>
              <a:rPr lang="en-US" dirty="0"/>
              <a:t> </a:t>
            </a:r>
            <a:r>
              <a:rPr lang="en-US" dirty="0" err="1"/>
              <a:t>peran</a:t>
            </a:r>
            <a:r>
              <a:rPr lang="en-US" dirty="0"/>
              <a:t> </a:t>
            </a:r>
            <a:r>
              <a:rPr lang="en-US" dirty="0" err="1"/>
              <a:t>etika</a:t>
            </a:r>
            <a:r>
              <a:rPr lang="en-US" dirty="0"/>
              <a:t>. </a:t>
            </a:r>
            <a:r>
              <a:rPr lang="en-US" dirty="0" err="1"/>
              <a:t>Dengan</a:t>
            </a:r>
            <a:r>
              <a:rPr lang="en-US" dirty="0"/>
              <a:t> </a:t>
            </a:r>
            <a:r>
              <a:rPr lang="en-US" dirty="0" err="1"/>
              <a:t>demikian</a:t>
            </a:r>
            <a:r>
              <a:rPr lang="en-US" dirty="0"/>
              <a:t> </a:t>
            </a:r>
            <a:r>
              <a:rPr lang="en-US" dirty="0" err="1"/>
              <a:t>dapat</a:t>
            </a:r>
            <a:r>
              <a:rPr lang="en-US" dirty="0"/>
              <a:t> </a:t>
            </a:r>
            <a:r>
              <a:rPr lang="en-US" dirty="0" err="1"/>
              <a:t>dikatakan</a:t>
            </a:r>
            <a:r>
              <a:rPr lang="en-US" dirty="0"/>
              <a:t> </a:t>
            </a:r>
            <a:r>
              <a:rPr lang="en-US" dirty="0" err="1"/>
              <a:t>bahwa</a:t>
            </a:r>
            <a:r>
              <a:rPr lang="en-US" dirty="0"/>
              <a:t> </a:t>
            </a:r>
            <a:r>
              <a:rPr lang="en-US" dirty="0" err="1"/>
              <a:t>krisis</a:t>
            </a:r>
            <a:r>
              <a:rPr lang="en-US" dirty="0"/>
              <a:t> </a:t>
            </a:r>
            <a:r>
              <a:rPr lang="en-US" dirty="0" err="1"/>
              <a:t>ekologis</a:t>
            </a:r>
            <a:r>
              <a:rPr lang="en-US" dirty="0"/>
              <a:t> yang </a:t>
            </a:r>
            <a:r>
              <a:rPr lang="en-US" dirty="0" err="1"/>
              <a:t>dihadapi</a:t>
            </a:r>
            <a:r>
              <a:rPr lang="en-US" dirty="0"/>
              <a:t> </a:t>
            </a:r>
            <a:r>
              <a:rPr lang="en-US" dirty="0" err="1"/>
              <a:t>umat</a:t>
            </a:r>
            <a:r>
              <a:rPr lang="en-US" dirty="0"/>
              <a:t> </a:t>
            </a:r>
            <a:r>
              <a:rPr lang="en-US" dirty="0" err="1"/>
              <a:t>manusia</a:t>
            </a:r>
            <a:r>
              <a:rPr lang="en-US" dirty="0"/>
              <a:t> </a:t>
            </a:r>
            <a:r>
              <a:rPr lang="en-US" dirty="0" err="1"/>
              <a:t>berakar</a:t>
            </a:r>
            <a:r>
              <a:rPr lang="en-US" dirty="0"/>
              <a:t> </a:t>
            </a:r>
            <a:r>
              <a:rPr lang="en-US" dirty="0" err="1"/>
              <a:t>dalam</a:t>
            </a:r>
            <a:r>
              <a:rPr lang="en-US" dirty="0"/>
              <a:t> </a:t>
            </a:r>
            <a:r>
              <a:rPr lang="en-US" dirty="0" err="1"/>
              <a:t>krisis</a:t>
            </a:r>
            <a:r>
              <a:rPr lang="en-US" dirty="0"/>
              <a:t> </a:t>
            </a:r>
            <a:r>
              <a:rPr lang="en-US" dirty="0" err="1"/>
              <a:t>etika</a:t>
            </a:r>
            <a:r>
              <a:rPr lang="en-US" dirty="0"/>
              <a:t> </a:t>
            </a:r>
            <a:r>
              <a:rPr lang="en-US" dirty="0" err="1"/>
              <a:t>atau</a:t>
            </a:r>
            <a:r>
              <a:rPr lang="en-US" dirty="0"/>
              <a:t> </a:t>
            </a:r>
            <a:r>
              <a:rPr lang="en-US" dirty="0" err="1"/>
              <a:t>krisis</a:t>
            </a:r>
            <a:r>
              <a:rPr lang="en-US" dirty="0"/>
              <a:t> moral. </a:t>
            </a:r>
          </a:p>
          <a:p>
            <a:r>
              <a:rPr lang="en-US" dirty="0" err="1"/>
              <a:t>Umat</a:t>
            </a:r>
            <a:r>
              <a:rPr lang="en-US" dirty="0"/>
              <a:t> </a:t>
            </a:r>
            <a:r>
              <a:rPr lang="en-US" dirty="0" err="1"/>
              <a:t>manusia</a:t>
            </a:r>
            <a:r>
              <a:rPr lang="en-US" dirty="0"/>
              <a:t> </a:t>
            </a:r>
            <a:r>
              <a:rPr lang="en-US" dirty="0" err="1"/>
              <a:t>kurang</a:t>
            </a:r>
            <a:r>
              <a:rPr lang="en-US" dirty="0"/>
              <a:t> </a:t>
            </a:r>
            <a:r>
              <a:rPr lang="en-US" dirty="0" err="1"/>
              <a:t>peduli</a:t>
            </a:r>
            <a:r>
              <a:rPr lang="en-US" dirty="0"/>
              <a:t> </a:t>
            </a:r>
            <a:r>
              <a:rPr lang="en-US" dirty="0" err="1"/>
              <a:t>pada</a:t>
            </a:r>
            <a:r>
              <a:rPr lang="en-US" dirty="0"/>
              <a:t> </a:t>
            </a:r>
            <a:r>
              <a:rPr lang="en-US" dirty="0" err="1"/>
              <a:t>norma-norma</a:t>
            </a:r>
            <a:r>
              <a:rPr lang="en-US" dirty="0"/>
              <a:t> </a:t>
            </a:r>
            <a:r>
              <a:rPr lang="en-US" dirty="0" err="1"/>
              <a:t>kehidupan</a:t>
            </a:r>
            <a:r>
              <a:rPr lang="en-US" dirty="0"/>
              <a:t> </a:t>
            </a:r>
            <a:r>
              <a:rPr lang="en-US" dirty="0" err="1"/>
              <a:t>atau</a:t>
            </a:r>
            <a:r>
              <a:rPr lang="en-US" dirty="0"/>
              <a:t> </a:t>
            </a:r>
            <a:r>
              <a:rPr lang="en-US" dirty="0" err="1"/>
              <a:t>mengganti</a:t>
            </a:r>
            <a:r>
              <a:rPr lang="en-US" dirty="0"/>
              <a:t> </a:t>
            </a:r>
            <a:r>
              <a:rPr lang="en-US" dirty="0" err="1"/>
              <a:t>norma-norma</a:t>
            </a:r>
            <a:r>
              <a:rPr lang="en-US" dirty="0"/>
              <a:t> yang </a:t>
            </a:r>
            <a:r>
              <a:rPr lang="en-US" dirty="0" err="1"/>
              <a:t>seharusnya</a:t>
            </a:r>
            <a:r>
              <a:rPr lang="en-US" dirty="0"/>
              <a:t> </a:t>
            </a:r>
            <a:r>
              <a:rPr lang="en-US" dirty="0" err="1"/>
              <a:t>dengan</a:t>
            </a:r>
            <a:r>
              <a:rPr lang="en-US" dirty="0"/>
              <a:t> </a:t>
            </a:r>
            <a:r>
              <a:rPr lang="en-US" dirty="0" err="1"/>
              <a:t>norma-norma</a:t>
            </a:r>
            <a:r>
              <a:rPr lang="en-US" dirty="0"/>
              <a:t> </a:t>
            </a:r>
            <a:r>
              <a:rPr lang="en-US" dirty="0" err="1"/>
              <a:t>ciptaan</a:t>
            </a:r>
            <a:r>
              <a:rPr lang="en-US" dirty="0"/>
              <a:t> </a:t>
            </a:r>
            <a:r>
              <a:rPr lang="en-US" dirty="0" err="1"/>
              <a:t>dan</a:t>
            </a:r>
            <a:r>
              <a:rPr lang="en-US" dirty="0"/>
              <a:t> </a:t>
            </a:r>
            <a:r>
              <a:rPr lang="en-US" dirty="0" err="1"/>
              <a:t>kepentingannya</a:t>
            </a:r>
            <a:r>
              <a:rPr lang="en-US" dirty="0"/>
              <a:t> </a:t>
            </a:r>
            <a:r>
              <a:rPr lang="en-US" dirty="0" err="1"/>
              <a:t>sendiri</a:t>
            </a:r>
            <a:r>
              <a:rPr lang="en-US" dirty="0"/>
              <a:t>. </a:t>
            </a:r>
            <a:r>
              <a:rPr lang="en-US" dirty="0" err="1"/>
              <a:t>Manusia</a:t>
            </a:r>
            <a:r>
              <a:rPr lang="en-US" dirty="0"/>
              <a:t> modern </a:t>
            </a:r>
            <a:r>
              <a:rPr lang="en-US" dirty="0" err="1"/>
              <a:t>menghadapi</a:t>
            </a:r>
            <a:r>
              <a:rPr lang="en-US" dirty="0"/>
              <a:t> </a:t>
            </a:r>
            <a:r>
              <a:rPr lang="en-US" dirty="0" err="1"/>
              <a:t>alam</a:t>
            </a:r>
            <a:r>
              <a:rPr lang="en-US" dirty="0"/>
              <a:t> </a:t>
            </a:r>
            <a:r>
              <a:rPr lang="en-US" dirty="0" err="1"/>
              <a:t>hampir</a:t>
            </a:r>
            <a:r>
              <a:rPr lang="en-US" dirty="0"/>
              <a:t> </a:t>
            </a:r>
            <a:r>
              <a:rPr lang="en-US" dirty="0" err="1"/>
              <a:t>tanpa</a:t>
            </a:r>
            <a:r>
              <a:rPr lang="en-US" dirty="0"/>
              <a:t> </a:t>
            </a:r>
            <a:r>
              <a:rPr lang="en-US" dirty="0" err="1"/>
              <a:t>menggunakan</a:t>
            </a:r>
            <a:r>
              <a:rPr lang="en-US" dirty="0"/>
              <a:t> ‘</a:t>
            </a:r>
            <a:r>
              <a:rPr lang="en-US" dirty="0" err="1"/>
              <a:t>hati</a:t>
            </a:r>
            <a:r>
              <a:rPr lang="en-US" dirty="0"/>
              <a:t> </a:t>
            </a:r>
            <a:r>
              <a:rPr lang="en-US" dirty="0" err="1"/>
              <a:t>nurani</a:t>
            </a:r>
            <a:r>
              <a:rPr lang="en-US" dirty="0"/>
              <a:t>. </a:t>
            </a:r>
          </a:p>
          <a:p>
            <a:r>
              <a:rPr lang="en-US" dirty="0" err="1"/>
              <a:t>Alam</a:t>
            </a:r>
            <a:r>
              <a:rPr lang="en-US" dirty="0"/>
              <a:t> </a:t>
            </a:r>
            <a:r>
              <a:rPr lang="en-US" dirty="0" err="1"/>
              <a:t>begitu</a:t>
            </a:r>
            <a:r>
              <a:rPr lang="en-US" dirty="0"/>
              <a:t> </a:t>
            </a:r>
            <a:r>
              <a:rPr lang="en-US" dirty="0" err="1"/>
              <a:t>saja</a:t>
            </a:r>
            <a:r>
              <a:rPr lang="en-US" dirty="0"/>
              <a:t> </a:t>
            </a:r>
            <a:r>
              <a:rPr lang="en-US" dirty="0" err="1"/>
              <a:t>dieksploitasi</a:t>
            </a:r>
            <a:r>
              <a:rPr lang="en-US" dirty="0"/>
              <a:t> </a:t>
            </a:r>
            <a:r>
              <a:rPr lang="en-US" dirty="0" err="1"/>
              <a:t>dan</a:t>
            </a:r>
            <a:r>
              <a:rPr lang="en-US" dirty="0"/>
              <a:t> </a:t>
            </a:r>
            <a:r>
              <a:rPr lang="en-US" dirty="0" err="1"/>
              <a:t>dicemari</a:t>
            </a:r>
            <a:r>
              <a:rPr lang="en-US" dirty="0"/>
              <a:t> </a:t>
            </a:r>
            <a:r>
              <a:rPr lang="en-US" dirty="0" err="1"/>
              <a:t>tanpa</a:t>
            </a:r>
            <a:r>
              <a:rPr lang="en-US" dirty="0"/>
              <a:t> </a:t>
            </a:r>
            <a:r>
              <a:rPr lang="en-US" dirty="0" err="1"/>
              <a:t>merasa</a:t>
            </a:r>
            <a:r>
              <a:rPr lang="en-US" dirty="0"/>
              <a:t> </a:t>
            </a:r>
            <a:r>
              <a:rPr lang="en-US" dirty="0" err="1"/>
              <a:t>bersalah</a:t>
            </a:r>
            <a:r>
              <a:rPr lang="en-US" dirty="0"/>
              <a:t>.</a:t>
            </a:r>
          </a:p>
        </p:txBody>
      </p:sp>
    </p:spTree>
    <p:extLst>
      <p:ext uri="{BB962C8B-B14F-4D97-AF65-F5344CB8AC3E}">
        <p14:creationId xmlns:p14="http://schemas.microsoft.com/office/powerpoint/2010/main" val="20995360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err="1"/>
              <a:t>Pada</a:t>
            </a:r>
            <a:r>
              <a:rPr lang="en-US" dirty="0"/>
              <a:t> </a:t>
            </a:r>
            <a:r>
              <a:rPr lang="en-US" dirty="0" err="1"/>
              <a:t>tataran</a:t>
            </a:r>
            <a:r>
              <a:rPr lang="en-US" dirty="0"/>
              <a:t> </a:t>
            </a:r>
            <a:r>
              <a:rPr lang="en-US" dirty="0" err="1"/>
              <a:t>pengelolaan</a:t>
            </a:r>
            <a:r>
              <a:rPr lang="en-US" dirty="0"/>
              <a:t> </a:t>
            </a:r>
            <a:r>
              <a:rPr lang="en-US" dirty="0" err="1"/>
              <a:t>lingkungan</a:t>
            </a:r>
            <a:r>
              <a:rPr lang="en-US" dirty="0"/>
              <a:t> di </a:t>
            </a:r>
            <a:r>
              <a:rPr lang="en-US" dirty="0" err="1"/>
              <a:t>sekeliling</a:t>
            </a:r>
            <a:r>
              <a:rPr lang="en-US" dirty="0"/>
              <a:t> </a:t>
            </a:r>
            <a:r>
              <a:rPr lang="en-US" dirty="0" err="1"/>
              <a:t>kita</a:t>
            </a:r>
            <a:r>
              <a:rPr lang="en-US" dirty="0"/>
              <a:t>, </a:t>
            </a:r>
            <a:r>
              <a:rPr lang="en-US" dirty="0" err="1"/>
              <a:t>konsep</a:t>
            </a:r>
            <a:r>
              <a:rPr lang="en-US" dirty="0"/>
              <a:t> </a:t>
            </a:r>
            <a:r>
              <a:rPr lang="en-US" dirty="0" err="1"/>
              <a:t>dari</a:t>
            </a:r>
            <a:r>
              <a:rPr lang="en-US" dirty="0"/>
              <a:t> agama, </a:t>
            </a:r>
            <a:r>
              <a:rPr lang="en-US" dirty="0" err="1"/>
              <a:t>dalam</a:t>
            </a:r>
            <a:r>
              <a:rPr lang="en-US" dirty="0"/>
              <a:t> </a:t>
            </a:r>
            <a:r>
              <a:rPr lang="en-US" dirty="0" err="1"/>
              <a:t>hal</a:t>
            </a:r>
            <a:r>
              <a:rPr lang="en-US" dirty="0"/>
              <a:t> </a:t>
            </a:r>
            <a:r>
              <a:rPr lang="en-US" dirty="0" err="1"/>
              <a:t>ini</a:t>
            </a:r>
            <a:r>
              <a:rPr lang="en-US" dirty="0"/>
              <a:t> Islam, </a:t>
            </a:r>
            <a:r>
              <a:rPr lang="en-US" dirty="0" err="1"/>
              <a:t>berusaha</a:t>
            </a:r>
            <a:r>
              <a:rPr lang="en-US" dirty="0"/>
              <a:t> </a:t>
            </a:r>
            <a:r>
              <a:rPr lang="en-US" dirty="0" err="1"/>
              <a:t>mendekatkan</a:t>
            </a:r>
            <a:r>
              <a:rPr lang="en-US" dirty="0"/>
              <a:t> </a:t>
            </a:r>
            <a:r>
              <a:rPr lang="en-US" dirty="0" err="1"/>
              <a:t>diri</a:t>
            </a:r>
            <a:r>
              <a:rPr lang="en-US" dirty="0"/>
              <a:t> </a:t>
            </a:r>
            <a:r>
              <a:rPr lang="en-US" dirty="0" err="1"/>
              <a:t>terhadap</a:t>
            </a:r>
            <a:r>
              <a:rPr lang="en-US" dirty="0"/>
              <a:t> </a:t>
            </a:r>
            <a:r>
              <a:rPr lang="en-US" dirty="0" err="1"/>
              <a:t>konsep-konsep</a:t>
            </a:r>
            <a:r>
              <a:rPr lang="en-US" dirty="0"/>
              <a:t> </a:t>
            </a:r>
            <a:r>
              <a:rPr lang="en-US" dirty="0" err="1"/>
              <a:t>ilmu</a:t>
            </a:r>
            <a:r>
              <a:rPr lang="en-US" dirty="0"/>
              <a:t> </a:t>
            </a:r>
            <a:r>
              <a:rPr lang="en-US" dirty="0" err="1"/>
              <a:t>alam</a:t>
            </a:r>
            <a:r>
              <a:rPr lang="en-US" dirty="0"/>
              <a:t> </a:t>
            </a:r>
            <a:r>
              <a:rPr lang="en-US" dirty="0" err="1"/>
              <a:t>dan</a:t>
            </a:r>
            <a:r>
              <a:rPr lang="en-US" dirty="0"/>
              <a:t> </a:t>
            </a:r>
            <a:r>
              <a:rPr lang="en-US" dirty="0" err="1"/>
              <a:t>petunjuk</a:t>
            </a:r>
            <a:r>
              <a:rPr lang="en-US" dirty="0"/>
              <a:t> agama </a:t>
            </a:r>
            <a:r>
              <a:rPr lang="en-US" dirty="0" err="1"/>
              <a:t>adalah</a:t>
            </a:r>
            <a:r>
              <a:rPr lang="en-US" dirty="0"/>
              <a:t> </a:t>
            </a:r>
            <a:r>
              <a:rPr lang="en-US" dirty="0" err="1"/>
              <a:t>sama-sama</a:t>
            </a:r>
            <a:r>
              <a:rPr lang="en-US" dirty="0"/>
              <a:t> </a:t>
            </a:r>
            <a:r>
              <a:rPr lang="en-US" dirty="0" err="1"/>
              <a:t>memiliki</a:t>
            </a:r>
            <a:r>
              <a:rPr lang="en-US" dirty="0"/>
              <a:t> </a:t>
            </a:r>
            <a:r>
              <a:rPr lang="en-US" dirty="0" err="1"/>
              <a:t>sifat</a:t>
            </a:r>
            <a:r>
              <a:rPr lang="en-US" dirty="0"/>
              <a:t> universal. </a:t>
            </a:r>
          </a:p>
          <a:p>
            <a:r>
              <a:rPr lang="en-US" dirty="0" smtClean="0"/>
              <a:t>Usaha </a:t>
            </a:r>
            <a:r>
              <a:rPr lang="en-US" dirty="0" err="1"/>
              <a:t>ini</a:t>
            </a:r>
            <a:r>
              <a:rPr lang="en-US" dirty="0"/>
              <a:t> </a:t>
            </a:r>
            <a:r>
              <a:rPr lang="en-US" dirty="0" err="1"/>
              <a:t>ditujukan</a:t>
            </a:r>
            <a:r>
              <a:rPr lang="en-US" dirty="0"/>
              <a:t> </a:t>
            </a:r>
            <a:r>
              <a:rPr lang="en-US" dirty="0" err="1"/>
              <a:t>kepada</a:t>
            </a:r>
            <a:r>
              <a:rPr lang="en-US" dirty="0"/>
              <a:t> </a:t>
            </a:r>
            <a:r>
              <a:rPr lang="en-US" dirty="0" err="1"/>
              <a:t>pemberian</a:t>
            </a:r>
            <a:r>
              <a:rPr lang="en-US" dirty="0"/>
              <a:t> </a:t>
            </a:r>
            <a:r>
              <a:rPr lang="en-US" dirty="0" err="1"/>
              <a:t>nilai</a:t>
            </a:r>
            <a:r>
              <a:rPr lang="en-US" dirty="0"/>
              <a:t> </a:t>
            </a:r>
            <a:r>
              <a:rPr lang="en-US" dirty="0" err="1"/>
              <a:t>terhadap</a:t>
            </a:r>
            <a:r>
              <a:rPr lang="en-US" dirty="0"/>
              <a:t> </a:t>
            </a:r>
            <a:r>
              <a:rPr lang="en-US" dirty="0" err="1"/>
              <a:t>pengelolaan</a:t>
            </a:r>
            <a:r>
              <a:rPr lang="en-US" dirty="0"/>
              <a:t> </a:t>
            </a:r>
            <a:r>
              <a:rPr lang="en-US" dirty="0" err="1"/>
              <a:t>lingkungan</a:t>
            </a:r>
            <a:r>
              <a:rPr lang="en-US" dirty="0"/>
              <a:t> agar </a:t>
            </a:r>
            <a:r>
              <a:rPr lang="en-US" dirty="0" err="1"/>
              <a:t>tidak</a:t>
            </a:r>
            <a:r>
              <a:rPr lang="en-US" dirty="0"/>
              <a:t> </a:t>
            </a:r>
            <a:r>
              <a:rPr lang="en-US" dirty="0" err="1"/>
              <a:t>terjebak</a:t>
            </a:r>
            <a:r>
              <a:rPr lang="en-US" dirty="0"/>
              <a:t> </a:t>
            </a:r>
            <a:r>
              <a:rPr lang="en-US" dirty="0" err="1"/>
              <a:t>kepada</a:t>
            </a:r>
            <a:r>
              <a:rPr lang="en-US" dirty="0"/>
              <a:t> </a:t>
            </a:r>
            <a:r>
              <a:rPr lang="en-US" dirty="0" err="1"/>
              <a:t>tujuan</a:t>
            </a:r>
            <a:r>
              <a:rPr lang="en-US" dirty="0"/>
              <a:t> </a:t>
            </a:r>
            <a:r>
              <a:rPr lang="en-US" dirty="0" err="1"/>
              <a:t>sesaat</a:t>
            </a:r>
            <a:r>
              <a:rPr lang="en-US" dirty="0"/>
              <a:t> yang </a:t>
            </a:r>
            <a:r>
              <a:rPr lang="en-US" dirty="0" err="1"/>
              <a:t>terkadang</a:t>
            </a:r>
            <a:r>
              <a:rPr lang="en-US" dirty="0"/>
              <a:t> </a:t>
            </a:r>
            <a:r>
              <a:rPr lang="en-US" dirty="0" err="1"/>
              <a:t>bergeser</a:t>
            </a:r>
            <a:r>
              <a:rPr lang="en-US" dirty="0"/>
              <a:t> </a:t>
            </a:r>
            <a:r>
              <a:rPr lang="en-US" dirty="0" err="1"/>
              <a:t>dari</a:t>
            </a:r>
            <a:r>
              <a:rPr lang="en-US" dirty="0"/>
              <a:t> </a:t>
            </a:r>
            <a:r>
              <a:rPr lang="en-US" dirty="0" err="1"/>
              <a:t>kepentingan</a:t>
            </a:r>
            <a:r>
              <a:rPr lang="en-US" dirty="0"/>
              <a:t> </a:t>
            </a:r>
            <a:r>
              <a:rPr lang="en-US" dirty="0" err="1"/>
              <a:t>keseluruhan</a:t>
            </a:r>
            <a:r>
              <a:rPr lang="en-US" dirty="0"/>
              <a:t> </a:t>
            </a:r>
            <a:r>
              <a:rPr lang="en-US" dirty="0" err="1"/>
              <a:t>populasi</a:t>
            </a:r>
            <a:r>
              <a:rPr lang="en-US" dirty="0"/>
              <a:t> </a:t>
            </a:r>
            <a:r>
              <a:rPr lang="en-US" dirty="0" err="1"/>
              <a:t>ke</a:t>
            </a:r>
            <a:r>
              <a:rPr lang="en-US" dirty="0"/>
              <a:t> </a:t>
            </a:r>
            <a:r>
              <a:rPr lang="en-US" dirty="0" err="1"/>
              <a:t>arah</a:t>
            </a:r>
            <a:r>
              <a:rPr lang="en-US" dirty="0"/>
              <a:t> </a:t>
            </a:r>
            <a:r>
              <a:rPr lang="en-US" dirty="0" err="1"/>
              <a:t>individu</a:t>
            </a:r>
            <a:r>
              <a:rPr lang="en-US" dirty="0"/>
              <a:t> </a:t>
            </a:r>
            <a:r>
              <a:rPr lang="en-US" dirty="0" err="1"/>
              <a:t>atau</a:t>
            </a:r>
            <a:r>
              <a:rPr lang="en-US" dirty="0"/>
              <a:t> </a:t>
            </a:r>
            <a:r>
              <a:rPr lang="en-US" dirty="0" err="1"/>
              <a:t>komunitas</a:t>
            </a:r>
            <a:r>
              <a:rPr lang="en-US" dirty="0"/>
              <a:t> </a:t>
            </a:r>
            <a:r>
              <a:rPr lang="en-US" dirty="0" err="1"/>
              <a:t>tertentu</a:t>
            </a:r>
            <a:r>
              <a:rPr lang="en-US" dirty="0"/>
              <a:t> </a:t>
            </a:r>
            <a:r>
              <a:rPr lang="en-US" dirty="0" err="1"/>
              <a:t>bahkan</a:t>
            </a:r>
            <a:r>
              <a:rPr lang="en-US" dirty="0"/>
              <a:t> </a:t>
            </a:r>
            <a:r>
              <a:rPr lang="en-US" dirty="0" err="1"/>
              <a:t>sebuah</a:t>
            </a:r>
            <a:r>
              <a:rPr lang="en-US" dirty="0"/>
              <a:t> </a:t>
            </a:r>
            <a:r>
              <a:rPr lang="en-US" dirty="0" err="1"/>
              <a:t>kelompok</a:t>
            </a:r>
            <a:r>
              <a:rPr lang="en-US" dirty="0"/>
              <a:t> </a:t>
            </a:r>
            <a:r>
              <a:rPr lang="en-US" dirty="0" err="1"/>
              <a:t>kecil</a:t>
            </a:r>
            <a:r>
              <a:rPr lang="en-US" dirty="0"/>
              <a:t> </a:t>
            </a:r>
            <a:r>
              <a:rPr lang="en-US" dirty="0" err="1"/>
              <a:t>dalam</a:t>
            </a:r>
            <a:r>
              <a:rPr lang="en-US" dirty="0"/>
              <a:t> </a:t>
            </a:r>
            <a:r>
              <a:rPr lang="en-US" dirty="0" err="1"/>
              <a:t>berbagai</a:t>
            </a:r>
            <a:r>
              <a:rPr lang="en-US" dirty="0"/>
              <a:t> </a:t>
            </a:r>
            <a:r>
              <a:rPr lang="en-US" dirty="0" err="1"/>
              <a:t>aspek</a:t>
            </a:r>
            <a:r>
              <a:rPr lang="en-US" dirty="0"/>
              <a:t> </a:t>
            </a:r>
            <a:r>
              <a:rPr lang="en-US" dirty="0" err="1"/>
              <a:t>kehidupan</a:t>
            </a:r>
            <a:r>
              <a:rPr lang="en-US" dirty="0"/>
              <a:t> </a:t>
            </a:r>
            <a:r>
              <a:rPr lang="en-US" dirty="0" err="1"/>
              <a:t>manusia</a:t>
            </a:r>
            <a:r>
              <a:rPr lang="en-US" dirty="0"/>
              <a:t>. </a:t>
            </a:r>
          </a:p>
          <a:p>
            <a:r>
              <a:rPr lang="en-US" dirty="0" err="1" smtClean="0"/>
              <a:t>Pengelolaan</a:t>
            </a:r>
            <a:r>
              <a:rPr lang="en-US" dirty="0" smtClean="0"/>
              <a:t> </a:t>
            </a:r>
            <a:r>
              <a:rPr lang="en-US" dirty="0" err="1"/>
              <a:t>lingkungan</a:t>
            </a:r>
            <a:r>
              <a:rPr lang="en-US" dirty="0"/>
              <a:t> </a:t>
            </a:r>
            <a:r>
              <a:rPr lang="en-US" dirty="0" err="1"/>
              <a:t>dimaksud</a:t>
            </a:r>
            <a:r>
              <a:rPr lang="en-US" dirty="0"/>
              <a:t> </a:t>
            </a:r>
            <a:r>
              <a:rPr lang="en-US" dirty="0" err="1"/>
              <a:t>untuk</a:t>
            </a:r>
            <a:r>
              <a:rPr lang="en-US" dirty="0"/>
              <a:t> </a:t>
            </a:r>
            <a:r>
              <a:rPr lang="en-US" dirty="0" err="1"/>
              <a:t>lestarinya</a:t>
            </a:r>
            <a:r>
              <a:rPr lang="en-US" dirty="0"/>
              <a:t> </a:t>
            </a:r>
            <a:r>
              <a:rPr lang="en-US" dirty="0" err="1"/>
              <a:t>daya</a:t>
            </a:r>
            <a:r>
              <a:rPr lang="en-US" dirty="0"/>
              <a:t> </a:t>
            </a:r>
            <a:r>
              <a:rPr lang="en-US" dirty="0" err="1"/>
              <a:t>dukung</a:t>
            </a:r>
            <a:r>
              <a:rPr lang="en-US" dirty="0"/>
              <a:t> </a:t>
            </a:r>
            <a:r>
              <a:rPr lang="en-US" dirty="0" err="1"/>
              <a:t>lingkungan</a:t>
            </a:r>
            <a:r>
              <a:rPr lang="en-US" dirty="0"/>
              <a:t> </a:t>
            </a:r>
            <a:r>
              <a:rPr lang="en-US" dirty="0" err="1"/>
              <a:t>terhadap</a:t>
            </a:r>
            <a:r>
              <a:rPr lang="en-US" dirty="0"/>
              <a:t> </a:t>
            </a:r>
            <a:r>
              <a:rPr lang="en-US" dirty="0" err="1"/>
              <a:t>kita</a:t>
            </a:r>
            <a:r>
              <a:rPr lang="en-US" dirty="0"/>
              <a:t> </a:t>
            </a:r>
            <a:r>
              <a:rPr lang="en-US" dirty="0" err="1"/>
              <a:t>dan</a:t>
            </a:r>
            <a:r>
              <a:rPr lang="en-US" dirty="0"/>
              <a:t> </a:t>
            </a:r>
            <a:r>
              <a:rPr lang="en-US" dirty="0" err="1"/>
              <a:t>generasi</a:t>
            </a:r>
            <a:r>
              <a:rPr lang="en-US" dirty="0"/>
              <a:t> </a:t>
            </a:r>
            <a:r>
              <a:rPr lang="en-US" dirty="0" err="1"/>
              <a:t>mendatang</a:t>
            </a:r>
            <a:r>
              <a:rPr lang="en-US" dirty="0"/>
              <a:t>, </a:t>
            </a:r>
            <a:r>
              <a:rPr lang="en-US" dirty="0" err="1"/>
              <a:t>populer</a:t>
            </a:r>
            <a:r>
              <a:rPr lang="en-US" dirty="0"/>
              <a:t> </a:t>
            </a:r>
            <a:r>
              <a:rPr lang="en-US" dirty="0" err="1"/>
              <a:t>dengan</a:t>
            </a:r>
            <a:r>
              <a:rPr lang="en-US" dirty="0"/>
              <a:t> </a:t>
            </a:r>
            <a:r>
              <a:rPr lang="en-US" dirty="0" err="1"/>
              <a:t>istilah</a:t>
            </a:r>
            <a:r>
              <a:rPr lang="en-US" dirty="0"/>
              <a:t> </a:t>
            </a:r>
            <a:r>
              <a:rPr lang="en-US" dirty="0" err="1"/>
              <a:t>pembangunan</a:t>
            </a:r>
            <a:r>
              <a:rPr lang="en-US" dirty="0"/>
              <a:t> </a:t>
            </a:r>
            <a:r>
              <a:rPr lang="en-US" dirty="0" err="1"/>
              <a:t>berkelanjutan</a:t>
            </a:r>
            <a:r>
              <a:rPr lang="en-US" dirty="0"/>
              <a:t> (</a:t>
            </a:r>
            <a:r>
              <a:rPr lang="en-US" i="1" dirty="0"/>
              <a:t>sustainable development</a:t>
            </a:r>
            <a:r>
              <a:rPr lang="en-US" dirty="0"/>
              <a:t>).</a:t>
            </a:r>
          </a:p>
          <a:p>
            <a:endParaRPr lang="en-US" dirty="0"/>
          </a:p>
        </p:txBody>
      </p:sp>
    </p:spTree>
    <p:extLst>
      <p:ext uri="{BB962C8B-B14F-4D97-AF65-F5344CB8AC3E}">
        <p14:creationId xmlns:p14="http://schemas.microsoft.com/office/powerpoint/2010/main" val="18066574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LINGKUNGAN</a:t>
            </a:r>
            <a:endParaRPr lang="en-US" dirty="0"/>
          </a:p>
        </p:txBody>
      </p:sp>
      <p:sp>
        <p:nvSpPr>
          <p:cNvPr id="3" name="Content Placeholder 2"/>
          <p:cNvSpPr>
            <a:spLocks noGrp="1"/>
          </p:cNvSpPr>
          <p:nvPr>
            <p:ph idx="1"/>
          </p:nvPr>
        </p:nvSpPr>
        <p:spPr>
          <a:xfrm>
            <a:off x="457200" y="1600200"/>
            <a:ext cx="8229600" cy="4876800"/>
          </a:xfrm>
        </p:spPr>
        <p:txBody>
          <a:bodyPr>
            <a:normAutofit fontScale="77500" lnSpcReduction="20000"/>
          </a:bodyPr>
          <a:lstStyle/>
          <a:p>
            <a:r>
              <a:rPr lang="en-US" dirty="0" err="1"/>
              <a:t>Lingkungan</a:t>
            </a:r>
            <a:r>
              <a:rPr lang="en-US" dirty="0"/>
              <a:t> (</a:t>
            </a:r>
            <a:r>
              <a:rPr lang="en-US" i="1" dirty="0"/>
              <a:t>environment</a:t>
            </a:r>
            <a:r>
              <a:rPr lang="en-US" dirty="0"/>
              <a:t>): </a:t>
            </a:r>
            <a:r>
              <a:rPr lang="en-US" dirty="0" err="1"/>
              <a:t>semua</a:t>
            </a:r>
            <a:r>
              <a:rPr lang="en-US" dirty="0"/>
              <a:t> </a:t>
            </a:r>
            <a:r>
              <a:rPr lang="en-US" dirty="0" err="1"/>
              <a:t>kondisi</a:t>
            </a:r>
            <a:r>
              <a:rPr lang="en-US" dirty="0"/>
              <a:t> </a:t>
            </a:r>
            <a:r>
              <a:rPr lang="en-US" dirty="0" err="1"/>
              <a:t>dan</a:t>
            </a:r>
            <a:r>
              <a:rPr lang="en-US" dirty="0"/>
              <a:t> </a:t>
            </a:r>
            <a:r>
              <a:rPr lang="en-US" dirty="0" err="1"/>
              <a:t>faktor</a:t>
            </a:r>
            <a:r>
              <a:rPr lang="en-US" dirty="0"/>
              <a:t> </a:t>
            </a:r>
            <a:r>
              <a:rPr lang="en-US" dirty="0" err="1"/>
              <a:t>ekternal</a:t>
            </a:r>
            <a:r>
              <a:rPr lang="en-US" dirty="0"/>
              <a:t> (</a:t>
            </a:r>
            <a:r>
              <a:rPr lang="en-US" dirty="0" err="1"/>
              <a:t>baik</a:t>
            </a:r>
            <a:r>
              <a:rPr lang="en-US" dirty="0"/>
              <a:t> </a:t>
            </a:r>
            <a:r>
              <a:rPr lang="en-US" dirty="0" err="1"/>
              <a:t>hidup</a:t>
            </a:r>
            <a:r>
              <a:rPr lang="en-US" dirty="0"/>
              <a:t> </a:t>
            </a:r>
            <a:r>
              <a:rPr lang="en-US" dirty="0" err="1"/>
              <a:t>maupun</a:t>
            </a:r>
            <a:r>
              <a:rPr lang="en-US" dirty="0"/>
              <a:t> </a:t>
            </a:r>
            <a:r>
              <a:rPr lang="en-US" dirty="0" err="1"/>
              <a:t>tidak</a:t>
            </a:r>
            <a:r>
              <a:rPr lang="en-US" dirty="0"/>
              <a:t> </a:t>
            </a:r>
            <a:r>
              <a:rPr lang="en-US" dirty="0" err="1"/>
              <a:t>hidup</a:t>
            </a:r>
            <a:r>
              <a:rPr lang="en-US" dirty="0"/>
              <a:t>) yang </a:t>
            </a:r>
            <a:r>
              <a:rPr lang="en-US" dirty="0" err="1"/>
              <a:t>mempengaruhi</a:t>
            </a:r>
            <a:r>
              <a:rPr lang="en-US" dirty="0"/>
              <a:t> </a:t>
            </a:r>
            <a:r>
              <a:rPr lang="en-US" dirty="0" err="1"/>
              <a:t>semua</a:t>
            </a:r>
            <a:r>
              <a:rPr lang="en-US" dirty="0"/>
              <a:t> </a:t>
            </a:r>
            <a:r>
              <a:rPr lang="en-US" dirty="0" err="1" smtClean="0"/>
              <a:t>organisme</a:t>
            </a:r>
            <a:r>
              <a:rPr lang="en-US" dirty="0"/>
              <a:t> </a:t>
            </a:r>
            <a:r>
              <a:rPr lang="en-US" dirty="0" smtClean="0"/>
              <a:t>. </a:t>
            </a:r>
            <a:r>
              <a:rPr lang="en-US" dirty="0" err="1" smtClean="0"/>
              <a:t>Terdapat</a:t>
            </a:r>
            <a:r>
              <a:rPr lang="en-US" dirty="0" smtClean="0"/>
              <a:t> </a:t>
            </a:r>
            <a:r>
              <a:rPr lang="en-US" dirty="0" err="1"/>
              <a:t>dua</a:t>
            </a:r>
            <a:r>
              <a:rPr lang="en-US" dirty="0"/>
              <a:t> </a:t>
            </a:r>
            <a:r>
              <a:rPr lang="en-US" dirty="0" err="1"/>
              <a:t>komponen</a:t>
            </a:r>
            <a:r>
              <a:rPr lang="en-US" dirty="0"/>
              <a:t> </a:t>
            </a:r>
            <a:r>
              <a:rPr lang="en-US" dirty="0" err="1"/>
              <a:t>utama</a:t>
            </a:r>
            <a:r>
              <a:rPr lang="en-US" dirty="0"/>
              <a:t> </a:t>
            </a:r>
            <a:r>
              <a:rPr lang="en-US" dirty="0" err="1"/>
              <a:t>lingkungan</a:t>
            </a:r>
            <a:r>
              <a:rPr lang="en-US" dirty="0"/>
              <a:t> </a:t>
            </a:r>
            <a:r>
              <a:rPr lang="en-US" dirty="0" err="1"/>
              <a:t>yaitu</a:t>
            </a:r>
            <a:r>
              <a:rPr lang="en-US" dirty="0" smtClean="0"/>
              <a:t>: </a:t>
            </a:r>
          </a:p>
          <a:p>
            <a:pPr marL="0" indent="0">
              <a:buNone/>
            </a:pPr>
            <a:r>
              <a:rPr lang="en-US" dirty="0"/>
              <a:t> </a:t>
            </a:r>
            <a:r>
              <a:rPr lang="en-US" dirty="0" smtClean="0"/>
              <a:t>   - </a:t>
            </a:r>
            <a:r>
              <a:rPr lang="en-US" dirty="0" err="1" smtClean="0"/>
              <a:t>Biotik</a:t>
            </a:r>
            <a:r>
              <a:rPr lang="en-US" dirty="0" smtClean="0"/>
              <a:t> </a:t>
            </a:r>
            <a:r>
              <a:rPr lang="en-US" dirty="0"/>
              <a:t>: </a:t>
            </a:r>
            <a:r>
              <a:rPr lang="en-US" dirty="0" err="1"/>
              <a:t>makhluk</a:t>
            </a:r>
            <a:r>
              <a:rPr lang="en-US" dirty="0"/>
              <a:t> (</a:t>
            </a:r>
            <a:r>
              <a:rPr lang="en-US" dirty="0" err="1"/>
              <a:t>organisme</a:t>
            </a:r>
            <a:r>
              <a:rPr lang="en-US" dirty="0"/>
              <a:t>) </a:t>
            </a:r>
            <a:r>
              <a:rPr lang="en-US" dirty="0" err="1" smtClean="0"/>
              <a:t>hidup</a:t>
            </a:r>
            <a:r>
              <a:rPr lang="en-US" dirty="0" smtClean="0"/>
              <a:t>,</a:t>
            </a:r>
          </a:p>
          <a:p>
            <a:pPr marL="0" indent="0">
              <a:buNone/>
            </a:pPr>
            <a:r>
              <a:rPr lang="en-US" dirty="0"/>
              <a:t> </a:t>
            </a:r>
            <a:r>
              <a:rPr lang="en-US" dirty="0"/>
              <a:t>   </a:t>
            </a:r>
            <a:r>
              <a:rPr lang="en-US" dirty="0" smtClean="0"/>
              <a:t>- </a:t>
            </a:r>
            <a:r>
              <a:rPr lang="en-US" dirty="0" err="1" smtClean="0"/>
              <a:t>Abiotik</a:t>
            </a:r>
            <a:r>
              <a:rPr lang="en-US" dirty="0"/>
              <a:t> : </a:t>
            </a:r>
            <a:r>
              <a:rPr lang="en-US" dirty="0" err="1"/>
              <a:t>energi</a:t>
            </a:r>
            <a:r>
              <a:rPr lang="en-US" dirty="0"/>
              <a:t>, </a:t>
            </a:r>
            <a:r>
              <a:rPr lang="en-US" dirty="0" err="1"/>
              <a:t>bahan</a:t>
            </a:r>
            <a:r>
              <a:rPr lang="en-US" dirty="0"/>
              <a:t> </a:t>
            </a:r>
            <a:r>
              <a:rPr lang="en-US" dirty="0" err="1"/>
              <a:t>kimia</a:t>
            </a:r>
            <a:r>
              <a:rPr lang="en-US" dirty="0"/>
              <a:t>, </a:t>
            </a:r>
            <a:r>
              <a:rPr lang="en-US" dirty="0" err="1"/>
              <a:t>dll</a:t>
            </a:r>
            <a:r>
              <a:rPr lang="en-US" dirty="0" smtClean="0"/>
              <a:t>.</a:t>
            </a:r>
          </a:p>
          <a:p>
            <a:r>
              <a:rPr lang="en-US" dirty="0" err="1" smtClean="0"/>
              <a:t>Lingkungan</a:t>
            </a:r>
            <a:r>
              <a:rPr lang="en-US" dirty="0" smtClean="0"/>
              <a:t> </a:t>
            </a:r>
            <a:r>
              <a:rPr lang="en-US" dirty="0" err="1" smtClean="0"/>
              <a:t>hidup</a:t>
            </a:r>
            <a:r>
              <a:rPr lang="en-US" dirty="0" smtClean="0"/>
              <a:t> : </a:t>
            </a:r>
            <a:r>
              <a:rPr lang="sv-SE" dirty="0"/>
              <a:t>Ruang yang ditempati suatu makhluk hidup bersama dengan benda hidup dan tak hidup di alam yang ada di Bumi atau bagian dari Bumi, yang berfungsi secara alami tanpa campur tangan manusia yang berlebihan</a:t>
            </a:r>
            <a:r>
              <a:rPr lang="sv-SE" dirty="0" smtClean="0"/>
              <a:t>.</a:t>
            </a:r>
          </a:p>
          <a:p>
            <a:r>
              <a:rPr lang="sv-SE" dirty="0"/>
              <a:t>Lawan dari lingkungan hidup adalah lingkungan buatan, yang mencakup wilayah dan komponen-komponennya yang banyak dipengaruhi oleh manusia</a:t>
            </a:r>
            <a:r>
              <a:rPr lang="sv-SE" dirty="0" smtClean="0"/>
              <a:t>.</a:t>
            </a:r>
            <a:endParaRPr lang="en-US" dirty="0"/>
          </a:p>
          <a:p>
            <a:endParaRPr lang="en-US" dirty="0"/>
          </a:p>
        </p:txBody>
      </p:sp>
    </p:spTree>
    <p:extLst>
      <p:ext uri="{BB962C8B-B14F-4D97-AF65-F5344CB8AC3E}">
        <p14:creationId xmlns:p14="http://schemas.microsoft.com/office/powerpoint/2010/main" val="26480594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Analisis</a:t>
            </a:r>
            <a:r>
              <a:rPr lang="en-US" dirty="0"/>
              <a:t> </a:t>
            </a:r>
            <a:r>
              <a:rPr lang="en-US" dirty="0" err="1"/>
              <a:t>Mengenai</a:t>
            </a:r>
            <a:r>
              <a:rPr lang="en-US" dirty="0"/>
              <a:t> </a:t>
            </a:r>
            <a:r>
              <a:rPr lang="en-US" dirty="0" err="1"/>
              <a:t>Dampak</a:t>
            </a:r>
            <a:r>
              <a:rPr lang="en-US" dirty="0"/>
              <a:t> </a:t>
            </a:r>
            <a:r>
              <a:rPr lang="en-US" dirty="0" err="1"/>
              <a:t>Lingkungan</a:t>
            </a:r>
            <a:endParaRPr lang="en-US" dirty="0"/>
          </a:p>
        </p:txBody>
      </p:sp>
      <p:sp>
        <p:nvSpPr>
          <p:cNvPr id="3" name="Content Placeholder 2"/>
          <p:cNvSpPr>
            <a:spLocks noGrp="1"/>
          </p:cNvSpPr>
          <p:nvPr>
            <p:ph idx="1"/>
          </p:nvPr>
        </p:nvSpPr>
        <p:spPr>
          <a:xfrm>
            <a:off x="457200" y="1600200"/>
            <a:ext cx="8229600" cy="4953000"/>
          </a:xfrm>
        </p:spPr>
        <p:txBody>
          <a:bodyPr>
            <a:normAutofit fontScale="85000" lnSpcReduction="20000"/>
          </a:bodyPr>
          <a:lstStyle/>
          <a:p>
            <a:r>
              <a:rPr lang="en-US" dirty="0" err="1"/>
              <a:t>Analisis</a:t>
            </a:r>
            <a:r>
              <a:rPr lang="en-US" dirty="0"/>
              <a:t> </a:t>
            </a:r>
            <a:r>
              <a:rPr lang="en-US" dirty="0" err="1"/>
              <a:t>Mengenai</a:t>
            </a:r>
            <a:r>
              <a:rPr lang="en-US" dirty="0"/>
              <a:t> </a:t>
            </a:r>
            <a:r>
              <a:rPr lang="en-US" dirty="0" err="1"/>
              <a:t>Dampak</a:t>
            </a:r>
            <a:r>
              <a:rPr lang="en-US" dirty="0"/>
              <a:t> </a:t>
            </a:r>
            <a:r>
              <a:rPr lang="en-US" dirty="0" err="1"/>
              <a:t>Lingkungan</a:t>
            </a:r>
            <a:r>
              <a:rPr lang="en-US" dirty="0"/>
              <a:t> (AMDAL) </a:t>
            </a:r>
            <a:r>
              <a:rPr lang="en-US" dirty="0" err="1"/>
              <a:t>adalah</a:t>
            </a:r>
            <a:r>
              <a:rPr lang="en-US" dirty="0"/>
              <a:t> </a:t>
            </a:r>
            <a:r>
              <a:rPr lang="en-US" dirty="0" err="1"/>
              <a:t>kajian</a:t>
            </a:r>
            <a:r>
              <a:rPr lang="en-US" dirty="0"/>
              <a:t> </a:t>
            </a:r>
            <a:r>
              <a:rPr lang="en-US" dirty="0" err="1"/>
              <a:t>mengenai</a:t>
            </a:r>
            <a:r>
              <a:rPr lang="en-US" dirty="0"/>
              <a:t> </a:t>
            </a:r>
            <a:r>
              <a:rPr lang="en-US" dirty="0" err="1"/>
              <a:t>dampak</a:t>
            </a:r>
            <a:r>
              <a:rPr lang="en-US" dirty="0"/>
              <a:t> </a:t>
            </a:r>
            <a:r>
              <a:rPr lang="en-US" dirty="0" err="1"/>
              <a:t>besar</a:t>
            </a:r>
            <a:r>
              <a:rPr lang="en-US" dirty="0"/>
              <a:t> </a:t>
            </a:r>
            <a:r>
              <a:rPr lang="en-US" dirty="0" err="1"/>
              <a:t>dan</a:t>
            </a:r>
            <a:r>
              <a:rPr lang="en-US" dirty="0"/>
              <a:t> </a:t>
            </a:r>
            <a:r>
              <a:rPr lang="en-US" dirty="0" err="1"/>
              <a:t>penting</a:t>
            </a:r>
            <a:r>
              <a:rPr lang="en-US" dirty="0"/>
              <a:t> </a:t>
            </a:r>
            <a:r>
              <a:rPr lang="en-US" dirty="0" err="1"/>
              <a:t>suatu</a:t>
            </a:r>
            <a:r>
              <a:rPr lang="en-US" dirty="0"/>
              <a:t> </a:t>
            </a:r>
            <a:r>
              <a:rPr lang="en-US" dirty="0" err="1"/>
              <a:t>usaha</a:t>
            </a:r>
            <a:r>
              <a:rPr lang="en-US" dirty="0"/>
              <a:t> </a:t>
            </a:r>
            <a:r>
              <a:rPr lang="en-US" dirty="0" err="1"/>
              <a:t>dan</a:t>
            </a:r>
            <a:r>
              <a:rPr lang="en-US" dirty="0"/>
              <a:t>/</a:t>
            </a:r>
            <a:r>
              <a:rPr lang="en-US" dirty="0" err="1"/>
              <a:t>atau</a:t>
            </a:r>
            <a:r>
              <a:rPr lang="en-US" dirty="0"/>
              <a:t> </a:t>
            </a:r>
            <a:r>
              <a:rPr lang="en-US" dirty="0" err="1"/>
              <a:t>kegiatan</a:t>
            </a:r>
            <a:r>
              <a:rPr lang="en-US" dirty="0"/>
              <a:t> yang </a:t>
            </a:r>
            <a:r>
              <a:rPr lang="en-US" dirty="0" err="1"/>
              <a:t>direncanakan</a:t>
            </a:r>
            <a:r>
              <a:rPr lang="en-US" dirty="0"/>
              <a:t> </a:t>
            </a:r>
            <a:r>
              <a:rPr lang="en-US" dirty="0" err="1"/>
              <a:t>pada</a:t>
            </a:r>
            <a:r>
              <a:rPr lang="en-US" dirty="0"/>
              <a:t> </a:t>
            </a:r>
            <a:r>
              <a:rPr lang="en-US" dirty="0" err="1"/>
              <a:t>lingkungan</a:t>
            </a:r>
            <a:r>
              <a:rPr lang="en-US" dirty="0"/>
              <a:t> </a:t>
            </a:r>
            <a:r>
              <a:rPr lang="en-US" dirty="0" err="1"/>
              <a:t>hidup</a:t>
            </a:r>
            <a:r>
              <a:rPr lang="en-US" dirty="0"/>
              <a:t> yang </a:t>
            </a:r>
            <a:r>
              <a:rPr lang="en-US" dirty="0" err="1"/>
              <a:t>diperlukan</a:t>
            </a:r>
            <a:r>
              <a:rPr lang="en-US" dirty="0"/>
              <a:t> </a:t>
            </a:r>
            <a:r>
              <a:rPr lang="en-US" dirty="0" err="1"/>
              <a:t>bagi</a:t>
            </a:r>
            <a:r>
              <a:rPr lang="en-US" dirty="0"/>
              <a:t> proses </a:t>
            </a:r>
            <a:r>
              <a:rPr lang="en-US" dirty="0" err="1"/>
              <a:t>pengambilan</a:t>
            </a:r>
            <a:r>
              <a:rPr lang="en-US" dirty="0"/>
              <a:t> </a:t>
            </a:r>
            <a:r>
              <a:rPr lang="en-US" dirty="0" err="1"/>
              <a:t>keputusan</a:t>
            </a:r>
            <a:r>
              <a:rPr lang="en-US" dirty="0"/>
              <a:t> </a:t>
            </a:r>
            <a:r>
              <a:rPr lang="en-US" dirty="0" err="1"/>
              <a:t>tentang</a:t>
            </a:r>
            <a:r>
              <a:rPr lang="en-US" dirty="0"/>
              <a:t> </a:t>
            </a:r>
            <a:r>
              <a:rPr lang="en-US" dirty="0" err="1"/>
              <a:t>penyelenggaraan</a:t>
            </a:r>
            <a:r>
              <a:rPr lang="en-US" dirty="0"/>
              <a:t> </a:t>
            </a:r>
            <a:r>
              <a:rPr lang="en-US" dirty="0" err="1"/>
              <a:t>usaha</a:t>
            </a:r>
            <a:r>
              <a:rPr lang="en-US" dirty="0"/>
              <a:t> </a:t>
            </a:r>
            <a:r>
              <a:rPr lang="en-US" dirty="0" err="1"/>
              <a:t>dan</a:t>
            </a:r>
            <a:r>
              <a:rPr lang="en-US" dirty="0"/>
              <a:t>/</a:t>
            </a:r>
            <a:r>
              <a:rPr lang="en-US" dirty="0" err="1"/>
              <a:t>atau</a:t>
            </a:r>
            <a:r>
              <a:rPr lang="en-US" dirty="0"/>
              <a:t> </a:t>
            </a:r>
            <a:r>
              <a:rPr lang="en-US" dirty="0" err="1"/>
              <a:t>kegiatan</a:t>
            </a:r>
            <a:r>
              <a:rPr lang="en-US" dirty="0"/>
              <a:t> di Indonesia. </a:t>
            </a:r>
          </a:p>
          <a:p>
            <a:r>
              <a:rPr lang="en-US" dirty="0" smtClean="0"/>
              <a:t>AMDAL </a:t>
            </a:r>
            <a:r>
              <a:rPr lang="en-US" dirty="0" err="1"/>
              <a:t>ini</a:t>
            </a:r>
            <a:r>
              <a:rPr lang="en-US" dirty="0"/>
              <a:t> </a:t>
            </a:r>
            <a:r>
              <a:rPr lang="en-US" dirty="0" err="1"/>
              <a:t>dibuat</a:t>
            </a:r>
            <a:r>
              <a:rPr lang="en-US" dirty="0"/>
              <a:t> </a:t>
            </a:r>
            <a:r>
              <a:rPr lang="en-US" dirty="0" err="1"/>
              <a:t>saat</a:t>
            </a:r>
            <a:r>
              <a:rPr lang="en-US" dirty="0"/>
              <a:t> </a:t>
            </a:r>
            <a:r>
              <a:rPr lang="en-US" dirty="0" err="1"/>
              <a:t>perencanaan</a:t>
            </a:r>
            <a:r>
              <a:rPr lang="en-US" dirty="0"/>
              <a:t> </a:t>
            </a:r>
            <a:r>
              <a:rPr lang="en-US" dirty="0" err="1"/>
              <a:t>suatu</a:t>
            </a:r>
            <a:r>
              <a:rPr lang="en-US" dirty="0"/>
              <a:t> </a:t>
            </a:r>
            <a:r>
              <a:rPr lang="en-US" dirty="0" err="1"/>
              <a:t>proyek</a:t>
            </a:r>
            <a:r>
              <a:rPr lang="en-US" dirty="0"/>
              <a:t> yang </a:t>
            </a:r>
            <a:r>
              <a:rPr lang="en-US" dirty="0" err="1"/>
              <a:t>diperkirakan</a:t>
            </a:r>
            <a:r>
              <a:rPr lang="en-US" dirty="0"/>
              <a:t> </a:t>
            </a:r>
            <a:r>
              <a:rPr lang="en-US" dirty="0" err="1"/>
              <a:t>akan</a:t>
            </a:r>
            <a:r>
              <a:rPr lang="en-US" dirty="0"/>
              <a:t> </a:t>
            </a:r>
            <a:r>
              <a:rPr lang="en-US" dirty="0" err="1"/>
              <a:t>memberikan</a:t>
            </a:r>
            <a:r>
              <a:rPr lang="en-US" dirty="0"/>
              <a:t> </a:t>
            </a:r>
            <a:r>
              <a:rPr lang="en-US" dirty="0" err="1"/>
              <a:t>pengaruh</a:t>
            </a:r>
            <a:r>
              <a:rPr lang="en-US" dirty="0"/>
              <a:t> </a:t>
            </a:r>
            <a:r>
              <a:rPr lang="en-US" dirty="0" err="1"/>
              <a:t>terhadap</a:t>
            </a:r>
            <a:r>
              <a:rPr lang="en-US" dirty="0"/>
              <a:t> </a:t>
            </a:r>
            <a:r>
              <a:rPr lang="en-US" dirty="0" err="1"/>
              <a:t>lingkungan</a:t>
            </a:r>
            <a:r>
              <a:rPr lang="en-US" dirty="0"/>
              <a:t> </a:t>
            </a:r>
            <a:r>
              <a:rPr lang="en-US" dirty="0" err="1"/>
              <a:t>hidup</a:t>
            </a:r>
            <a:r>
              <a:rPr lang="en-US" dirty="0"/>
              <a:t> di </a:t>
            </a:r>
            <a:r>
              <a:rPr lang="en-US" dirty="0" err="1"/>
              <a:t>sekitarnya</a:t>
            </a:r>
            <a:r>
              <a:rPr lang="en-US" dirty="0"/>
              <a:t>. </a:t>
            </a:r>
          </a:p>
          <a:p>
            <a:r>
              <a:rPr lang="en-US" dirty="0" smtClean="0"/>
              <a:t>“</a:t>
            </a:r>
            <a:r>
              <a:rPr lang="en-US" dirty="0" err="1"/>
              <a:t>Lingkungan</a:t>
            </a:r>
            <a:r>
              <a:rPr lang="en-US" dirty="0"/>
              <a:t> </a:t>
            </a:r>
            <a:r>
              <a:rPr lang="en-US" dirty="0" err="1"/>
              <a:t>hidup</a:t>
            </a:r>
            <a:r>
              <a:rPr lang="en-US" dirty="0"/>
              <a:t>” yang </a:t>
            </a:r>
            <a:r>
              <a:rPr lang="en-US" dirty="0" err="1"/>
              <a:t>dimaksudkan</a:t>
            </a:r>
            <a:r>
              <a:rPr lang="en-US" dirty="0"/>
              <a:t>  di </a:t>
            </a:r>
            <a:r>
              <a:rPr lang="en-US" dirty="0" err="1"/>
              <a:t>sini</a:t>
            </a:r>
            <a:r>
              <a:rPr lang="en-US" dirty="0"/>
              <a:t> </a:t>
            </a:r>
            <a:r>
              <a:rPr lang="en-US" dirty="0" err="1"/>
              <a:t>adalah</a:t>
            </a:r>
            <a:r>
              <a:rPr lang="en-US" dirty="0"/>
              <a:t> </a:t>
            </a:r>
            <a:r>
              <a:rPr lang="en-US" dirty="0" err="1"/>
              <a:t>aspek</a:t>
            </a:r>
            <a:r>
              <a:rPr lang="en-US" dirty="0"/>
              <a:t> </a:t>
            </a:r>
            <a:r>
              <a:rPr lang="en-US" dirty="0" err="1"/>
              <a:t>Abiotik</a:t>
            </a:r>
            <a:r>
              <a:rPr lang="en-US" dirty="0"/>
              <a:t>, </a:t>
            </a:r>
            <a:r>
              <a:rPr lang="en-US" dirty="0" err="1"/>
              <a:t>Biotik</a:t>
            </a:r>
            <a:r>
              <a:rPr lang="en-US" dirty="0"/>
              <a:t>, </a:t>
            </a:r>
            <a:r>
              <a:rPr lang="en-US" dirty="0" err="1"/>
              <a:t>dan</a:t>
            </a:r>
            <a:r>
              <a:rPr lang="en-US" dirty="0"/>
              <a:t> </a:t>
            </a:r>
            <a:r>
              <a:rPr lang="en-US" dirty="0" err="1"/>
              <a:t>Kultural</a:t>
            </a:r>
            <a:r>
              <a:rPr lang="en-US" dirty="0"/>
              <a:t>. </a:t>
            </a:r>
          </a:p>
          <a:p>
            <a:r>
              <a:rPr lang="en-US" dirty="0" err="1" smtClean="0"/>
              <a:t>Dasar</a:t>
            </a:r>
            <a:r>
              <a:rPr lang="en-US" dirty="0" smtClean="0"/>
              <a:t> </a:t>
            </a:r>
            <a:r>
              <a:rPr lang="en-US" dirty="0" err="1"/>
              <a:t>hukum</a:t>
            </a:r>
            <a:r>
              <a:rPr lang="en-US" dirty="0"/>
              <a:t> AMDAL </a:t>
            </a:r>
            <a:r>
              <a:rPr lang="en-US" dirty="0" err="1"/>
              <a:t>adalah</a:t>
            </a:r>
            <a:r>
              <a:rPr lang="en-US" dirty="0"/>
              <a:t> </a:t>
            </a:r>
            <a:r>
              <a:rPr lang="en-US" dirty="0" err="1"/>
              <a:t>Peraturan</a:t>
            </a:r>
            <a:r>
              <a:rPr lang="en-US" dirty="0"/>
              <a:t> </a:t>
            </a:r>
            <a:r>
              <a:rPr lang="en-US" dirty="0" err="1"/>
              <a:t>Pemerintah</a:t>
            </a:r>
            <a:r>
              <a:rPr lang="en-US" dirty="0"/>
              <a:t> No. 27 </a:t>
            </a:r>
            <a:r>
              <a:rPr lang="en-US" dirty="0" err="1"/>
              <a:t>Tahun</a:t>
            </a:r>
            <a:r>
              <a:rPr lang="en-US" dirty="0"/>
              <a:t> 1999 </a:t>
            </a:r>
            <a:r>
              <a:rPr lang="en-US" dirty="0" err="1"/>
              <a:t>tentang</a:t>
            </a:r>
            <a:r>
              <a:rPr lang="en-US" dirty="0"/>
              <a:t> "</a:t>
            </a:r>
            <a:r>
              <a:rPr lang="en-US" dirty="0" err="1"/>
              <a:t>Analisis</a:t>
            </a:r>
            <a:r>
              <a:rPr lang="en-US" dirty="0"/>
              <a:t> </a:t>
            </a:r>
            <a:r>
              <a:rPr lang="en-US" dirty="0" err="1"/>
              <a:t>Mengenai</a:t>
            </a:r>
            <a:r>
              <a:rPr lang="en-US" dirty="0"/>
              <a:t> </a:t>
            </a:r>
            <a:r>
              <a:rPr lang="en-US" dirty="0" err="1"/>
              <a:t>Dampak</a:t>
            </a:r>
            <a:r>
              <a:rPr lang="en-US" dirty="0"/>
              <a:t> </a:t>
            </a:r>
            <a:r>
              <a:rPr lang="en-US" dirty="0" err="1"/>
              <a:t>Lingkungan</a:t>
            </a:r>
            <a:r>
              <a:rPr lang="en-US" dirty="0"/>
              <a:t> </a:t>
            </a:r>
            <a:r>
              <a:rPr lang="en-US" dirty="0" err="1"/>
              <a:t>Hidup</a:t>
            </a:r>
            <a:r>
              <a:rPr lang="en-US" dirty="0"/>
              <a:t>".</a:t>
            </a:r>
          </a:p>
          <a:p>
            <a:endParaRPr lang="en-US" dirty="0"/>
          </a:p>
        </p:txBody>
      </p:sp>
    </p:spTree>
    <p:extLst>
      <p:ext uri="{BB962C8B-B14F-4D97-AF65-F5344CB8AC3E}">
        <p14:creationId xmlns:p14="http://schemas.microsoft.com/office/powerpoint/2010/main" val="17681635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KERUSAKAN LINGKUNGAN</a:t>
            </a:r>
            <a:endParaRPr lang="en-US" dirty="0"/>
          </a:p>
        </p:txBody>
      </p:sp>
      <p:sp>
        <p:nvSpPr>
          <p:cNvPr id="3" name="Content Placeholder 2"/>
          <p:cNvSpPr>
            <a:spLocks noGrp="1"/>
          </p:cNvSpPr>
          <p:nvPr>
            <p:ph idx="1"/>
          </p:nvPr>
        </p:nvSpPr>
        <p:spPr/>
        <p:txBody>
          <a:bodyPr>
            <a:normAutofit fontScale="85000" lnSpcReduction="20000"/>
          </a:bodyPr>
          <a:lstStyle/>
          <a:p>
            <a:r>
              <a:rPr lang="en-US" dirty="0" err="1"/>
              <a:t>Kerusakan</a:t>
            </a:r>
            <a:r>
              <a:rPr lang="en-US" dirty="0"/>
              <a:t> </a:t>
            </a:r>
            <a:r>
              <a:rPr lang="en-US" dirty="0" err="1"/>
              <a:t>lingkungan</a:t>
            </a:r>
            <a:r>
              <a:rPr lang="en-US" dirty="0"/>
              <a:t> </a:t>
            </a:r>
            <a:r>
              <a:rPr lang="en-US" dirty="0" err="1"/>
              <a:t>adalah</a:t>
            </a:r>
            <a:r>
              <a:rPr lang="en-US" dirty="0"/>
              <a:t> </a:t>
            </a:r>
            <a:r>
              <a:rPr lang="en-US" dirty="0" err="1"/>
              <a:t>deteriorasi</a:t>
            </a:r>
            <a:r>
              <a:rPr lang="en-US" dirty="0"/>
              <a:t> </a:t>
            </a:r>
            <a:r>
              <a:rPr lang="en-US" dirty="0" err="1"/>
              <a:t>lingkungan</a:t>
            </a:r>
            <a:r>
              <a:rPr lang="en-US" dirty="0"/>
              <a:t> </a:t>
            </a:r>
            <a:r>
              <a:rPr lang="en-US" dirty="0" err="1"/>
              <a:t>dengan</a:t>
            </a:r>
            <a:r>
              <a:rPr lang="en-US" dirty="0"/>
              <a:t> </a:t>
            </a:r>
            <a:r>
              <a:rPr lang="en-US" dirty="0" err="1"/>
              <a:t>hilangnya</a:t>
            </a:r>
            <a:r>
              <a:rPr lang="en-US" dirty="0"/>
              <a:t> </a:t>
            </a:r>
            <a:r>
              <a:rPr lang="en-US" dirty="0" err="1"/>
              <a:t>sumber</a:t>
            </a:r>
            <a:r>
              <a:rPr lang="en-US" dirty="0"/>
              <a:t> </a:t>
            </a:r>
            <a:r>
              <a:rPr lang="en-US" dirty="0" err="1"/>
              <a:t>daya</a:t>
            </a:r>
            <a:r>
              <a:rPr lang="en-US" dirty="0"/>
              <a:t> air, </a:t>
            </a:r>
            <a:r>
              <a:rPr lang="en-US" dirty="0" err="1"/>
              <a:t>udara</a:t>
            </a:r>
            <a:r>
              <a:rPr lang="en-US" dirty="0"/>
              <a:t>, </a:t>
            </a:r>
            <a:r>
              <a:rPr lang="en-US" dirty="0" err="1"/>
              <a:t>dan</a:t>
            </a:r>
            <a:r>
              <a:rPr lang="en-US" dirty="0"/>
              <a:t> </a:t>
            </a:r>
            <a:r>
              <a:rPr lang="en-US" dirty="0" err="1"/>
              <a:t>tanah</a:t>
            </a:r>
            <a:r>
              <a:rPr lang="en-US" dirty="0"/>
              <a:t>; </a:t>
            </a:r>
            <a:r>
              <a:rPr lang="en-US" dirty="0" err="1"/>
              <a:t>kerusakan</a:t>
            </a:r>
            <a:r>
              <a:rPr lang="en-US" dirty="0"/>
              <a:t> </a:t>
            </a:r>
            <a:r>
              <a:rPr lang="en-US" dirty="0" err="1"/>
              <a:t>ekosistem</a:t>
            </a:r>
            <a:r>
              <a:rPr lang="en-US" dirty="0"/>
              <a:t> </a:t>
            </a:r>
            <a:r>
              <a:rPr lang="en-US" dirty="0" err="1"/>
              <a:t>dan</a:t>
            </a:r>
            <a:r>
              <a:rPr lang="en-US" dirty="0"/>
              <a:t> </a:t>
            </a:r>
            <a:r>
              <a:rPr lang="en-US" dirty="0" err="1"/>
              <a:t>punahnya</a:t>
            </a:r>
            <a:r>
              <a:rPr lang="en-US" dirty="0"/>
              <a:t> fauna liar. </a:t>
            </a:r>
            <a:r>
              <a:rPr lang="en-US" dirty="0" err="1"/>
              <a:t>Kerusakan</a:t>
            </a:r>
            <a:r>
              <a:rPr lang="en-US" dirty="0"/>
              <a:t> </a:t>
            </a:r>
            <a:r>
              <a:rPr lang="en-US" dirty="0" err="1"/>
              <a:t>lingkungan</a:t>
            </a:r>
            <a:r>
              <a:rPr lang="en-US" dirty="0"/>
              <a:t> </a:t>
            </a:r>
            <a:r>
              <a:rPr lang="en-US" dirty="0" err="1"/>
              <a:t>adalah</a:t>
            </a:r>
            <a:r>
              <a:rPr lang="en-US" dirty="0"/>
              <a:t> </a:t>
            </a:r>
            <a:r>
              <a:rPr lang="en-US" dirty="0" err="1"/>
              <a:t>salah</a:t>
            </a:r>
            <a:r>
              <a:rPr lang="en-US" dirty="0"/>
              <a:t> </a:t>
            </a:r>
            <a:r>
              <a:rPr lang="en-US" dirty="0" err="1"/>
              <a:t>satu</a:t>
            </a:r>
            <a:r>
              <a:rPr lang="en-US" dirty="0"/>
              <a:t> </a:t>
            </a:r>
            <a:r>
              <a:rPr lang="en-US" dirty="0" err="1"/>
              <a:t>dari</a:t>
            </a:r>
            <a:r>
              <a:rPr lang="en-US" dirty="0"/>
              <a:t> </a:t>
            </a:r>
            <a:r>
              <a:rPr lang="en-US" dirty="0" err="1"/>
              <a:t>sepuluh</a:t>
            </a:r>
            <a:r>
              <a:rPr lang="en-US" dirty="0"/>
              <a:t> </a:t>
            </a:r>
            <a:r>
              <a:rPr lang="en-US" dirty="0" err="1"/>
              <a:t>ancaman</a:t>
            </a:r>
            <a:r>
              <a:rPr lang="en-US" dirty="0"/>
              <a:t> yang </a:t>
            </a:r>
            <a:r>
              <a:rPr lang="en-US" dirty="0" err="1"/>
              <a:t>secara</a:t>
            </a:r>
            <a:r>
              <a:rPr lang="en-US" dirty="0"/>
              <a:t> </a:t>
            </a:r>
            <a:r>
              <a:rPr lang="en-US" dirty="0" err="1"/>
              <a:t>resmi</a:t>
            </a:r>
            <a:r>
              <a:rPr lang="en-US" dirty="0"/>
              <a:t> </a:t>
            </a:r>
            <a:r>
              <a:rPr lang="en-US" dirty="0" err="1"/>
              <a:t>diperingatkan</a:t>
            </a:r>
            <a:r>
              <a:rPr lang="en-US" dirty="0"/>
              <a:t> </a:t>
            </a:r>
            <a:r>
              <a:rPr lang="en-US" dirty="0" err="1"/>
              <a:t>oleh</a:t>
            </a:r>
            <a:r>
              <a:rPr lang="en-US" dirty="0"/>
              <a:t> High Level Threat Panel </a:t>
            </a:r>
            <a:r>
              <a:rPr lang="en-US" dirty="0" err="1"/>
              <a:t>dari</a:t>
            </a:r>
            <a:r>
              <a:rPr lang="en-US" dirty="0"/>
              <a:t> PBB. </a:t>
            </a:r>
          </a:p>
          <a:p>
            <a:r>
              <a:rPr lang="en-US" dirty="0"/>
              <a:t>The World Resources Institute (WRI), UNEP (United Nations Environment </a:t>
            </a:r>
            <a:r>
              <a:rPr lang="en-US" dirty="0" err="1"/>
              <a:t>Programme</a:t>
            </a:r>
            <a:r>
              <a:rPr lang="en-US" dirty="0"/>
              <a:t>), UNDP (United Nations Development </a:t>
            </a:r>
            <a:r>
              <a:rPr lang="en-US" dirty="0" err="1"/>
              <a:t>Programme</a:t>
            </a:r>
            <a:r>
              <a:rPr lang="en-US" dirty="0"/>
              <a:t>), </a:t>
            </a:r>
            <a:r>
              <a:rPr lang="en-US" dirty="0" err="1"/>
              <a:t>dan</a:t>
            </a:r>
            <a:r>
              <a:rPr lang="en-US" dirty="0"/>
              <a:t> Bank </a:t>
            </a:r>
            <a:r>
              <a:rPr lang="en-US" dirty="0" err="1"/>
              <a:t>Dunia</a:t>
            </a:r>
            <a:r>
              <a:rPr lang="en-US" dirty="0"/>
              <a:t> </a:t>
            </a:r>
            <a:r>
              <a:rPr lang="en-US" dirty="0" err="1"/>
              <a:t>telah</a:t>
            </a:r>
            <a:r>
              <a:rPr lang="en-US" dirty="0"/>
              <a:t> </a:t>
            </a:r>
            <a:r>
              <a:rPr lang="en-US" dirty="0" err="1"/>
              <a:t>melaporkan</a:t>
            </a:r>
            <a:r>
              <a:rPr lang="en-US" dirty="0"/>
              <a:t> </a:t>
            </a:r>
            <a:r>
              <a:rPr lang="en-US" dirty="0" err="1"/>
              <a:t>tentang</a:t>
            </a:r>
            <a:r>
              <a:rPr lang="en-US" dirty="0"/>
              <a:t> </a:t>
            </a:r>
            <a:r>
              <a:rPr lang="en-US" dirty="0" err="1"/>
              <a:t>pentingnya</a:t>
            </a:r>
            <a:r>
              <a:rPr lang="en-US" dirty="0"/>
              <a:t> </a:t>
            </a:r>
            <a:r>
              <a:rPr lang="en-US" dirty="0" err="1"/>
              <a:t>lingkungan</a:t>
            </a:r>
            <a:r>
              <a:rPr lang="en-US" dirty="0"/>
              <a:t> </a:t>
            </a:r>
            <a:r>
              <a:rPr lang="en-US" dirty="0" err="1"/>
              <a:t>dan</a:t>
            </a:r>
            <a:r>
              <a:rPr lang="en-US" dirty="0"/>
              <a:t> </a:t>
            </a:r>
            <a:r>
              <a:rPr lang="en-US" dirty="0" err="1"/>
              <a:t>kaitannya</a:t>
            </a:r>
            <a:r>
              <a:rPr lang="en-US" dirty="0"/>
              <a:t> </a:t>
            </a:r>
            <a:r>
              <a:rPr lang="en-US" dirty="0" err="1"/>
              <a:t>dengan</a:t>
            </a:r>
            <a:r>
              <a:rPr lang="en-US" dirty="0"/>
              <a:t> </a:t>
            </a:r>
            <a:r>
              <a:rPr lang="en-US" dirty="0" err="1"/>
              <a:t>kesehatan</a:t>
            </a:r>
            <a:r>
              <a:rPr lang="en-US" dirty="0"/>
              <a:t> </a:t>
            </a:r>
            <a:r>
              <a:rPr lang="en-US" dirty="0" err="1"/>
              <a:t>manusia</a:t>
            </a:r>
            <a:r>
              <a:rPr lang="en-US" dirty="0"/>
              <a:t>, </a:t>
            </a:r>
            <a:r>
              <a:rPr lang="en-US" dirty="0" err="1"/>
              <a:t>pada</a:t>
            </a:r>
            <a:r>
              <a:rPr lang="en-US" dirty="0"/>
              <a:t> </a:t>
            </a:r>
            <a:r>
              <a:rPr lang="en-US" dirty="0" err="1"/>
              <a:t>tanggal</a:t>
            </a:r>
            <a:r>
              <a:rPr lang="en-US" dirty="0"/>
              <a:t> 1 Mei 1998.</a:t>
            </a:r>
          </a:p>
          <a:p>
            <a:endParaRPr lang="en-US" dirty="0"/>
          </a:p>
        </p:txBody>
      </p:sp>
    </p:spTree>
    <p:extLst>
      <p:ext uri="{BB962C8B-B14F-4D97-AF65-F5344CB8AC3E}">
        <p14:creationId xmlns:p14="http://schemas.microsoft.com/office/powerpoint/2010/main" val="8940222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5410200"/>
          </a:xfrm>
        </p:spPr>
        <p:txBody>
          <a:bodyPr>
            <a:normAutofit fontScale="77500" lnSpcReduction="20000"/>
          </a:bodyPr>
          <a:lstStyle/>
          <a:p>
            <a:r>
              <a:rPr lang="en-US" dirty="0" err="1"/>
              <a:t>Kerusakan</a:t>
            </a:r>
            <a:r>
              <a:rPr lang="en-US" dirty="0"/>
              <a:t> </a:t>
            </a:r>
            <a:r>
              <a:rPr lang="en-US" dirty="0" err="1"/>
              <a:t>lngkungan</a:t>
            </a:r>
            <a:r>
              <a:rPr lang="en-US" dirty="0"/>
              <a:t> </a:t>
            </a:r>
            <a:r>
              <a:rPr lang="en-US" dirty="0" err="1"/>
              <a:t>terdiri</a:t>
            </a:r>
            <a:r>
              <a:rPr lang="en-US" dirty="0"/>
              <a:t> </a:t>
            </a:r>
            <a:r>
              <a:rPr lang="en-US" dirty="0" err="1"/>
              <a:t>dari</a:t>
            </a:r>
            <a:r>
              <a:rPr lang="en-US" dirty="0"/>
              <a:t> </a:t>
            </a:r>
            <a:r>
              <a:rPr lang="en-US" dirty="0" err="1"/>
              <a:t>berbagai</a:t>
            </a:r>
            <a:r>
              <a:rPr lang="en-US" dirty="0"/>
              <a:t> </a:t>
            </a:r>
            <a:r>
              <a:rPr lang="en-US" dirty="0" err="1"/>
              <a:t>tipe</a:t>
            </a:r>
            <a:r>
              <a:rPr lang="en-US" dirty="0"/>
              <a:t>. </a:t>
            </a:r>
            <a:r>
              <a:rPr lang="en-US" dirty="0" err="1"/>
              <a:t>Ketika</a:t>
            </a:r>
            <a:r>
              <a:rPr lang="en-US" dirty="0"/>
              <a:t> </a:t>
            </a:r>
            <a:r>
              <a:rPr lang="en-US" dirty="0" err="1"/>
              <a:t>alam</a:t>
            </a:r>
            <a:r>
              <a:rPr lang="en-US" dirty="0"/>
              <a:t> </a:t>
            </a:r>
            <a:r>
              <a:rPr lang="en-US" dirty="0" err="1"/>
              <a:t>rusak</a:t>
            </a:r>
            <a:r>
              <a:rPr lang="en-US" dirty="0"/>
              <a:t> </a:t>
            </a:r>
            <a:r>
              <a:rPr lang="en-US" dirty="0" err="1"/>
              <a:t>dihancurkan</a:t>
            </a:r>
            <a:r>
              <a:rPr lang="en-US" dirty="0"/>
              <a:t> </a:t>
            </a:r>
            <a:r>
              <a:rPr lang="en-US" dirty="0" err="1"/>
              <a:t>dan</a:t>
            </a:r>
            <a:r>
              <a:rPr lang="en-US" dirty="0"/>
              <a:t> </a:t>
            </a:r>
            <a:r>
              <a:rPr lang="en-US" dirty="0" err="1"/>
              <a:t>sumber</a:t>
            </a:r>
            <a:r>
              <a:rPr lang="en-US" dirty="0"/>
              <a:t> </a:t>
            </a:r>
            <a:r>
              <a:rPr lang="en-US" dirty="0" err="1"/>
              <a:t>daya</a:t>
            </a:r>
            <a:r>
              <a:rPr lang="en-US" dirty="0"/>
              <a:t> </a:t>
            </a:r>
            <a:r>
              <a:rPr lang="en-US" dirty="0" err="1"/>
              <a:t>menghilang</a:t>
            </a:r>
            <a:r>
              <a:rPr lang="en-US" dirty="0"/>
              <a:t>, </a:t>
            </a:r>
            <a:r>
              <a:rPr lang="en-US" dirty="0" err="1"/>
              <a:t>maka</a:t>
            </a:r>
            <a:r>
              <a:rPr lang="en-US" dirty="0"/>
              <a:t> </a:t>
            </a:r>
            <a:r>
              <a:rPr lang="en-US" dirty="0" err="1"/>
              <a:t>lingkungan</a:t>
            </a:r>
            <a:r>
              <a:rPr lang="en-US" dirty="0"/>
              <a:t> </a:t>
            </a:r>
            <a:r>
              <a:rPr lang="en-US" dirty="0" err="1"/>
              <a:t>sedang</a:t>
            </a:r>
            <a:r>
              <a:rPr lang="en-US" dirty="0"/>
              <a:t> </a:t>
            </a:r>
            <a:r>
              <a:rPr lang="en-US" dirty="0" err="1"/>
              <a:t>mengalami</a:t>
            </a:r>
            <a:r>
              <a:rPr lang="en-US" dirty="0"/>
              <a:t> </a:t>
            </a:r>
            <a:r>
              <a:rPr lang="en-US" dirty="0" err="1"/>
              <a:t>kerusakan</a:t>
            </a:r>
            <a:r>
              <a:rPr lang="en-US" dirty="0"/>
              <a:t>. </a:t>
            </a:r>
            <a:r>
              <a:rPr lang="en-US" i="1" dirty="0"/>
              <a:t>Environmental Change and Human Health</a:t>
            </a:r>
            <a:r>
              <a:rPr lang="en-US" dirty="0"/>
              <a:t>, </a:t>
            </a:r>
            <a:r>
              <a:rPr lang="en-US" dirty="0" err="1"/>
              <a:t>bagian</a:t>
            </a:r>
            <a:r>
              <a:rPr lang="en-US" dirty="0"/>
              <a:t> </a:t>
            </a:r>
            <a:r>
              <a:rPr lang="en-US" dirty="0" err="1"/>
              <a:t>khusus</a:t>
            </a:r>
            <a:r>
              <a:rPr lang="en-US" dirty="0"/>
              <a:t> </a:t>
            </a:r>
            <a:r>
              <a:rPr lang="en-US" dirty="0" err="1"/>
              <a:t>dari</a:t>
            </a:r>
            <a:r>
              <a:rPr lang="en-US" dirty="0"/>
              <a:t> </a:t>
            </a:r>
            <a:r>
              <a:rPr lang="en-US" dirty="0" err="1"/>
              <a:t>laporan</a:t>
            </a:r>
            <a:r>
              <a:rPr lang="en-US" dirty="0"/>
              <a:t> World Resources 1998-99 </a:t>
            </a:r>
            <a:r>
              <a:rPr lang="en-US" dirty="0" err="1"/>
              <a:t>menjelaskan</a:t>
            </a:r>
            <a:r>
              <a:rPr lang="en-US" dirty="0"/>
              <a:t> </a:t>
            </a:r>
            <a:r>
              <a:rPr lang="en-US" dirty="0" err="1"/>
              <a:t>bahwa</a:t>
            </a:r>
            <a:r>
              <a:rPr lang="en-US" dirty="0"/>
              <a:t> </a:t>
            </a:r>
            <a:r>
              <a:rPr lang="en-US" dirty="0" err="1">
                <a:hlinkClick r:id="rId2" tooltip="Penyakit"/>
              </a:rPr>
              <a:t>penyakit</a:t>
            </a:r>
            <a:r>
              <a:rPr lang="en-US" dirty="0"/>
              <a:t> yang </a:t>
            </a:r>
            <a:r>
              <a:rPr lang="en-US" dirty="0" err="1"/>
              <a:t>dapat</a:t>
            </a:r>
            <a:r>
              <a:rPr lang="en-US" dirty="0"/>
              <a:t> </a:t>
            </a:r>
            <a:r>
              <a:rPr lang="en-US" dirty="0" err="1"/>
              <a:t>dicegah</a:t>
            </a:r>
            <a:r>
              <a:rPr lang="en-US" dirty="0"/>
              <a:t> </a:t>
            </a:r>
            <a:r>
              <a:rPr lang="en-US" dirty="0" err="1"/>
              <a:t>dan</a:t>
            </a:r>
            <a:r>
              <a:rPr lang="en-US" dirty="0"/>
              <a:t> </a:t>
            </a:r>
            <a:r>
              <a:rPr lang="en-US" dirty="0" err="1">
                <a:hlinkClick r:id="rId3" tooltip="Kematian dini (halaman belum tersedia)"/>
              </a:rPr>
              <a:t>kematian</a:t>
            </a:r>
            <a:r>
              <a:rPr lang="en-US" dirty="0">
                <a:hlinkClick r:id="rId3" tooltip="Kematian dini (halaman belum tersedia)"/>
              </a:rPr>
              <a:t> </a:t>
            </a:r>
            <a:r>
              <a:rPr lang="en-US" dirty="0" err="1">
                <a:hlinkClick r:id="rId3" tooltip="Kematian dini (halaman belum tersedia)"/>
              </a:rPr>
              <a:t>dini</a:t>
            </a:r>
            <a:r>
              <a:rPr lang="en-US" dirty="0"/>
              <a:t> </a:t>
            </a:r>
            <a:r>
              <a:rPr lang="en-US" dirty="0" err="1"/>
              <a:t>masih</a:t>
            </a:r>
            <a:r>
              <a:rPr lang="en-US" dirty="0"/>
              <a:t> </a:t>
            </a:r>
            <a:r>
              <a:rPr lang="en-US" dirty="0" err="1"/>
              <a:t>terdapat</a:t>
            </a:r>
            <a:r>
              <a:rPr lang="en-US" dirty="0"/>
              <a:t> </a:t>
            </a:r>
            <a:r>
              <a:rPr lang="en-US" dirty="0" err="1"/>
              <a:t>pada</a:t>
            </a:r>
            <a:r>
              <a:rPr lang="en-US" dirty="0"/>
              <a:t> </a:t>
            </a:r>
            <a:r>
              <a:rPr lang="en-US" dirty="0" err="1"/>
              <a:t>jumlah</a:t>
            </a:r>
            <a:r>
              <a:rPr lang="en-US" dirty="0"/>
              <a:t> yang </a:t>
            </a:r>
            <a:r>
              <a:rPr lang="en-US" dirty="0" err="1"/>
              <a:t>sangat</a:t>
            </a:r>
            <a:r>
              <a:rPr lang="en-US" dirty="0"/>
              <a:t> </a:t>
            </a:r>
            <a:r>
              <a:rPr lang="en-US" dirty="0" err="1"/>
              <a:t>tinggi</a:t>
            </a:r>
            <a:r>
              <a:rPr lang="en-US" dirty="0"/>
              <a:t>. </a:t>
            </a:r>
            <a:r>
              <a:rPr lang="en-US" dirty="0" err="1"/>
              <a:t>Jika</a:t>
            </a:r>
            <a:r>
              <a:rPr lang="en-US" dirty="0"/>
              <a:t> </a:t>
            </a:r>
            <a:r>
              <a:rPr lang="en-US" dirty="0" err="1"/>
              <a:t>perubahan</a:t>
            </a:r>
            <a:r>
              <a:rPr lang="en-US" dirty="0"/>
              <a:t> </a:t>
            </a:r>
            <a:r>
              <a:rPr lang="en-US" dirty="0" err="1"/>
              <a:t>besar</a:t>
            </a:r>
            <a:r>
              <a:rPr lang="en-US" dirty="0"/>
              <a:t> </a:t>
            </a:r>
            <a:r>
              <a:rPr lang="en-US" dirty="0" err="1"/>
              <a:t>dilakukan</a:t>
            </a:r>
            <a:r>
              <a:rPr lang="en-US" dirty="0"/>
              <a:t> demi </a:t>
            </a:r>
            <a:r>
              <a:rPr lang="en-US" dirty="0" err="1"/>
              <a:t>kesehatan</a:t>
            </a:r>
            <a:r>
              <a:rPr lang="en-US" dirty="0"/>
              <a:t> </a:t>
            </a:r>
            <a:r>
              <a:rPr lang="en-US" dirty="0" err="1"/>
              <a:t>manusia</a:t>
            </a:r>
            <a:r>
              <a:rPr lang="en-US" dirty="0"/>
              <a:t>, </a:t>
            </a:r>
            <a:r>
              <a:rPr lang="en-US" dirty="0" err="1"/>
              <a:t>jutaan</a:t>
            </a:r>
            <a:r>
              <a:rPr lang="en-US" dirty="0"/>
              <a:t> </a:t>
            </a:r>
            <a:r>
              <a:rPr lang="en-US" dirty="0" err="1"/>
              <a:t>warga</a:t>
            </a:r>
            <a:r>
              <a:rPr lang="en-US" dirty="0"/>
              <a:t> </a:t>
            </a:r>
            <a:r>
              <a:rPr lang="en-US" dirty="0" err="1"/>
              <a:t>dunia</a:t>
            </a:r>
            <a:r>
              <a:rPr lang="en-US" dirty="0"/>
              <a:t> </a:t>
            </a:r>
            <a:r>
              <a:rPr lang="en-US" dirty="0" err="1"/>
              <a:t>akan</a:t>
            </a:r>
            <a:r>
              <a:rPr lang="en-US" dirty="0"/>
              <a:t> </a:t>
            </a:r>
            <a:r>
              <a:rPr lang="en-US" dirty="0" err="1"/>
              <a:t>hidup</a:t>
            </a:r>
            <a:r>
              <a:rPr lang="en-US" dirty="0"/>
              <a:t> </a:t>
            </a:r>
            <a:r>
              <a:rPr lang="en-US" dirty="0" err="1"/>
              <a:t>lebih</a:t>
            </a:r>
            <a:r>
              <a:rPr lang="en-US" dirty="0"/>
              <a:t> lama. </a:t>
            </a:r>
          </a:p>
          <a:p>
            <a:r>
              <a:rPr lang="en-US" dirty="0"/>
              <a:t>Di </a:t>
            </a:r>
            <a:r>
              <a:rPr lang="en-US" dirty="0" err="1"/>
              <a:t>negara</a:t>
            </a:r>
            <a:r>
              <a:rPr lang="en-US" dirty="0"/>
              <a:t> </a:t>
            </a:r>
            <a:r>
              <a:rPr lang="en-US" dirty="0" err="1"/>
              <a:t>termiskin</a:t>
            </a:r>
            <a:r>
              <a:rPr lang="en-US" dirty="0"/>
              <a:t>, </a:t>
            </a:r>
            <a:r>
              <a:rPr lang="en-US" dirty="0" err="1"/>
              <a:t>satu</a:t>
            </a:r>
            <a:r>
              <a:rPr lang="en-US" dirty="0"/>
              <a:t> </a:t>
            </a:r>
            <a:r>
              <a:rPr lang="en-US" dirty="0" err="1"/>
              <a:t>dari</a:t>
            </a:r>
            <a:r>
              <a:rPr lang="en-US" dirty="0"/>
              <a:t> lima </a:t>
            </a:r>
            <a:r>
              <a:rPr lang="en-US" dirty="0" err="1"/>
              <a:t>anak</a:t>
            </a:r>
            <a:r>
              <a:rPr lang="en-US" dirty="0"/>
              <a:t> </a:t>
            </a:r>
            <a:r>
              <a:rPr lang="en-US" dirty="0" err="1"/>
              <a:t>tidak</a:t>
            </a:r>
            <a:r>
              <a:rPr lang="en-US" dirty="0"/>
              <a:t> </a:t>
            </a:r>
            <a:r>
              <a:rPr lang="en-US" dirty="0" err="1"/>
              <a:t>bisa</a:t>
            </a:r>
            <a:r>
              <a:rPr lang="en-US" dirty="0"/>
              <a:t> </a:t>
            </a:r>
            <a:r>
              <a:rPr lang="en-US" dirty="0" err="1"/>
              <a:t>bertahan</a:t>
            </a:r>
            <a:r>
              <a:rPr lang="en-US" dirty="0"/>
              <a:t> </a:t>
            </a:r>
            <a:r>
              <a:rPr lang="en-US" dirty="0" err="1"/>
              <a:t>hidup</a:t>
            </a:r>
            <a:r>
              <a:rPr lang="en-US" dirty="0"/>
              <a:t> </a:t>
            </a:r>
            <a:r>
              <a:rPr lang="en-US" dirty="0" err="1"/>
              <a:t>hingga</a:t>
            </a:r>
            <a:r>
              <a:rPr lang="en-US" dirty="0"/>
              <a:t> </a:t>
            </a:r>
            <a:r>
              <a:rPr lang="en-US" dirty="0" err="1"/>
              <a:t>usia</a:t>
            </a:r>
            <a:r>
              <a:rPr lang="en-US" dirty="0"/>
              <a:t> lima </a:t>
            </a:r>
            <a:r>
              <a:rPr lang="en-US" dirty="0" err="1"/>
              <a:t>tahun</a:t>
            </a:r>
            <a:r>
              <a:rPr lang="en-US" dirty="0"/>
              <a:t>, </a:t>
            </a:r>
            <a:r>
              <a:rPr lang="en-US" dirty="0" err="1"/>
              <a:t>terutama</a:t>
            </a:r>
            <a:r>
              <a:rPr lang="en-US" dirty="0"/>
              <a:t> </a:t>
            </a:r>
            <a:r>
              <a:rPr lang="en-US" dirty="0" err="1"/>
              <a:t>disebabkan</a:t>
            </a:r>
            <a:r>
              <a:rPr lang="en-US" dirty="0"/>
              <a:t> </a:t>
            </a:r>
            <a:r>
              <a:rPr lang="en-US" dirty="0" err="1"/>
              <a:t>oleh</a:t>
            </a:r>
            <a:r>
              <a:rPr lang="en-US" dirty="0"/>
              <a:t> </a:t>
            </a:r>
            <a:r>
              <a:rPr lang="en-US" dirty="0" err="1"/>
              <a:t>penyakit</a:t>
            </a:r>
            <a:r>
              <a:rPr lang="en-US" dirty="0"/>
              <a:t> yang </a:t>
            </a:r>
            <a:r>
              <a:rPr lang="en-US" dirty="0" err="1"/>
              <a:t>hadir</a:t>
            </a:r>
            <a:r>
              <a:rPr lang="en-US" dirty="0"/>
              <a:t> </a:t>
            </a:r>
            <a:r>
              <a:rPr lang="en-US" dirty="0" err="1"/>
              <a:t>karena</a:t>
            </a:r>
            <a:r>
              <a:rPr lang="en-US" dirty="0"/>
              <a:t> </a:t>
            </a:r>
            <a:r>
              <a:rPr lang="en-US" dirty="0" err="1"/>
              <a:t>keadaan</a:t>
            </a:r>
            <a:r>
              <a:rPr lang="en-US" dirty="0"/>
              <a:t> </a:t>
            </a:r>
            <a:r>
              <a:rPr lang="en-US" dirty="0" err="1"/>
              <a:t>lingkungan</a:t>
            </a:r>
            <a:r>
              <a:rPr lang="en-US" dirty="0"/>
              <a:t> yang </a:t>
            </a:r>
            <a:r>
              <a:rPr lang="en-US" dirty="0" err="1"/>
              <a:t>tidak</a:t>
            </a:r>
            <a:r>
              <a:rPr lang="en-US" dirty="0"/>
              <a:t> </a:t>
            </a:r>
            <a:r>
              <a:rPr lang="en-US" dirty="0" err="1"/>
              <a:t>baik</a:t>
            </a:r>
            <a:r>
              <a:rPr lang="en-US" dirty="0"/>
              <a:t>. </a:t>
            </a:r>
            <a:r>
              <a:rPr lang="en-US" dirty="0" err="1"/>
              <a:t>Sebelas</a:t>
            </a:r>
            <a:r>
              <a:rPr lang="en-US" dirty="0"/>
              <a:t> </a:t>
            </a:r>
            <a:r>
              <a:rPr lang="en-US" dirty="0" err="1"/>
              <a:t>juta</a:t>
            </a:r>
            <a:r>
              <a:rPr lang="en-US" dirty="0"/>
              <a:t> </a:t>
            </a:r>
            <a:r>
              <a:rPr lang="en-US" dirty="0" err="1"/>
              <a:t>anak-anak</a:t>
            </a:r>
            <a:r>
              <a:rPr lang="en-US" dirty="0"/>
              <a:t> </a:t>
            </a:r>
            <a:r>
              <a:rPr lang="en-US" dirty="0" err="1"/>
              <a:t>meninggal</a:t>
            </a:r>
            <a:r>
              <a:rPr lang="en-US" dirty="0"/>
              <a:t> </a:t>
            </a:r>
            <a:r>
              <a:rPr lang="en-US" dirty="0" err="1"/>
              <a:t>setiap</a:t>
            </a:r>
            <a:r>
              <a:rPr lang="en-US" dirty="0"/>
              <a:t> </a:t>
            </a:r>
            <a:r>
              <a:rPr lang="en-US" dirty="0" err="1"/>
              <a:t>tahunnya</a:t>
            </a:r>
            <a:r>
              <a:rPr lang="en-US" dirty="0"/>
              <a:t>, </a:t>
            </a:r>
            <a:r>
              <a:rPr lang="en-US" dirty="0" err="1"/>
              <a:t>terutama</a:t>
            </a:r>
            <a:r>
              <a:rPr lang="en-US" dirty="0"/>
              <a:t> </a:t>
            </a:r>
            <a:r>
              <a:rPr lang="en-US" dirty="0" err="1"/>
              <a:t>disebabkan</a:t>
            </a:r>
            <a:r>
              <a:rPr lang="en-US" dirty="0"/>
              <a:t> </a:t>
            </a:r>
            <a:r>
              <a:rPr lang="en-US" dirty="0" err="1"/>
              <a:t>oleh</a:t>
            </a:r>
            <a:r>
              <a:rPr lang="en-US" dirty="0"/>
              <a:t> </a:t>
            </a:r>
            <a:r>
              <a:rPr lang="en-US" dirty="0">
                <a:hlinkClick r:id="rId4" tooltip="Malaria"/>
              </a:rPr>
              <a:t>malaria</a:t>
            </a:r>
            <a:r>
              <a:rPr lang="en-US" dirty="0"/>
              <a:t>, </a:t>
            </a:r>
            <a:r>
              <a:rPr lang="en-US" dirty="0" err="1"/>
              <a:t>diare</a:t>
            </a:r>
            <a:r>
              <a:rPr lang="en-US" dirty="0"/>
              <a:t>, </a:t>
            </a:r>
            <a:r>
              <a:rPr lang="en-US" dirty="0" err="1"/>
              <a:t>dan</a:t>
            </a:r>
            <a:r>
              <a:rPr lang="en-US" dirty="0"/>
              <a:t> </a:t>
            </a:r>
            <a:r>
              <a:rPr lang="en-US" dirty="0" err="1"/>
              <a:t>penyakit</a:t>
            </a:r>
            <a:r>
              <a:rPr lang="en-US" dirty="0"/>
              <a:t> </a:t>
            </a:r>
            <a:r>
              <a:rPr lang="en-US" dirty="0" err="1"/>
              <a:t>pernapasan</a:t>
            </a:r>
            <a:r>
              <a:rPr lang="en-US" dirty="0"/>
              <a:t> </a:t>
            </a:r>
            <a:r>
              <a:rPr lang="en-US" dirty="0" err="1"/>
              <a:t>akut</a:t>
            </a:r>
            <a:r>
              <a:rPr lang="en-US" dirty="0"/>
              <a:t>, </a:t>
            </a:r>
            <a:r>
              <a:rPr lang="en-US" dirty="0" err="1"/>
              <a:t>penyakit</a:t>
            </a:r>
            <a:r>
              <a:rPr lang="en-US" dirty="0"/>
              <a:t> yang </a:t>
            </a:r>
            <a:r>
              <a:rPr lang="en-US" dirty="0" err="1"/>
              <a:t>sesungguhnya</a:t>
            </a:r>
            <a:r>
              <a:rPr lang="en-US" dirty="0"/>
              <a:t> </a:t>
            </a:r>
            <a:r>
              <a:rPr lang="en-US" dirty="0" err="1"/>
              <a:t>sangat</a:t>
            </a:r>
            <a:r>
              <a:rPr lang="en-US" dirty="0"/>
              <a:t> </a:t>
            </a:r>
            <a:r>
              <a:rPr lang="en-US" dirty="0" err="1"/>
              <a:t>mungkin</a:t>
            </a:r>
            <a:r>
              <a:rPr lang="en-US" dirty="0"/>
              <a:t> </a:t>
            </a:r>
            <a:r>
              <a:rPr lang="en-US" dirty="0" err="1"/>
              <a:t>untuk</a:t>
            </a:r>
            <a:r>
              <a:rPr lang="en-US" dirty="0"/>
              <a:t> </a:t>
            </a:r>
            <a:r>
              <a:rPr lang="en-US" dirty="0" err="1" smtClean="0"/>
              <a:t>dicegah</a:t>
            </a:r>
            <a:r>
              <a:rPr lang="en-US" dirty="0" smtClean="0"/>
              <a:t>.</a:t>
            </a:r>
            <a:endParaRPr lang="en-US" dirty="0"/>
          </a:p>
        </p:txBody>
      </p:sp>
    </p:spTree>
    <p:extLst>
      <p:ext uri="{BB962C8B-B14F-4D97-AF65-F5344CB8AC3E}">
        <p14:creationId xmlns:p14="http://schemas.microsoft.com/office/powerpoint/2010/main" val="30593924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Pengertian</a:t>
            </a:r>
            <a:r>
              <a:rPr lang="en-US" dirty="0"/>
              <a:t> </a:t>
            </a:r>
            <a:r>
              <a:rPr lang="en-US" dirty="0" err="1"/>
              <a:t>dan</a:t>
            </a:r>
            <a:r>
              <a:rPr lang="en-US" dirty="0"/>
              <a:t> </a:t>
            </a:r>
            <a:r>
              <a:rPr lang="en-US" dirty="0" err="1"/>
              <a:t>Definisi</a:t>
            </a:r>
            <a:r>
              <a:rPr lang="en-US" dirty="0"/>
              <a:t> </a:t>
            </a:r>
            <a:r>
              <a:rPr lang="en-US" dirty="0" err="1" smtClean="0"/>
              <a:t>Dampak</a:t>
            </a:r>
            <a:endParaRPr lang="en-US" dirty="0"/>
          </a:p>
        </p:txBody>
      </p:sp>
      <p:sp>
        <p:nvSpPr>
          <p:cNvPr id="3" name="Content Placeholder 2"/>
          <p:cNvSpPr>
            <a:spLocks noGrp="1"/>
          </p:cNvSpPr>
          <p:nvPr>
            <p:ph idx="1"/>
          </p:nvPr>
        </p:nvSpPr>
        <p:spPr/>
        <p:txBody>
          <a:bodyPr>
            <a:normAutofit fontScale="85000" lnSpcReduction="20000"/>
          </a:bodyPr>
          <a:lstStyle/>
          <a:p>
            <a:r>
              <a:rPr lang="en-US" dirty="0" err="1"/>
              <a:t>Dampak</a:t>
            </a:r>
            <a:r>
              <a:rPr lang="en-US" dirty="0"/>
              <a:t> </a:t>
            </a:r>
            <a:r>
              <a:rPr lang="en-US" dirty="0" err="1"/>
              <a:t>secara</a:t>
            </a:r>
            <a:r>
              <a:rPr lang="en-US" dirty="0"/>
              <a:t> </a:t>
            </a:r>
            <a:r>
              <a:rPr lang="en-US" dirty="0" err="1"/>
              <a:t>sederhana</a:t>
            </a:r>
            <a:r>
              <a:rPr lang="en-US" dirty="0"/>
              <a:t> </a:t>
            </a:r>
            <a:r>
              <a:rPr lang="en-US" dirty="0" err="1"/>
              <a:t>bisa</a:t>
            </a:r>
            <a:r>
              <a:rPr lang="en-US" dirty="0"/>
              <a:t> </a:t>
            </a:r>
            <a:r>
              <a:rPr lang="en-US" dirty="0" err="1"/>
              <a:t>diartikan</a:t>
            </a:r>
            <a:r>
              <a:rPr lang="en-US" dirty="0"/>
              <a:t> </a:t>
            </a:r>
            <a:r>
              <a:rPr lang="en-US" dirty="0" err="1"/>
              <a:t>sebagai</a:t>
            </a:r>
            <a:r>
              <a:rPr lang="en-US" dirty="0"/>
              <a:t> </a:t>
            </a:r>
            <a:r>
              <a:rPr lang="en-US" dirty="0" err="1"/>
              <a:t>pengaruh</a:t>
            </a:r>
            <a:r>
              <a:rPr lang="en-US" dirty="0"/>
              <a:t> </a:t>
            </a:r>
            <a:r>
              <a:rPr lang="en-US" dirty="0" err="1"/>
              <a:t>atau</a:t>
            </a:r>
            <a:r>
              <a:rPr lang="en-US" dirty="0"/>
              <a:t> </a:t>
            </a:r>
            <a:r>
              <a:rPr lang="en-US" dirty="0" err="1"/>
              <a:t>akibat</a:t>
            </a:r>
            <a:r>
              <a:rPr lang="en-US" dirty="0"/>
              <a:t>. </a:t>
            </a:r>
            <a:r>
              <a:rPr lang="en-US" dirty="0" err="1"/>
              <a:t>Dalam</a:t>
            </a:r>
            <a:r>
              <a:rPr lang="en-US" dirty="0"/>
              <a:t> </a:t>
            </a:r>
            <a:r>
              <a:rPr lang="en-US" dirty="0" err="1"/>
              <a:t>setiap</a:t>
            </a:r>
            <a:r>
              <a:rPr lang="en-US" dirty="0"/>
              <a:t> </a:t>
            </a:r>
            <a:r>
              <a:rPr lang="en-US" dirty="0" err="1"/>
              <a:t>keputusan</a:t>
            </a:r>
            <a:r>
              <a:rPr lang="en-US" dirty="0"/>
              <a:t> yang </a:t>
            </a:r>
            <a:r>
              <a:rPr lang="en-US" dirty="0" err="1"/>
              <a:t>diambil</a:t>
            </a:r>
            <a:r>
              <a:rPr lang="en-US" dirty="0"/>
              <a:t> </a:t>
            </a:r>
            <a:r>
              <a:rPr lang="en-US" dirty="0" err="1"/>
              <a:t>oleh</a:t>
            </a:r>
            <a:r>
              <a:rPr lang="en-US" dirty="0"/>
              <a:t> </a:t>
            </a:r>
            <a:r>
              <a:rPr lang="en-US" dirty="0" err="1"/>
              <a:t>seorang</a:t>
            </a:r>
            <a:r>
              <a:rPr lang="en-US" dirty="0"/>
              <a:t> </a:t>
            </a:r>
            <a:r>
              <a:rPr lang="en-US" dirty="0" err="1"/>
              <a:t>atasan</a:t>
            </a:r>
            <a:r>
              <a:rPr lang="en-US" dirty="0"/>
              <a:t> </a:t>
            </a:r>
            <a:r>
              <a:rPr lang="en-US" dirty="0" err="1"/>
              <a:t>biasanya</a:t>
            </a:r>
            <a:r>
              <a:rPr lang="en-US" dirty="0"/>
              <a:t> </a:t>
            </a:r>
            <a:r>
              <a:rPr lang="en-US" dirty="0" err="1"/>
              <a:t>mempunyai</a:t>
            </a:r>
            <a:r>
              <a:rPr lang="en-US" dirty="0"/>
              <a:t> </a:t>
            </a:r>
            <a:r>
              <a:rPr lang="en-US" dirty="0" err="1"/>
              <a:t>dampak</a:t>
            </a:r>
            <a:r>
              <a:rPr lang="en-US" dirty="0"/>
              <a:t> </a:t>
            </a:r>
            <a:r>
              <a:rPr lang="en-US" dirty="0" err="1"/>
              <a:t>tersendiri</a:t>
            </a:r>
            <a:r>
              <a:rPr lang="en-US" dirty="0"/>
              <a:t>, </a:t>
            </a:r>
            <a:r>
              <a:rPr lang="en-US" dirty="0" err="1"/>
              <a:t>baik</a:t>
            </a:r>
            <a:r>
              <a:rPr lang="en-US" dirty="0"/>
              <a:t> </a:t>
            </a:r>
            <a:r>
              <a:rPr lang="en-US" dirty="0" err="1"/>
              <a:t>itu</a:t>
            </a:r>
            <a:r>
              <a:rPr lang="en-US" dirty="0"/>
              <a:t> </a:t>
            </a:r>
            <a:r>
              <a:rPr lang="en-US" dirty="0" err="1"/>
              <a:t>dampak</a:t>
            </a:r>
            <a:r>
              <a:rPr lang="en-US" dirty="0"/>
              <a:t> </a:t>
            </a:r>
            <a:r>
              <a:rPr lang="en-US" dirty="0" err="1"/>
              <a:t>positif</a:t>
            </a:r>
            <a:r>
              <a:rPr lang="en-US" dirty="0"/>
              <a:t> </a:t>
            </a:r>
            <a:r>
              <a:rPr lang="en-US" dirty="0" err="1"/>
              <a:t>maupun</a:t>
            </a:r>
            <a:r>
              <a:rPr lang="en-US" dirty="0"/>
              <a:t> </a:t>
            </a:r>
            <a:r>
              <a:rPr lang="en-US" dirty="0" err="1"/>
              <a:t>dampak</a:t>
            </a:r>
            <a:r>
              <a:rPr lang="en-US" dirty="0"/>
              <a:t> </a:t>
            </a:r>
            <a:r>
              <a:rPr lang="en-US" dirty="0" err="1"/>
              <a:t>negatif</a:t>
            </a:r>
            <a:r>
              <a:rPr lang="en-US" dirty="0"/>
              <a:t>. </a:t>
            </a:r>
            <a:r>
              <a:rPr lang="en-US" dirty="0" err="1"/>
              <a:t>Dampak</a:t>
            </a:r>
            <a:r>
              <a:rPr lang="en-US" dirty="0"/>
              <a:t> </a:t>
            </a:r>
            <a:r>
              <a:rPr lang="en-US" dirty="0" err="1"/>
              <a:t>juga</a:t>
            </a:r>
            <a:r>
              <a:rPr lang="en-US" dirty="0"/>
              <a:t> </a:t>
            </a:r>
            <a:r>
              <a:rPr lang="en-US" dirty="0" err="1"/>
              <a:t>bisa</a:t>
            </a:r>
            <a:r>
              <a:rPr lang="en-US" dirty="0"/>
              <a:t> </a:t>
            </a:r>
            <a:r>
              <a:rPr lang="en-US" dirty="0" err="1"/>
              <a:t>merupakan</a:t>
            </a:r>
            <a:r>
              <a:rPr lang="en-US" dirty="0"/>
              <a:t> proses </a:t>
            </a:r>
            <a:r>
              <a:rPr lang="en-US" dirty="0" err="1"/>
              <a:t>lanjutan</a:t>
            </a:r>
            <a:r>
              <a:rPr lang="en-US" dirty="0"/>
              <a:t> </a:t>
            </a:r>
            <a:r>
              <a:rPr lang="en-US" dirty="0" err="1"/>
              <a:t>dari</a:t>
            </a:r>
            <a:r>
              <a:rPr lang="en-US" dirty="0"/>
              <a:t> </a:t>
            </a:r>
            <a:r>
              <a:rPr lang="en-US" dirty="0" err="1"/>
              <a:t>sebuah</a:t>
            </a:r>
            <a:r>
              <a:rPr lang="en-US" dirty="0"/>
              <a:t> </a:t>
            </a:r>
            <a:r>
              <a:rPr lang="en-US" dirty="0" err="1"/>
              <a:t>pelaksanaan</a:t>
            </a:r>
            <a:r>
              <a:rPr lang="en-US" dirty="0"/>
              <a:t> </a:t>
            </a:r>
            <a:r>
              <a:rPr lang="en-US" dirty="0" err="1"/>
              <a:t>pengawasan</a:t>
            </a:r>
            <a:r>
              <a:rPr lang="en-US" dirty="0"/>
              <a:t> internal. </a:t>
            </a:r>
            <a:r>
              <a:rPr lang="en-US" dirty="0" err="1"/>
              <a:t>Seorang</a:t>
            </a:r>
            <a:r>
              <a:rPr lang="en-US" dirty="0"/>
              <a:t> </a:t>
            </a:r>
            <a:r>
              <a:rPr lang="en-US" dirty="0" err="1"/>
              <a:t>pemimpin</a:t>
            </a:r>
            <a:r>
              <a:rPr lang="en-US" dirty="0"/>
              <a:t> yang </a:t>
            </a:r>
            <a:r>
              <a:rPr lang="en-US" dirty="0" err="1"/>
              <a:t>handal</a:t>
            </a:r>
            <a:r>
              <a:rPr lang="en-US" dirty="0"/>
              <a:t> </a:t>
            </a:r>
            <a:r>
              <a:rPr lang="en-US" dirty="0" err="1"/>
              <a:t>sudah</a:t>
            </a:r>
            <a:r>
              <a:rPr lang="en-US" dirty="0"/>
              <a:t> </a:t>
            </a:r>
            <a:r>
              <a:rPr lang="en-US" dirty="0" err="1"/>
              <a:t>selayaknya</a:t>
            </a:r>
            <a:r>
              <a:rPr lang="en-US" dirty="0"/>
              <a:t> </a:t>
            </a:r>
            <a:r>
              <a:rPr lang="en-US" dirty="0" err="1"/>
              <a:t>bisa</a:t>
            </a:r>
            <a:r>
              <a:rPr lang="en-US" dirty="0"/>
              <a:t> </a:t>
            </a:r>
            <a:r>
              <a:rPr lang="en-US" dirty="0" err="1"/>
              <a:t>memprediksi</a:t>
            </a:r>
            <a:r>
              <a:rPr lang="en-US" dirty="0"/>
              <a:t> </a:t>
            </a:r>
            <a:r>
              <a:rPr lang="en-US" dirty="0" err="1"/>
              <a:t>jenis</a:t>
            </a:r>
            <a:r>
              <a:rPr lang="en-US" dirty="0"/>
              <a:t> </a:t>
            </a:r>
            <a:r>
              <a:rPr lang="en-US" dirty="0" err="1"/>
              <a:t>dampak</a:t>
            </a:r>
            <a:r>
              <a:rPr lang="en-US" dirty="0"/>
              <a:t> yang </a:t>
            </a:r>
            <a:r>
              <a:rPr lang="en-US" dirty="0" err="1"/>
              <a:t>akan</a:t>
            </a:r>
            <a:r>
              <a:rPr lang="en-US" dirty="0"/>
              <a:t> </a:t>
            </a:r>
            <a:r>
              <a:rPr lang="en-US" dirty="0" err="1"/>
              <a:t>terjadi</a:t>
            </a:r>
            <a:r>
              <a:rPr lang="en-US" dirty="0"/>
              <a:t> </a:t>
            </a:r>
            <a:r>
              <a:rPr lang="en-US" dirty="0" err="1"/>
              <a:t>atas</a:t>
            </a:r>
            <a:r>
              <a:rPr lang="en-US" dirty="0"/>
              <a:t> </a:t>
            </a:r>
            <a:r>
              <a:rPr lang="en-US" dirty="0" err="1"/>
              <a:t>sebuah</a:t>
            </a:r>
            <a:r>
              <a:rPr lang="en-US" dirty="0"/>
              <a:t> </a:t>
            </a:r>
            <a:r>
              <a:rPr lang="en-US" dirty="0" err="1"/>
              <a:t>keputusan</a:t>
            </a:r>
            <a:r>
              <a:rPr lang="en-US" dirty="0"/>
              <a:t> yang </a:t>
            </a:r>
            <a:r>
              <a:rPr lang="en-US" dirty="0" err="1"/>
              <a:t>akan</a:t>
            </a:r>
            <a:r>
              <a:rPr lang="en-US" dirty="0"/>
              <a:t> </a:t>
            </a:r>
            <a:r>
              <a:rPr lang="en-US" dirty="0" err="1"/>
              <a:t>diambil</a:t>
            </a:r>
            <a:r>
              <a:rPr lang="en-US" dirty="0" smtClean="0"/>
              <a:t>.</a:t>
            </a:r>
          </a:p>
          <a:p>
            <a:r>
              <a:rPr lang="en-US" dirty="0"/>
              <a:t>KAMUS BESAR BAHASA INDONESIA</a:t>
            </a:r>
          </a:p>
          <a:p>
            <a:pPr indent="0">
              <a:buNone/>
            </a:pPr>
            <a:r>
              <a:rPr lang="en-US" dirty="0" err="1" smtClean="0"/>
              <a:t>Dampak</a:t>
            </a:r>
            <a:r>
              <a:rPr lang="en-US" dirty="0" smtClean="0"/>
              <a:t> </a:t>
            </a:r>
            <a:r>
              <a:rPr lang="en-US" dirty="0" err="1"/>
              <a:t>adalah</a:t>
            </a:r>
            <a:r>
              <a:rPr lang="en-US" dirty="0"/>
              <a:t> </a:t>
            </a:r>
            <a:r>
              <a:rPr lang="en-US" dirty="0" err="1"/>
              <a:t>pengaruh</a:t>
            </a:r>
            <a:r>
              <a:rPr lang="en-US" dirty="0"/>
              <a:t> </a:t>
            </a:r>
            <a:r>
              <a:rPr lang="en-US" dirty="0" err="1"/>
              <a:t>kuat</a:t>
            </a:r>
            <a:r>
              <a:rPr lang="en-US" dirty="0"/>
              <a:t> yang </a:t>
            </a:r>
            <a:r>
              <a:rPr lang="en-US" dirty="0" err="1"/>
              <a:t>mendatangkan</a:t>
            </a:r>
            <a:r>
              <a:rPr lang="en-US" dirty="0"/>
              <a:t> </a:t>
            </a:r>
            <a:r>
              <a:rPr lang="en-US" dirty="0" err="1"/>
              <a:t>akibat</a:t>
            </a:r>
            <a:r>
              <a:rPr lang="en-US" dirty="0"/>
              <a:t>, </a:t>
            </a:r>
            <a:r>
              <a:rPr lang="en-US" dirty="0" err="1"/>
              <a:t>baik</a:t>
            </a:r>
            <a:r>
              <a:rPr lang="en-US" dirty="0"/>
              <a:t> </a:t>
            </a:r>
            <a:r>
              <a:rPr lang="en-US" dirty="0" err="1"/>
              <a:t>negatif</a:t>
            </a:r>
            <a:r>
              <a:rPr lang="en-US" dirty="0"/>
              <a:t> </a:t>
            </a:r>
            <a:r>
              <a:rPr lang="en-US" dirty="0" err="1"/>
              <a:t>maupun</a:t>
            </a:r>
            <a:r>
              <a:rPr lang="en-US" dirty="0"/>
              <a:t> </a:t>
            </a:r>
            <a:r>
              <a:rPr lang="en-US" dirty="0" err="1"/>
              <a:t>positif</a:t>
            </a:r>
            <a:endParaRPr lang="en-US" dirty="0"/>
          </a:p>
          <a:p>
            <a:endParaRPr lang="en-US" dirty="0"/>
          </a:p>
          <a:p>
            <a:endParaRPr lang="en-US" dirty="0"/>
          </a:p>
        </p:txBody>
      </p:sp>
    </p:spTree>
    <p:extLst>
      <p:ext uri="{BB962C8B-B14F-4D97-AF65-F5344CB8AC3E}">
        <p14:creationId xmlns:p14="http://schemas.microsoft.com/office/powerpoint/2010/main" val="24273097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DAMPAK PENTING</a:t>
            </a:r>
            <a:br>
              <a:rPr lang="en-US" dirty="0"/>
            </a:br>
            <a:r>
              <a:rPr lang="en-US" sz="2700" dirty="0" err="1"/>
              <a:t>Lampiran</a:t>
            </a:r>
            <a:r>
              <a:rPr lang="en-US" sz="2700" dirty="0"/>
              <a:t/>
            </a:r>
            <a:br>
              <a:rPr lang="en-US" sz="2700" dirty="0"/>
            </a:br>
            <a:r>
              <a:rPr lang="en-US" sz="2700" dirty="0" err="1"/>
              <a:t>Keputusan</a:t>
            </a:r>
            <a:r>
              <a:rPr lang="en-US" sz="2700" dirty="0"/>
              <a:t> </a:t>
            </a:r>
            <a:r>
              <a:rPr lang="en-US" sz="2700" dirty="0" err="1"/>
              <a:t>Kepala</a:t>
            </a:r>
            <a:r>
              <a:rPr lang="en-US" sz="2700" dirty="0"/>
              <a:t> </a:t>
            </a:r>
            <a:r>
              <a:rPr lang="en-US" sz="2700" dirty="0" err="1"/>
              <a:t>Badan</a:t>
            </a:r>
            <a:r>
              <a:rPr lang="en-US" sz="2700" dirty="0"/>
              <a:t> </a:t>
            </a:r>
            <a:r>
              <a:rPr lang="en-US" sz="2700" dirty="0" err="1"/>
              <a:t>Pengendalian</a:t>
            </a:r>
            <a:r>
              <a:rPr lang="en-US" sz="2700" dirty="0"/>
              <a:t> </a:t>
            </a:r>
            <a:r>
              <a:rPr lang="en-US" sz="2700" dirty="0" err="1"/>
              <a:t>Dampak</a:t>
            </a:r>
            <a:r>
              <a:rPr lang="en-US" sz="2700" dirty="0"/>
              <a:t> </a:t>
            </a:r>
            <a:r>
              <a:rPr lang="en-US" sz="2700" dirty="0" err="1"/>
              <a:t>Lingkungan</a:t>
            </a:r>
            <a:r>
              <a:rPr lang="en-US" sz="2700" dirty="0"/>
              <a:t/>
            </a:r>
            <a:br>
              <a:rPr lang="en-US" sz="2700" dirty="0"/>
            </a:br>
            <a:r>
              <a:rPr lang="en-US" sz="2700" dirty="0"/>
              <a:t>No. 56 </a:t>
            </a:r>
            <a:r>
              <a:rPr lang="en-US" sz="2700" dirty="0" err="1"/>
              <a:t>Tahun</a:t>
            </a:r>
            <a:r>
              <a:rPr lang="en-US" sz="2700" dirty="0"/>
              <a:t> 1994 </a:t>
            </a:r>
            <a:r>
              <a:rPr lang="en-US" sz="2700" dirty="0" err="1"/>
              <a:t>Tanggal</a:t>
            </a:r>
            <a:r>
              <a:rPr lang="en-US" sz="2700" dirty="0"/>
              <a:t> 18 </a:t>
            </a:r>
            <a:r>
              <a:rPr lang="en-US" sz="2700" dirty="0" err="1"/>
              <a:t>Maret</a:t>
            </a:r>
            <a:r>
              <a:rPr lang="en-US" sz="2700" dirty="0"/>
              <a:t> </a:t>
            </a:r>
            <a:r>
              <a:rPr lang="en-US" sz="2700" dirty="0" smtClean="0"/>
              <a:t>1994</a:t>
            </a:r>
            <a:endParaRPr lang="en-US" sz="2700" dirty="0"/>
          </a:p>
        </p:txBody>
      </p:sp>
      <p:sp>
        <p:nvSpPr>
          <p:cNvPr id="3" name="Content Placeholder 2"/>
          <p:cNvSpPr>
            <a:spLocks noGrp="1"/>
          </p:cNvSpPr>
          <p:nvPr>
            <p:ph idx="1"/>
          </p:nvPr>
        </p:nvSpPr>
        <p:spPr>
          <a:xfrm>
            <a:off x="457200" y="1981200"/>
            <a:ext cx="8229600" cy="4144963"/>
          </a:xfrm>
        </p:spPr>
        <p:txBody>
          <a:bodyPr>
            <a:normAutofit/>
          </a:bodyPr>
          <a:lstStyle/>
          <a:p>
            <a:r>
              <a:rPr lang="en-US" dirty="0" err="1"/>
              <a:t>Dampak</a:t>
            </a:r>
            <a:r>
              <a:rPr lang="en-US" dirty="0"/>
              <a:t> </a:t>
            </a:r>
            <a:r>
              <a:rPr lang="en-US" dirty="0" err="1"/>
              <a:t>penting</a:t>
            </a:r>
            <a:r>
              <a:rPr lang="en-US" dirty="0"/>
              <a:t> </a:t>
            </a:r>
            <a:r>
              <a:rPr lang="en-US" dirty="0" err="1"/>
              <a:t>adalah</a:t>
            </a:r>
            <a:r>
              <a:rPr lang="en-US" dirty="0"/>
              <a:t> </a:t>
            </a:r>
            <a:r>
              <a:rPr lang="en-US" dirty="0" err="1"/>
              <a:t>perubahan</a:t>
            </a:r>
            <a:r>
              <a:rPr lang="en-US" dirty="0"/>
              <a:t> </a:t>
            </a:r>
            <a:r>
              <a:rPr lang="en-US" dirty="0" err="1"/>
              <a:t>lingkungan</a:t>
            </a:r>
            <a:r>
              <a:rPr lang="en-US" dirty="0"/>
              <a:t> yang </a:t>
            </a:r>
            <a:r>
              <a:rPr lang="en-US" dirty="0" err="1" smtClean="0"/>
              <a:t>sangat</a:t>
            </a:r>
            <a:r>
              <a:rPr lang="en-US" dirty="0" smtClean="0"/>
              <a:t> </a:t>
            </a:r>
            <a:r>
              <a:rPr lang="en-US" dirty="0" err="1" smtClean="0"/>
              <a:t>mendasar</a:t>
            </a:r>
            <a:r>
              <a:rPr lang="en-US" dirty="0" smtClean="0"/>
              <a:t> </a:t>
            </a:r>
            <a:r>
              <a:rPr lang="en-US" dirty="0"/>
              <a:t>yang </a:t>
            </a:r>
            <a:r>
              <a:rPr lang="en-US" dirty="0" err="1"/>
              <a:t>diakibatkan</a:t>
            </a:r>
            <a:r>
              <a:rPr lang="en-US" dirty="0"/>
              <a:t> </a:t>
            </a:r>
            <a:r>
              <a:rPr lang="en-US" dirty="0" err="1"/>
              <a:t>oleh</a:t>
            </a:r>
            <a:r>
              <a:rPr lang="en-US" dirty="0"/>
              <a:t> </a:t>
            </a:r>
            <a:r>
              <a:rPr lang="en-US" dirty="0" err="1"/>
              <a:t>suatu</a:t>
            </a:r>
            <a:r>
              <a:rPr lang="en-US" dirty="0"/>
              <a:t> </a:t>
            </a:r>
            <a:r>
              <a:rPr lang="en-US" dirty="0" err="1"/>
              <a:t>usaha</a:t>
            </a:r>
            <a:r>
              <a:rPr lang="en-US" dirty="0"/>
              <a:t> </a:t>
            </a:r>
            <a:r>
              <a:rPr lang="en-US" dirty="0" err="1"/>
              <a:t>atau</a:t>
            </a:r>
            <a:r>
              <a:rPr lang="en-US" dirty="0"/>
              <a:t> </a:t>
            </a:r>
            <a:r>
              <a:rPr lang="en-US" dirty="0" err="1"/>
              <a:t>kegiatan</a:t>
            </a:r>
            <a:r>
              <a:rPr lang="en-US" dirty="0"/>
              <a:t>; </a:t>
            </a:r>
            <a:r>
              <a:rPr lang="en-US" dirty="0" err="1"/>
              <a:t>Pasal</a:t>
            </a:r>
            <a:r>
              <a:rPr lang="en-US" dirty="0"/>
              <a:t> </a:t>
            </a:r>
            <a:r>
              <a:rPr lang="en-US" dirty="0" smtClean="0"/>
              <a:t>16 UU </a:t>
            </a:r>
            <a:r>
              <a:rPr lang="en-US" dirty="0" err="1"/>
              <a:t>Nomor</a:t>
            </a:r>
            <a:r>
              <a:rPr lang="en-US" dirty="0"/>
              <a:t> 4 </a:t>
            </a:r>
            <a:r>
              <a:rPr lang="en-US" dirty="0" err="1"/>
              <a:t>Tahun</a:t>
            </a:r>
            <a:r>
              <a:rPr lang="en-US" dirty="0"/>
              <a:t> 1982, </a:t>
            </a:r>
            <a:r>
              <a:rPr lang="en-US" dirty="0" err="1"/>
              <a:t>menyatakan</a:t>
            </a:r>
            <a:r>
              <a:rPr lang="en-US" dirty="0"/>
              <a:t> </a:t>
            </a:r>
            <a:r>
              <a:rPr lang="en-US" dirty="0" err="1"/>
              <a:t>bahwa</a:t>
            </a:r>
            <a:r>
              <a:rPr lang="en-US" dirty="0"/>
              <a:t> </a:t>
            </a:r>
            <a:r>
              <a:rPr lang="en-US" dirty="0" err="1"/>
              <a:t>setiap</a:t>
            </a:r>
            <a:r>
              <a:rPr lang="en-US" dirty="0"/>
              <a:t> </a:t>
            </a:r>
            <a:r>
              <a:rPr lang="en-US" dirty="0" err="1" smtClean="0"/>
              <a:t>rencana</a:t>
            </a:r>
            <a:r>
              <a:rPr lang="en-US" dirty="0" smtClean="0"/>
              <a:t> </a:t>
            </a:r>
            <a:r>
              <a:rPr lang="en-US" dirty="0" err="1" smtClean="0"/>
              <a:t>kegiatan</a:t>
            </a:r>
            <a:r>
              <a:rPr lang="en-US" dirty="0" smtClean="0"/>
              <a:t> </a:t>
            </a:r>
            <a:r>
              <a:rPr lang="en-US" dirty="0"/>
              <a:t>yang </a:t>
            </a:r>
            <a:r>
              <a:rPr lang="en-US" dirty="0" err="1"/>
              <a:t>diperkirakan</a:t>
            </a:r>
            <a:r>
              <a:rPr lang="en-US" dirty="0"/>
              <a:t> </a:t>
            </a:r>
            <a:r>
              <a:rPr lang="en-US" dirty="0" err="1"/>
              <a:t>akan</a:t>
            </a:r>
            <a:r>
              <a:rPr lang="en-US" dirty="0"/>
              <a:t> </a:t>
            </a:r>
            <a:r>
              <a:rPr lang="en-US" dirty="0" err="1"/>
              <a:t>mempunyai</a:t>
            </a:r>
            <a:r>
              <a:rPr lang="en-US" dirty="0"/>
              <a:t> </a:t>
            </a:r>
            <a:r>
              <a:rPr lang="en-US" dirty="0" err="1"/>
              <a:t>dampak</a:t>
            </a:r>
            <a:r>
              <a:rPr lang="en-US" dirty="0"/>
              <a:t> </a:t>
            </a:r>
            <a:r>
              <a:rPr lang="en-US" dirty="0" err="1" smtClean="0"/>
              <a:t>penting</a:t>
            </a:r>
            <a:r>
              <a:rPr lang="en-US" dirty="0" smtClean="0"/>
              <a:t> </a:t>
            </a:r>
            <a:r>
              <a:rPr lang="en-US" dirty="0" err="1" smtClean="0"/>
              <a:t>terhadap</a:t>
            </a:r>
            <a:r>
              <a:rPr lang="en-US" dirty="0" smtClean="0"/>
              <a:t> </a:t>
            </a:r>
            <a:r>
              <a:rPr lang="en-US" dirty="0" err="1"/>
              <a:t>lingkungan</a:t>
            </a:r>
            <a:r>
              <a:rPr lang="en-US" dirty="0"/>
              <a:t> </a:t>
            </a:r>
            <a:r>
              <a:rPr lang="en-US" dirty="0" err="1"/>
              <a:t>wajib</a:t>
            </a:r>
            <a:r>
              <a:rPr lang="en-US" dirty="0"/>
              <a:t> </a:t>
            </a:r>
            <a:r>
              <a:rPr lang="en-US" dirty="0" err="1"/>
              <a:t>dilengkapi</a:t>
            </a:r>
            <a:r>
              <a:rPr lang="en-US" dirty="0"/>
              <a:t> </a:t>
            </a:r>
            <a:r>
              <a:rPr lang="en-US" dirty="0" err="1"/>
              <a:t>dengan</a:t>
            </a:r>
            <a:r>
              <a:rPr lang="en-US" dirty="0"/>
              <a:t> AMDAL.</a:t>
            </a:r>
          </a:p>
          <a:p>
            <a:endParaRPr lang="en-US" dirty="0"/>
          </a:p>
        </p:txBody>
      </p:sp>
    </p:spTree>
    <p:extLst>
      <p:ext uri="{BB962C8B-B14F-4D97-AF65-F5344CB8AC3E}">
        <p14:creationId xmlns:p14="http://schemas.microsoft.com/office/powerpoint/2010/main" val="2214501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marL="0" indent="0">
              <a:buNone/>
            </a:pPr>
            <a:r>
              <a:rPr lang="en-US" dirty="0" err="1"/>
              <a:t>Dampak</a:t>
            </a:r>
            <a:r>
              <a:rPr lang="en-US" dirty="0"/>
              <a:t> </a:t>
            </a:r>
            <a:r>
              <a:rPr lang="en-US" dirty="0" err="1"/>
              <a:t>penting</a:t>
            </a:r>
            <a:r>
              <a:rPr lang="en-US" dirty="0"/>
              <a:t> </a:t>
            </a:r>
            <a:r>
              <a:rPr lang="en-US" dirty="0" err="1"/>
              <a:t>suatu</a:t>
            </a:r>
            <a:r>
              <a:rPr lang="en-US" dirty="0"/>
              <a:t> </a:t>
            </a:r>
            <a:r>
              <a:rPr lang="en-US" dirty="0" err="1"/>
              <a:t>usaha</a:t>
            </a:r>
            <a:r>
              <a:rPr lang="en-US" dirty="0"/>
              <a:t> </a:t>
            </a:r>
            <a:r>
              <a:rPr lang="en-US" dirty="0" err="1"/>
              <a:t>atau</a:t>
            </a:r>
            <a:r>
              <a:rPr lang="en-US" dirty="0"/>
              <a:t> </a:t>
            </a:r>
            <a:r>
              <a:rPr lang="en-US" dirty="0" err="1"/>
              <a:t>kegiatan</a:t>
            </a:r>
            <a:r>
              <a:rPr lang="en-US" dirty="0"/>
              <a:t> </a:t>
            </a:r>
            <a:r>
              <a:rPr lang="en-US" dirty="0" err="1"/>
              <a:t>menurut</a:t>
            </a:r>
            <a:r>
              <a:rPr lang="en-US" dirty="0"/>
              <a:t> </a:t>
            </a:r>
            <a:r>
              <a:rPr lang="en-US" dirty="0" err="1"/>
              <a:t>Penjelasan</a:t>
            </a:r>
            <a:r>
              <a:rPr lang="en-US" dirty="0"/>
              <a:t> </a:t>
            </a:r>
            <a:r>
              <a:rPr lang="en-US" dirty="0" err="1"/>
              <a:t>Pasal</a:t>
            </a:r>
            <a:r>
              <a:rPr lang="en-US" dirty="0"/>
              <a:t> 16 UU </a:t>
            </a:r>
            <a:r>
              <a:rPr lang="en-US" dirty="0" err="1"/>
              <a:t>Nomor</a:t>
            </a:r>
            <a:r>
              <a:rPr lang="en-US" dirty="0"/>
              <a:t> 4 </a:t>
            </a:r>
            <a:r>
              <a:rPr lang="en-US" dirty="0" err="1"/>
              <a:t>Tahun</a:t>
            </a:r>
            <a:r>
              <a:rPr lang="en-US" dirty="0"/>
              <a:t> 1982, </a:t>
            </a:r>
            <a:r>
              <a:rPr lang="en-US" dirty="0" err="1"/>
              <a:t>dan</a:t>
            </a:r>
            <a:r>
              <a:rPr lang="en-US" dirty="0"/>
              <a:t> </a:t>
            </a:r>
            <a:r>
              <a:rPr lang="en-US" dirty="0" err="1"/>
              <a:t>Pasal</a:t>
            </a:r>
            <a:r>
              <a:rPr lang="en-US" dirty="0"/>
              <a:t> 2 </a:t>
            </a:r>
            <a:r>
              <a:rPr lang="en-US" dirty="0" err="1"/>
              <a:t>dan</a:t>
            </a:r>
            <a:r>
              <a:rPr lang="en-US" dirty="0"/>
              <a:t> </a:t>
            </a:r>
            <a:r>
              <a:rPr lang="en-US" dirty="0" err="1"/>
              <a:t>Pasal</a:t>
            </a:r>
            <a:r>
              <a:rPr lang="en-US" dirty="0"/>
              <a:t> 3 PP </a:t>
            </a:r>
            <a:r>
              <a:rPr lang="en-US" dirty="0" err="1"/>
              <a:t>Nomor</a:t>
            </a:r>
            <a:r>
              <a:rPr lang="en-US" dirty="0"/>
              <a:t> 51 </a:t>
            </a:r>
            <a:r>
              <a:rPr lang="en-US" dirty="0" err="1"/>
              <a:t>Tahun</a:t>
            </a:r>
            <a:r>
              <a:rPr lang="en-US" dirty="0"/>
              <a:t> 1993 </a:t>
            </a:r>
            <a:r>
              <a:rPr lang="en-US" dirty="0" err="1"/>
              <a:t>ditentukan</a:t>
            </a:r>
            <a:r>
              <a:rPr lang="en-US" dirty="0"/>
              <a:t> </a:t>
            </a:r>
            <a:r>
              <a:rPr lang="en-US" dirty="0" err="1"/>
              <a:t>oleh</a:t>
            </a:r>
            <a:r>
              <a:rPr lang="en-US" dirty="0"/>
              <a:t> </a:t>
            </a:r>
            <a:r>
              <a:rPr lang="en-US" dirty="0" err="1"/>
              <a:t>faktor-faktor</a:t>
            </a:r>
            <a:r>
              <a:rPr lang="en-US" dirty="0"/>
              <a:t> </a:t>
            </a:r>
            <a:r>
              <a:rPr lang="en-US" dirty="0" err="1"/>
              <a:t>berikut</a:t>
            </a:r>
            <a:r>
              <a:rPr lang="en-US" dirty="0"/>
              <a:t>:</a:t>
            </a:r>
          </a:p>
          <a:p>
            <a:pPr marL="514350" indent="-514350">
              <a:buFont typeface="+mj-lt"/>
              <a:buAutoNum type="arabicPeriod"/>
            </a:pPr>
            <a:r>
              <a:rPr lang="en-US" dirty="0" err="1"/>
              <a:t>Jumlah</a:t>
            </a:r>
            <a:r>
              <a:rPr lang="en-US" dirty="0"/>
              <a:t> </a:t>
            </a:r>
            <a:r>
              <a:rPr lang="en-US" dirty="0" err="1"/>
              <a:t>manusia</a:t>
            </a:r>
            <a:r>
              <a:rPr lang="en-US" dirty="0"/>
              <a:t> yang </a:t>
            </a:r>
            <a:r>
              <a:rPr lang="en-US" dirty="0" err="1"/>
              <a:t>akan</a:t>
            </a:r>
            <a:r>
              <a:rPr lang="en-US" dirty="0"/>
              <a:t> </a:t>
            </a:r>
            <a:r>
              <a:rPr lang="en-US" dirty="0" err="1"/>
              <a:t>terkena</a:t>
            </a:r>
            <a:r>
              <a:rPr lang="en-US" dirty="0"/>
              <a:t> </a:t>
            </a:r>
            <a:r>
              <a:rPr lang="en-US" dirty="0" err="1"/>
              <a:t>dampak</a:t>
            </a:r>
            <a:r>
              <a:rPr lang="en-US" dirty="0"/>
              <a:t>,</a:t>
            </a:r>
          </a:p>
          <a:p>
            <a:pPr marL="514350" indent="-514350">
              <a:buFont typeface="+mj-lt"/>
              <a:buAutoNum type="arabicPeriod"/>
            </a:pPr>
            <a:r>
              <a:rPr lang="en-US" dirty="0" err="1"/>
              <a:t>Luas</a:t>
            </a:r>
            <a:r>
              <a:rPr lang="en-US" dirty="0"/>
              <a:t> </a:t>
            </a:r>
            <a:r>
              <a:rPr lang="en-US" dirty="0" err="1"/>
              <a:t>wilayah</a:t>
            </a:r>
            <a:r>
              <a:rPr lang="en-US" dirty="0"/>
              <a:t> </a:t>
            </a:r>
            <a:r>
              <a:rPr lang="en-US" dirty="0" err="1"/>
              <a:t>persebaran</a:t>
            </a:r>
            <a:r>
              <a:rPr lang="en-US" dirty="0"/>
              <a:t> </a:t>
            </a:r>
            <a:r>
              <a:rPr lang="en-US" dirty="0" err="1"/>
              <a:t>dampak</a:t>
            </a:r>
            <a:r>
              <a:rPr lang="en-US" dirty="0"/>
              <a:t>,</a:t>
            </a:r>
          </a:p>
          <a:p>
            <a:pPr marL="514350" indent="-514350">
              <a:buFont typeface="+mj-lt"/>
              <a:buAutoNum type="arabicPeriod"/>
            </a:pPr>
            <a:r>
              <a:rPr lang="en-US" dirty="0" err="1"/>
              <a:t>Lamanya</a:t>
            </a:r>
            <a:r>
              <a:rPr lang="en-US" dirty="0"/>
              <a:t> </a:t>
            </a:r>
            <a:r>
              <a:rPr lang="en-US" dirty="0" err="1"/>
              <a:t>dampak</a:t>
            </a:r>
            <a:r>
              <a:rPr lang="en-US" dirty="0"/>
              <a:t> </a:t>
            </a:r>
            <a:r>
              <a:rPr lang="en-US" dirty="0" err="1"/>
              <a:t>berlangsung</a:t>
            </a:r>
            <a:r>
              <a:rPr lang="en-US" dirty="0"/>
              <a:t>,</a:t>
            </a:r>
          </a:p>
          <a:p>
            <a:pPr marL="514350" indent="-514350">
              <a:buFont typeface="+mj-lt"/>
              <a:buAutoNum type="arabicPeriod"/>
            </a:pPr>
            <a:r>
              <a:rPr lang="en-US" dirty="0" err="1"/>
              <a:t>Intensitas</a:t>
            </a:r>
            <a:r>
              <a:rPr lang="en-US" dirty="0"/>
              <a:t> </a:t>
            </a:r>
            <a:r>
              <a:rPr lang="en-US" dirty="0" err="1"/>
              <a:t>dampak</a:t>
            </a:r>
            <a:r>
              <a:rPr lang="en-US" dirty="0"/>
              <a:t>,</a:t>
            </a:r>
          </a:p>
          <a:p>
            <a:pPr marL="514350" indent="-514350">
              <a:buFont typeface="+mj-lt"/>
              <a:buAutoNum type="arabicPeriod"/>
            </a:pPr>
            <a:r>
              <a:rPr lang="en-US" dirty="0" err="1"/>
              <a:t>Banyaknya</a:t>
            </a:r>
            <a:r>
              <a:rPr lang="en-US" dirty="0"/>
              <a:t> </a:t>
            </a:r>
            <a:r>
              <a:rPr lang="en-US" dirty="0" err="1"/>
              <a:t>komponen</a:t>
            </a:r>
            <a:r>
              <a:rPr lang="en-US" dirty="0"/>
              <a:t> </a:t>
            </a:r>
            <a:r>
              <a:rPr lang="en-US" dirty="0" err="1"/>
              <a:t>lingkungan</a:t>
            </a:r>
            <a:r>
              <a:rPr lang="en-US" dirty="0"/>
              <a:t> </a:t>
            </a:r>
            <a:r>
              <a:rPr lang="en-US" dirty="0" err="1"/>
              <a:t>lainnya</a:t>
            </a:r>
            <a:r>
              <a:rPr lang="en-US" dirty="0"/>
              <a:t> yang </a:t>
            </a:r>
            <a:r>
              <a:rPr lang="en-US" dirty="0" err="1"/>
              <a:t>akan</a:t>
            </a:r>
            <a:r>
              <a:rPr lang="en-US" dirty="0"/>
              <a:t> </a:t>
            </a:r>
            <a:r>
              <a:rPr lang="en-US" dirty="0" err="1"/>
              <a:t>terkena</a:t>
            </a:r>
            <a:r>
              <a:rPr lang="en-US" dirty="0"/>
              <a:t> </a:t>
            </a:r>
            <a:r>
              <a:rPr lang="en-US" dirty="0" err="1"/>
              <a:t>dampak</a:t>
            </a:r>
            <a:r>
              <a:rPr lang="en-US" dirty="0"/>
              <a:t>,</a:t>
            </a:r>
          </a:p>
          <a:p>
            <a:pPr marL="514350" indent="-514350">
              <a:buFont typeface="+mj-lt"/>
              <a:buAutoNum type="arabicPeriod"/>
            </a:pPr>
            <a:r>
              <a:rPr lang="en-US" dirty="0" err="1"/>
              <a:t>Sifat</a:t>
            </a:r>
            <a:r>
              <a:rPr lang="en-US" dirty="0"/>
              <a:t> </a:t>
            </a:r>
            <a:r>
              <a:rPr lang="en-US" dirty="0" err="1"/>
              <a:t>kumulatif</a:t>
            </a:r>
            <a:r>
              <a:rPr lang="en-US" dirty="0"/>
              <a:t> </a:t>
            </a:r>
            <a:r>
              <a:rPr lang="en-US" dirty="0" err="1"/>
              <a:t>dampak</a:t>
            </a:r>
            <a:r>
              <a:rPr lang="en-US" dirty="0"/>
              <a:t>,</a:t>
            </a:r>
          </a:p>
          <a:p>
            <a:pPr marL="514350" indent="-514350">
              <a:buFont typeface="+mj-lt"/>
              <a:buAutoNum type="arabicPeriod"/>
            </a:pPr>
            <a:r>
              <a:rPr lang="en-US" dirty="0" err="1"/>
              <a:t>Berbalik</a:t>
            </a:r>
            <a:r>
              <a:rPr lang="en-US" dirty="0"/>
              <a:t> </a:t>
            </a:r>
            <a:r>
              <a:rPr lang="en-US" dirty="0" err="1"/>
              <a:t>atau</a:t>
            </a:r>
            <a:r>
              <a:rPr lang="en-US" dirty="0"/>
              <a:t> </a:t>
            </a:r>
            <a:r>
              <a:rPr lang="en-US" dirty="0" err="1"/>
              <a:t>tidak</a:t>
            </a:r>
            <a:r>
              <a:rPr lang="en-US" dirty="0"/>
              <a:t> </a:t>
            </a:r>
            <a:r>
              <a:rPr lang="en-US" dirty="0" err="1"/>
              <a:t>berbaliknya</a:t>
            </a:r>
            <a:r>
              <a:rPr lang="en-US" dirty="0"/>
              <a:t> </a:t>
            </a:r>
            <a:r>
              <a:rPr lang="en-US" dirty="0" err="1"/>
              <a:t>dampak</a:t>
            </a:r>
            <a:r>
              <a:rPr lang="en-US" dirty="0"/>
              <a:t>.</a:t>
            </a:r>
          </a:p>
          <a:p>
            <a:endParaRPr lang="en-US" dirty="0"/>
          </a:p>
        </p:txBody>
      </p:sp>
    </p:spTree>
    <p:extLst>
      <p:ext uri="{BB962C8B-B14F-4D97-AF65-F5344CB8AC3E}">
        <p14:creationId xmlns:p14="http://schemas.microsoft.com/office/powerpoint/2010/main" val="38504860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a:t>Penilaian</a:t>
            </a:r>
            <a:r>
              <a:rPr lang="en-US" dirty="0"/>
              <a:t> </a:t>
            </a:r>
            <a:r>
              <a:rPr lang="en-US" dirty="0" err="1"/>
              <a:t>pentingnya</a:t>
            </a:r>
            <a:r>
              <a:rPr lang="en-US" dirty="0"/>
              <a:t> </a:t>
            </a:r>
            <a:r>
              <a:rPr lang="en-US" dirty="0" err="1"/>
              <a:t>dampak</a:t>
            </a:r>
            <a:r>
              <a:rPr lang="en-US" dirty="0"/>
              <a:t> </a:t>
            </a:r>
            <a:r>
              <a:rPr lang="en-US" dirty="0" err="1"/>
              <a:t>terhadap</a:t>
            </a:r>
            <a:r>
              <a:rPr lang="en-US" dirty="0"/>
              <a:t> </a:t>
            </a:r>
            <a:r>
              <a:rPr lang="en-US" dirty="0" err="1"/>
              <a:t>lingkungan</a:t>
            </a:r>
            <a:r>
              <a:rPr lang="en-US" dirty="0"/>
              <a:t> </a:t>
            </a:r>
            <a:r>
              <a:rPr lang="en-US" dirty="0" err="1"/>
              <a:t>atas</a:t>
            </a:r>
            <a:r>
              <a:rPr lang="en-US" dirty="0"/>
              <a:t> </a:t>
            </a:r>
            <a:r>
              <a:rPr lang="en-US" dirty="0" err="1"/>
              <a:t>dasar</a:t>
            </a:r>
            <a:r>
              <a:rPr lang="en-US" dirty="0"/>
              <a:t> </a:t>
            </a:r>
            <a:r>
              <a:rPr lang="en-US" dirty="0" err="1"/>
              <a:t>kemungkinan</a:t>
            </a:r>
            <a:r>
              <a:rPr lang="en-US" dirty="0"/>
              <a:t> </a:t>
            </a:r>
            <a:r>
              <a:rPr lang="en-US" dirty="0" err="1"/>
              <a:t>timbulnya</a:t>
            </a:r>
            <a:r>
              <a:rPr lang="en-US" dirty="0"/>
              <a:t> </a:t>
            </a:r>
            <a:r>
              <a:rPr lang="en-US" dirty="0" err="1"/>
              <a:t>dampak</a:t>
            </a:r>
            <a:r>
              <a:rPr lang="en-US" dirty="0"/>
              <a:t> </a:t>
            </a:r>
            <a:r>
              <a:rPr lang="en-US" dirty="0" err="1"/>
              <a:t>positif</a:t>
            </a:r>
            <a:r>
              <a:rPr lang="en-US" dirty="0"/>
              <a:t> </a:t>
            </a:r>
            <a:r>
              <a:rPr lang="en-US" dirty="0" err="1"/>
              <a:t>atau</a:t>
            </a:r>
            <a:r>
              <a:rPr lang="en-US" dirty="0"/>
              <a:t> </a:t>
            </a:r>
            <a:r>
              <a:rPr lang="en-US" dirty="0" err="1"/>
              <a:t>dampak</a:t>
            </a:r>
            <a:r>
              <a:rPr lang="en-US" dirty="0"/>
              <a:t> </a:t>
            </a:r>
            <a:r>
              <a:rPr lang="en-US" dirty="0" err="1"/>
              <a:t>negatif</a:t>
            </a:r>
            <a:r>
              <a:rPr lang="en-US" dirty="0"/>
              <a:t> </a:t>
            </a:r>
            <a:r>
              <a:rPr lang="en-US" dirty="0" err="1"/>
              <a:t>tak</a:t>
            </a:r>
            <a:r>
              <a:rPr lang="en-US" dirty="0"/>
              <a:t> </a:t>
            </a:r>
            <a:r>
              <a:rPr lang="en-US" dirty="0" err="1"/>
              <a:t>boleh</a:t>
            </a:r>
            <a:r>
              <a:rPr lang="en-US" dirty="0"/>
              <a:t> </a:t>
            </a:r>
            <a:r>
              <a:rPr lang="en-US" dirty="0" err="1"/>
              <a:t>dipandang</a:t>
            </a:r>
            <a:r>
              <a:rPr lang="en-US" dirty="0"/>
              <a:t> </a:t>
            </a:r>
            <a:r>
              <a:rPr lang="en-US" dirty="0" err="1"/>
              <a:t>sebagai</a:t>
            </a:r>
            <a:r>
              <a:rPr lang="en-US" dirty="0"/>
              <a:t> </a:t>
            </a:r>
            <a:r>
              <a:rPr lang="en-US" dirty="0" err="1"/>
              <a:t>faktor</a:t>
            </a:r>
            <a:r>
              <a:rPr lang="en-US" dirty="0"/>
              <a:t> yang </a:t>
            </a:r>
            <a:r>
              <a:rPr lang="en-US" dirty="0" err="1"/>
              <a:t>masingmasing</a:t>
            </a:r>
            <a:r>
              <a:rPr lang="en-US" dirty="0"/>
              <a:t> </a:t>
            </a:r>
            <a:r>
              <a:rPr lang="en-US" dirty="0" err="1"/>
              <a:t>berdiri</a:t>
            </a:r>
            <a:r>
              <a:rPr lang="en-US" dirty="0"/>
              <a:t> </a:t>
            </a:r>
            <a:r>
              <a:rPr lang="en-US" dirty="0" err="1"/>
              <a:t>sendiri</a:t>
            </a:r>
            <a:r>
              <a:rPr lang="en-US" dirty="0"/>
              <a:t>, </a:t>
            </a:r>
            <a:r>
              <a:rPr lang="en-US" dirty="0" err="1"/>
              <a:t>melainkan</a:t>
            </a:r>
            <a:r>
              <a:rPr lang="en-US" dirty="0"/>
              <a:t> </a:t>
            </a:r>
            <a:r>
              <a:rPr lang="en-US" dirty="0" err="1"/>
              <a:t>harus</a:t>
            </a:r>
            <a:r>
              <a:rPr lang="en-US" dirty="0"/>
              <a:t> </a:t>
            </a:r>
            <a:r>
              <a:rPr lang="en-US" dirty="0" err="1"/>
              <a:t>diperhitungkan</a:t>
            </a:r>
            <a:r>
              <a:rPr lang="en-US" dirty="0"/>
              <a:t> </a:t>
            </a:r>
            <a:r>
              <a:rPr lang="en-US" dirty="0" err="1"/>
              <a:t>bobotnya</a:t>
            </a:r>
            <a:r>
              <a:rPr lang="en-US" dirty="0"/>
              <a:t> </a:t>
            </a:r>
            <a:r>
              <a:rPr lang="en-US" dirty="0" err="1"/>
              <a:t>guna</a:t>
            </a:r>
            <a:r>
              <a:rPr lang="en-US" dirty="0"/>
              <a:t> </a:t>
            </a:r>
            <a:r>
              <a:rPr lang="en-US" dirty="0" err="1"/>
              <a:t>dipertimbangkan</a:t>
            </a:r>
            <a:r>
              <a:rPr lang="en-US" dirty="0"/>
              <a:t> </a:t>
            </a:r>
            <a:r>
              <a:rPr lang="en-US" dirty="0" err="1"/>
              <a:t>hubungan</a:t>
            </a:r>
            <a:r>
              <a:rPr lang="en-US" dirty="0"/>
              <a:t> </a:t>
            </a:r>
            <a:r>
              <a:rPr lang="en-US" dirty="0" err="1"/>
              <a:t>timbal</a:t>
            </a:r>
            <a:r>
              <a:rPr lang="en-US" dirty="0"/>
              <a:t> </a:t>
            </a:r>
            <a:r>
              <a:rPr lang="en-US" dirty="0" err="1"/>
              <a:t>baliknya</a:t>
            </a:r>
            <a:r>
              <a:rPr lang="en-US" dirty="0"/>
              <a:t> </a:t>
            </a:r>
            <a:r>
              <a:rPr lang="en-US" dirty="0" err="1"/>
              <a:t>untuk</a:t>
            </a:r>
            <a:r>
              <a:rPr lang="en-US" dirty="0"/>
              <a:t> </a:t>
            </a:r>
            <a:r>
              <a:rPr lang="en-US" dirty="0" err="1"/>
              <a:t>mengambil</a:t>
            </a:r>
            <a:r>
              <a:rPr lang="en-US" dirty="0"/>
              <a:t> </a:t>
            </a:r>
            <a:r>
              <a:rPr lang="en-US" dirty="0" err="1"/>
              <a:t>keputusan</a:t>
            </a:r>
            <a:r>
              <a:rPr lang="en-US" dirty="0"/>
              <a:t>.</a:t>
            </a:r>
          </a:p>
          <a:p>
            <a:endParaRPr lang="en-US" dirty="0"/>
          </a:p>
        </p:txBody>
      </p:sp>
    </p:spTree>
    <p:extLst>
      <p:ext uri="{BB962C8B-B14F-4D97-AF65-F5344CB8AC3E}">
        <p14:creationId xmlns:p14="http://schemas.microsoft.com/office/powerpoint/2010/main" val="17690452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9" name="Picture 5" descr="Hasil gambar untuk hutan rusak di indones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4038600" cy="2711450"/>
          </a:xfrm>
          <a:prstGeom prst="rect">
            <a:avLst/>
          </a:prstGeom>
          <a:noFill/>
          <a:extLst>
            <a:ext uri="{909E8E84-426E-40DD-AFC4-6F175D3DCCD1}">
              <a14:hiddenFill xmlns:a14="http://schemas.microsoft.com/office/drawing/2010/main">
                <a:solidFill>
                  <a:srgbClr val="FFFFFF"/>
                </a:solidFill>
              </a14:hiddenFill>
            </a:ext>
          </a:extLst>
        </p:spPr>
      </p:pic>
      <p:pic>
        <p:nvPicPr>
          <p:cNvPr id="36871" name="Picture 7" descr="Hasil gambar untuk hutan rusak di indones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990600"/>
            <a:ext cx="4191000" cy="2789238"/>
          </a:xfrm>
          <a:prstGeom prst="rect">
            <a:avLst/>
          </a:prstGeom>
          <a:noFill/>
          <a:extLst>
            <a:ext uri="{909E8E84-426E-40DD-AFC4-6F175D3DCCD1}">
              <a14:hiddenFill xmlns:a14="http://schemas.microsoft.com/office/drawing/2010/main">
                <a:solidFill>
                  <a:srgbClr val="FFFFFF"/>
                </a:solidFill>
              </a14:hiddenFill>
            </a:ext>
          </a:extLst>
        </p:spPr>
      </p:pic>
      <p:pic>
        <p:nvPicPr>
          <p:cNvPr id="36873" name="Picture 9" descr="Hasil gambar untuk hutan rusak di indones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876675"/>
            <a:ext cx="4114800" cy="2905125"/>
          </a:xfrm>
          <a:prstGeom prst="rect">
            <a:avLst/>
          </a:prstGeom>
          <a:noFill/>
          <a:extLst>
            <a:ext uri="{909E8E84-426E-40DD-AFC4-6F175D3DCCD1}">
              <a14:hiddenFill xmlns:a14="http://schemas.microsoft.com/office/drawing/2010/main">
                <a:solidFill>
                  <a:srgbClr val="FFFFFF"/>
                </a:solidFill>
              </a14:hiddenFill>
            </a:ext>
          </a:extLst>
        </p:spPr>
      </p:pic>
      <p:pic>
        <p:nvPicPr>
          <p:cNvPr id="36875" name="Picture 11" descr="Hasil gambar untuk hutan rusak di indones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0100" y="3886200"/>
            <a:ext cx="4152900" cy="275431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457200" y="274638"/>
            <a:ext cx="8229600" cy="571500"/>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err="1" smtClean="0"/>
              <a:t>Kondisi</a:t>
            </a:r>
            <a:r>
              <a:rPr lang="en-US" dirty="0" smtClean="0"/>
              <a:t> </a:t>
            </a:r>
            <a:r>
              <a:rPr lang="en-US" dirty="0" err="1" smtClean="0"/>
              <a:t>Hutan</a:t>
            </a:r>
            <a:r>
              <a:rPr lang="en-US" dirty="0" smtClean="0"/>
              <a:t> di Indonesia</a:t>
            </a:r>
            <a:endParaRPr lang="en-US" sz="2700" dirty="0"/>
          </a:p>
        </p:txBody>
      </p:sp>
    </p:spTree>
    <p:extLst>
      <p:ext uri="{BB962C8B-B14F-4D97-AF65-F5344CB8AC3E}">
        <p14:creationId xmlns:p14="http://schemas.microsoft.com/office/powerpoint/2010/main" val="37385394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6" name="AutoShape 8" descr="Hasil gambar untuk pembalakan"/>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pic>
        <p:nvPicPr>
          <p:cNvPr id="43018" name="Picture 10" descr="pembalakan-liar-ilustrasi-_120507152743-7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914400"/>
            <a:ext cx="4429125" cy="2628900"/>
          </a:xfrm>
          <a:prstGeom prst="rect">
            <a:avLst/>
          </a:prstGeom>
          <a:noFill/>
          <a:extLst>
            <a:ext uri="{909E8E84-426E-40DD-AFC4-6F175D3DCCD1}">
              <a14:hiddenFill xmlns:a14="http://schemas.microsoft.com/office/drawing/2010/main">
                <a:solidFill>
                  <a:srgbClr val="FFFFFF"/>
                </a:solidFill>
              </a14:hiddenFill>
            </a:ext>
          </a:extLst>
        </p:spPr>
      </p:pic>
      <p:pic>
        <p:nvPicPr>
          <p:cNvPr id="43020" name="Picture 12" descr="Pejuang%2BHutan%2BBrazil%2Bmenangkap%2Bpembalak%2Bhutan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613150"/>
            <a:ext cx="4643438" cy="3092450"/>
          </a:xfrm>
          <a:prstGeom prst="rect">
            <a:avLst/>
          </a:prstGeom>
          <a:noFill/>
          <a:extLst>
            <a:ext uri="{909E8E84-426E-40DD-AFC4-6F175D3DCCD1}">
              <a14:hiddenFill xmlns:a14="http://schemas.microsoft.com/office/drawing/2010/main">
                <a:solidFill>
                  <a:srgbClr val="FFFFFF"/>
                </a:solidFill>
              </a14:hiddenFill>
            </a:ext>
          </a:extLst>
        </p:spPr>
      </p:pic>
      <p:pic>
        <p:nvPicPr>
          <p:cNvPr id="43022" name="Picture 14" descr="ANd9GcSM7-w3-IcrcfKbTy2O892OM_S7uwN4_RZ0B3Mg2u3wT_JWvYB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914400"/>
            <a:ext cx="4495800" cy="2625725"/>
          </a:xfrm>
          <a:prstGeom prst="rect">
            <a:avLst/>
          </a:prstGeom>
          <a:noFill/>
          <a:extLst>
            <a:ext uri="{909E8E84-426E-40DD-AFC4-6F175D3DCCD1}">
              <a14:hiddenFill xmlns:a14="http://schemas.microsoft.com/office/drawing/2010/main">
                <a:solidFill>
                  <a:srgbClr val="FFFFFF"/>
                </a:solidFill>
              </a14:hiddenFill>
            </a:ext>
          </a:extLst>
        </p:spPr>
      </p:pic>
      <p:pic>
        <p:nvPicPr>
          <p:cNvPr id="43024" name="Picture 16" descr="Hasil gambar untuk pembalak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657600"/>
            <a:ext cx="4219575" cy="30861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457200" y="274638"/>
            <a:ext cx="8229600" cy="571500"/>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err="1" smtClean="0"/>
              <a:t>Pembalakan</a:t>
            </a:r>
            <a:r>
              <a:rPr lang="en-US" dirty="0" smtClean="0"/>
              <a:t> Liar</a:t>
            </a:r>
            <a:endParaRPr lang="en-US" sz="2700" dirty="0"/>
          </a:p>
        </p:txBody>
      </p:sp>
    </p:spTree>
    <p:extLst>
      <p:ext uri="{BB962C8B-B14F-4D97-AF65-F5344CB8AC3E}">
        <p14:creationId xmlns:p14="http://schemas.microsoft.com/office/powerpoint/2010/main" val="21202711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0" name="AutoShape 8" descr="Hasil gambar untuk kerusakan daerah aliran sungai"/>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pic>
        <p:nvPicPr>
          <p:cNvPr id="38922" name="Picture 10" descr="das(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4419600" cy="2628900"/>
          </a:xfrm>
          <a:prstGeom prst="rect">
            <a:avLst/>
          </a:prstGeom>
          <a:noFill/>
          <a:extLst>
            <a:ext uri="{909E8E84-426E-40DD-AFC4-6F175D3DCCD1}">
              <a14:hiddenFill xmlns:a14="http://schemas.microsoft.com/office/drawing/2010/main">
                <a:solidFill>
                  <a:srgbClr val="FFFFFF"/>
                </a:solidFill>
              </a14:hiddenFill>
            </a:ext>
          </a:extLst>
        </p:spPr>
      </p:pic>
      <p:sp>
        <p:nvSpPr>
          <p:cNvPr id="38924" name="AutoShape 12" descr="Hasil gambar untuk kerusakan daerah aliran sungai"/>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pic>
        <p:nvPicPr>
          <p:cNvPr id="38926" name="Picture 14" descr="detiknews-com-5600eb61c0afbd101126cf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990600"/>
            <a:ext cx="42672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38928" name="Picture 16" descr="Hasil gambar untuk kerusakan daerah aliran sunga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733800"/>
            <a:ext cx="4343400" cy="2582863"/>
          </a:xfrm>
          <a:prstGeom prst="rect">
            <a:avLst/>
          </a:prstGeom>
          <a:noFill/>
          <a:extLst>
            <a:ext uri="{909E8E84-426E-40DD-AFC4-6F175D3DCCD1}">
              <a14:hiddenFill xmlns:a14="http://schemas.microsoft.com/office/drawing/2010/main">
                <a:solidFill>
                  <a:srgbClr val="FFFFFF"/>
                </a:solidFill>
              </a14:hiddenFill>
            </a:ext>
          </a:extLst>
        </p:spPr>
      </p:pic>
      <p:pic>
        <p:nvPicPr>
          <p:cNvPr id="38930" name="Picture 18" descr="Hasil gambar untuk kerusakan daerah aliran sunga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3733800"/>
            <a:ext cx="4191000" cy="2687638"/>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457200" y="274638"/>
            <a:ext cx="8229600" cy="571500"/>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err="1" smtClean="0"/>
              <a:t>Kerusakan</a:t>
            </a:r>
            <a:r>
              <a:rPr lang="en-US" dirty="0" smtClean="0"/>
              <a:t> DAS</a:t>
            </a:r>
            <a:endParaRPr lang="en-US" sz="2700" dirty="0"/>
          </a:p>
        </p:txBody>
      </p:sp>
    </p:spTree>
    <p:extLst>
      <p:ext uri="{BB962C8B-B14F-4D97-AF65-F5344CB8AC3E}">
        <p14:creationId xmlns:p14="http://schemas.microsoft.com/office/powerpoint/2010/main" val="23850417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err="1"/>
              <a:t>Lingkungan</a:t>
            </a:r>
            <a:r>
              <a:rPr lang="en-US" dirty="0"/>
              <a:t> </a:t>
            </a:r>
            <a:r>
              <a:rPr lang="en-US" dirty="0" err="1"/>
              <a:t>binaan</a:t>
            </a:r>
            <a:r>
              <a:rPr lang="en-US" dirty="0"/>
              <a:t> </a:t>
            </a:r>
            <a:r>
              <a:rPr lang="en-US" dirty="0" err="1"/>
              <a:t>atau</a:t>
            </a:r>
            <a:r>
              <a:rPr lang="en-US" dirty="0"/>
              <a:t> </a:t>
            </a:r>
            <a:r>
              <a:rPr lang="en-US" dirty="0" err="1"/>
              <a:t>lingkungan</a:t>
            </a:r>
            <a:r>
              <a:rPr lang="en-US" dirty="0"/>
              <a:t> </a:t>
            </a:r>
            <a:r>
              <a:rPr lang="en-US" dirty="0" err="1"/>
              <a:t>terbangun</a:t>
            </a:r>
            <a:r>
              <a:rPr lang="en-US" dirty="0"/>
              <a:t> </a:t>
            </a:r>
            <a:r>
              <a:rPr lang="en-US" dirty="0" err="1"/>
              <a:t>adalah</a:t>
            </a:r>
            <a:r>
              <a:rPr lang="en-US" dirty="0"/>
              <a:t> </a:t>
            </a:r>
            <a:r>
              <a:rPr lang="en-US" dirty="0" err="1"/>
              <a:t>suatu</a:t>
            </a:r>
            <a:r>
              <a:rPr lang="en-US" dirty="0"/>
              <a:t> </a:t>
            </a:r>
            <a:r>
              <a:rPr lang="en-US" dirty="0" err="1"/>
              <a:t>lingkungan</a:t>
            </a:r>
            <a:r>
              <a:rPr lang="en-US" dirty="0"/>
              <a:t> yang </a:t>
            </a:r>
            <a:r>
              <a:rPr lang="en-US" dirty="0" err="1"/>
              <a:t>ditandai</a:t>
            </a:r>
            <a:r>
              <a:rPr lang="en-US" dirty="0"/>
              <a:t> </a:t>
            </a:r>
            <a:r>
              <a:rPr lang="en-US" dirty="0" err="1"/>
              <a:t>dominasi</a:t>
            </a:r>
            <a:r>
              <a:rPr lang="en-US" dirty="0"/>
              <a:t> </a:t>
            </a:r>
            <a:r>
              <a:rPr lang="en-US" dirty="0" err="1"/>
              <a:t>struktur</a:t>
            </a:r>
            <a:r>
              <a:rPr lang="en-US" dirty="0"/>
              <a:t> </a:t>
            </a:r>
            <a:r>
              <a:rPr lang="en-US" dirty="0" err="1"/>
              <a:t>buatan</a:t>
            </a:r>
            <a:r>
              <a:rPr lang="en-US" dirty="0"/>
              <a:t> </a:t>
            </a:r>
            <a:r>
              <a:rPr lang="en-US" dirty="0" err="1"/>
              <a:t>manusia</a:t>
            </a:r>
            <a:r>
              <a:rPr lang="en-US" dirty="0"/>
              <a:t>. </a:t>
            </a:r>
          </a:p>
          <a:p>
            <a:r>
              <a:rPr lang="en-US" dirty="0" err="1" smtClean="0"/>
              <a:t>Sistem</a:t>
            </a:r>
            <a:r>
              <a:rPr lang="en-US" dirty="0" smtClean="0"/>
              <a:t> </a:t>
            </a:r>
            <a:r>
              <a:rPr lang="en-US" dirty="0" err="1"/>
              <a:t>lingkungan</a:t>
            </a:r>
            <a:r>
              <a:rPr lang="en-US" dirty="0"/>
              <a:t> </a:t>
            </a:r>
            <a:r>
              <a:rPr lang="en-US" dirty="0" err="1"/>
              <a:t>binaan</a:t>
            </a:r>
            <a:r>
              <a:rPr lang="en-US" dirty="0"/>
              <a:t> </a:t>
            </a:r>
            <a:r>
              <a:rPr lang="en-US" dirty="0" err="1"/>
              <a:t>bergantung</a:t>
            </a:r>
            <a:r>
              <a:rPr lang="en-US" dirty="0"/>
              <a:t> </a:t>
            </a:r>
            <a:r>
              <a:rPr lang="en-US" dirty="0" err="1"/>
              <a:t>pada</a:t>
            </a:r>
            <a:r>
              <a:rPr lang="en-US" dirty="0"/>
              <a:t> </a:t>
            </a:r>
            <a:r>
              <a:rPr lang="en-US" dirty="0" err="1"/>
              <a:t>asupan</a:t>
            </a:r>
            <a:r>
              <a:rPr lang="en-US" dirty="0"/>
              <a:t> </a:t>
            </a:r>
            <a:r>
              <a:rPr lang="en-US" dirty="0" err="1"/>
              <a:t>energi</a:t>
            </a:r>
            <a:r>
              <a:rPr lang="en-US" dirty="0"/>
              <a:t>, </a:t>
            </a:r>
            <a:r>
              <a:rPr lang="en-US" dirty="0" err="1"/>
              <a:t>sumberdaya</a:t>
            </a:r>
            <a:r>
              <a:rPr lang="en-US" dirty="0"/>
              <a:t>, </a:t>
            </a:r>
            <a:r>
              <a:rPr lang="en-US" dirty="0" err="1"/>
              <a:t>dan</a:t>
            </a:r>
            <a:r>
              <a:rPr lang="en-US" dirty="0"/>
              <a:t> </a:t>
            </a:r>
            <a:r>
              <a:rPr lang="en-US" dirty="0" err="1"/>
              <a:t>rekayasa</a:t>
            </a:r>
            <a:r>
              <a:rPr lang="en-US" dirty="0"/>
              <a:t> </a:t>
            </a:r>
            <a:r>
              <a:rPr lang="en-US" dirty="0" err="1"/>
              <a:t>manusia</a:t>
            </a:r>
            <a:r>
              <a:rPr lang="en-US" dirty="0"/>
              <a:t> </a:t>
            </a:r>
            <a:r>
              <a:rPr lang="en-US" dirty="0" err="1"/>
              <a:t>untuk</a:t>
            </a:r>
            <a:r>
              <a:rPr lang="en-US" dirty="0"/>
              <a:t> </a:t>
            </a:r>
            <a:r>
              <a:rPr lang="en-US" dirty="0" err="1"/>
              <a:t>dapat</a:t>
            </a:r>
            <a:r>
              <a:rPr lang="en-US" dirty="0"/>
              <a:t> </a:t>
            </a:r>
            <a:r>
              <a:rPr lang="en-US" dirty="0" err="1"/>
              <a:t>bertahan</a:t>
            </a:r>
            <a:r>
              <a:rPr lang="en-US" dirty="0"/>
              <a:t>.</a:t>
            </a:r>
          </a:p>
          <a:p>
            <a:r>
              <a:rPr lang="en-US" dirty="0" err="1" smtClean="0"/>
              <a:t>Dalam</a:t>
            </a:r>
            <a:r>
              <a:rPr lang="en-US" dirty="0" smtClean="0"/>
              <a:t> </a:t>
            </a:r>
            <a:r>
              <a:rPr lang="en-US" dirty="0" err="1"/>
              <a:t>perencanaan</a:t>
            </a:r>
            <a:r>
              <a:rPr lang="en-US" dirty="0"/>
              <a:t> </a:t>
            </a:r>
            <a:r>
              <a:rPr lang="en-US" dirty="0" err="1"/>
              <a:t>kota</a:t>
            </a:r>
            <a:r>
              <a:rPr lang="en-US" dirty="0"/>
              <a:t>, </a:t>
            </a:r>
            <a:r>
              <a:rPr lang="en-US" dirty="0" err="1" smtClean="0"/>
              <a:t>istilah</a:t>
            </a:r>
            <a:r>
              <a:rPr lang="en-US" dirty="0" smtClean="0"/>
              <a:t> </a:t>
            </a:r>
            <a:r>
              <a:rPr lang="en-US" dirty="0" err="1"/>
              <a:t>ini</a:t>
            </a:r>
            <a:r>
              <a:rPr lang="en-US" dirty="0"/>
              <a:t> </a:t>
            </a:r>
            <a:r>
              <a:rPr lang="en-US" dirty="0" err="1"/>
              <a:t>memberikan</a:t>
            </a:r>
            <a:r>
              <a:rPr lang="en-US" dirty="0"/>
              <a:t> </a:t>
            </a:r>
            <a:r>
              <a:rPr lang="en-US" dirty="0" err="1"/>
              <a:t>kesimpulan</a:t>
            </a:r>
            <a:r>
              <a:rPr lang="en-US" dirty="0"/>
              <a:t> </a:t>
            </a:r>
            <a:r>
              <a:rPr lang="en-US" dirty="0" err="1"/>
              <a:t>bahwa</a:t>
            </a:r>
            <a:r>
              <a:rPr lang="en-US" dirty="0"/>
              <a:t> </a:t>
            </a:r>
            <a:r>
              <a:rPr lang="en-US" dirty="0" err="1"/>
              <a:t>sebagian</a:t>
            </a:r>
            <a:r>
              <a:rPr lang="en-US" dirty="0"/>
              <a:t> </a:t>
            </a:r>
            <a:r>
              <a:rPr lang="en-US" dirty="0" err="1"/>
              <a:t>besa</a:t>
            </a:r>
            <a:r>
              <a:rPr lang="en-US" dirty="0"/>
              <a:t> </a:t>
            </a:r>
            <a:r>
              <a:rPr lang="en-US" dirty="0" err="1"/>
              <a:t>lingkungan</a:t>
            </a:r>
            <a:r>
              <a:rPr lang="en-US" dirty="0"/>
              <a:t> yang </a:t>
            </a:r>
            <a:r>
              <a:rPr lang="en-US" dirty="0" err="1"/>
              <a:t>dipakai</a:t>
            </a:r>
            <a:r>
              <a:rPr lang="en-US" dirty="0"/>
              <a:t> </a:t>
            </a:r>
            <a:r>
              <a:rPr lang="en-US" dirty="0" err="1"/>
              <a:t>manusia</a:t>
            </a:r>
            <a:r>
              <a:rPr lang="en-US" dirty="0"/>
              <a:t> </a:t>
            </a:r>
            <a:r>
              <a:rPr lang="en-US" dirty="0" err="1"/>
              <a:t>adalah</a:t>
            </a:r>
            <a:r>
              <a:rPr lang="en-US" dirty="0"/>
              <a:t> </a:t>
            </a:r>
            <a:r>
              <a:rPr lang="en-US" dirty="0" err="1"/>
              <a:t>lingkungan</a:t>
            </a:r>
            <a:r>
              <a:rPr lang="en-US" dirty="0"/>
              <a:t> </a:t>
            </a:r>
            <a:r>
              <a:rPr lang="en-US" dirty="0" err="1"/>
              <a:t>buatan</a:t>
            </a:r>
            <a:r>
              <a:rPr lang="en-US" dirty="0"/>
              <a:t>, </a:t>
            </a:r>
            <a:r>
              <a:rPr lang="en-US" dirty="0" err="1"/>
              <a:t>dan</a:t>
            </a:r>
            <a:r>
              <a:rPr lang="en-US" dirty="0"/>
              <a:t> </a:t>
            </a:r>
            <a:r>
              <a:rPr lang="en-US" dirty="0" err="1"/>
              <a:t>lingkungan</a:t>
            </a:r>
            <a:r>
              <a:rPr lang="en-US" dirty="0"/>
              <a:t> </a:t>
            </a:r>
            <a:r>
              <a:rPr lang="en-US" dirty="0" err="1"/>
              <a:t>buatan</a:t>
            </a:r>
            <a:r>
              <a:rPr lang="en-US" dirty="0"/>
              <a:t> </a:t>
            </a:r>
            <a:r>
              <a:rPr lang="en-US" dirty="0" err="1"/>
              <a:t>ini</a:t>
            </a:r>
            <a:r>
              <a:rPr lang="en-US" dirty="0"/>
              <a:t> </a:t>
            </a:r>
            <a:r>
              <a:rPr lang="en-US" dirty="0" err="1"/>
              <a:t>harus</a:t>
            </a:r>
            <a:r>
              <a:rPr lang="en-US" dirty="0"/>
              <a:t> </a:t>
            </a:r>
            <a:r>
              <a:rPr lang="en-US" dirty="0" err="1"/>
              <a:t>diatur</a:t>
            </a:r>
            <a:r>
              <a:rPr lang="en-US" dirty="0"/>
              <a:t> agar </a:t>
            </a:r>
            <a:r>
              <a:rPr lang="en-US" dirty="0" err="1"/>
              <a:t>dapat</a:t>
            </a:r>
            <a:r>
              <a:rPr lang="en-US" dirty="0"/>
              <a:t> </a:t>
            </a:r>
            <a:r>
              <a:rPr lang="en-US" dirty="0" err="1"/>
              <a:t>mempertahankan</a:t>
            </a:r>
            <a:r>
              <a:rPr lang="en-US" dirty="0"/>
              <a:t> </a:t>
            </a:r>
            <a:r>
              <a:rPr lang="en-US" dirty="0" err="1"/>
              <a:t>hidup</a:t>
            </a:r>
            <a:r>
              <a:rPr lang="en-US" dirty="0"/>
              <a:t> </a:t>
            </a:r>
            <a:r>
              <a:rPr lang="en-US" dirty="0" err="1"/>
              <a:t>manusia</a:t>
            </a:r>
            <a:r>
              <a:rPr lang="en-US" dirty="0"/>
              <a:t> </a:t>
            </a:r>
            <a:r>
              <a:rPr lang="en-US" dirty="0" err="1"/>
              <a:t>dengan</a:t>
            </a:r>
            <a:r>
              <a:rPr lang="en-US" dirty="0"/>
              <a:t> </a:t>
            </a:r>
            <a:r>
              <a:rPr lang="en-US" dirty="0" err="1"/>
              <a:t>baik</a:t>
            </a:r>
            <a:r>
              <a:rPr lang="en-US" dirty="0"/>
              <a:t>.</a:t>
            </a:r>
          </a:p>
          <a:p>
            <a:endParaRPr lang="en-US" dirty="0"/>
          </a:p>
        </p:txBody>
      </p:sp>
    </p:spTree>
    <p:extLst>
      <p:ext uri="{BB962C8B-B14F-4D97-AF65-F5344CB8AC3E}">
        <p14:creationId xmlns:p14="http://schemas.microsoft.com/office/powerpoint/2010/main" val="9517492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AutoShape 3" descr="Hasil gambar untuk kerusakan daerah aliran sungai"/>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41" name="AutoShape 5" descr="Hasil gambar untuk kerusakan daerah aliran sungai"/>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pic>
        <p:nvPicPr>
          <p:cNvPr id="39948" name="Picture 12" descr="pertambang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4267200" cy="2817813"/>
          </a:xfrm>
          <a:prstGeom prst="rect">
            <a:avLst/>
          </a:prstGeom>
          <a:noFill/>
          <a:extLst>
            <a:ext uri="{909E8E84-426E-40DD-AFC4-6F175D3DCCD1}">
              <a14:hiddenFill xmlns:a14="http://schemas.microsoft.com/office/drawing/2010/main">
                <a:solidFill>
                  <a:srgbClr val="FFFFFF"/>
                </a:solidFill>
              </a14:hiddenFill>
            </a:ext>
          </a:extLst>
        </p:spPr>
      </p:pic>
      <p:pic>
        <p:nvPicPr>
          <p:cNvPr id="39950" name="Picture 14" descr="image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810000"/>
            <a:ext cx="4191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39952" name="Picture 16" descr="14278015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143000"/>
            <a:ext cx="41910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39956" name="Picture 20" descr="298669_wisata-bukit-jamur_663_3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962400"/>
            <a:ext cx="4572000" cy="28956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457200" y="274638"/>
            <a:ext cx="8229600" cy="571500"/>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err="1" smtClean="0"/>
              <a:t>Pertambangan</a:t>
            </a:r>
            <a:r>
              <a:rPr lang="en-US" dirty="0" smtClean="0"/>
              <a:t> </a:t>
            </a:r>
            <a:r>
              <a:rPr lang="en-US" dirty="0" err="1" smtClean="0"/>
              <a:t>Merusak</a:t>
            </a:r>
            <a:r>
              <a:rPr lang="en-US" dirty="0" smtClean="0"/>
              <a:t> </a:t>
            </a:r>
            <a:r>
              <a:rPr lang="en-US" dirty="0" err="1" smtClean="0"/>
              <a:t>Lingkungan</a:t>
            </a:r>
            <a:endParaRPr lang="en-US" sz="2700" dirty="0"/>
          </a:p>
        </p:txBody>
      </p:sp>
    </p:spTree>
    <p:extLst>
      <p:ext uri="{BB962C8B-B14F-4D97-AF65-F5344CB8AC3E}">
        <p14:creationId xmlns:p14="http://schemas.microsoft.com/office/powerpoint/2010/main" val="24166959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AutoShape 3" descr="Hasil gambar untuk kerusakan daerah aliran sungai"/>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64" name="AutoShape 4" descr="Hasil gambar untuk kerusakan daerah aliran sungai"/>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70" name="AutoShape 10" descr="Hasil gambar untuk keanekaragaman hayati"/>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72" name="AutoShape 12" descr="2Q=="/>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74" name="AutoShape 14" descr="2Q=="/>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pic>
        <p:nvPicPr>
          <p:cNvPr id="40976" name="Picture 16" descr="1kenaekaragaa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400"/>
            <a:ext cx="8305800" cy="56896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457200" y="274638"/>
            <a:ext cx="8229600" cy="571500"/>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err="1" smtClean="0"/>
              <a:t>Keanekaragaman</a:t>
            </a:r>
            <a:r>
              <a:rPr lang="en-US" dirty="0" smtClean="0"/>
              <a:t> </a:t>
            </a:r>
            <a:r>
              <a:rPr lang="en-US" dirty="0" err="1" smtClean="0"/>
              <a:t>Hayati</a:t>
            </a:r>
            <a:endParaRPr lang="en-US" sz="2700" dirty="0"/>
          </a:p>
        </p:txBody>
      </p:sp>
    </p:spTree>
    <p:extLst>
      <p:ext uri="{BB962C8B-B14F-4D97-AF65-F5344CB8AC3E}">
        <p14:creationId xmlns:p14="http://schemas.microsoft.com/office/powerpoint/2010/main" val="17146351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AutoShape 3" descr="Hasil gambar untuk kerusakan daerah aliran sungai"/>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41988" name="AutoShape 4" descr="Hasil gambar untuk kerusakan daerah aliran sungai"/>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41989" name="AutoShape 5" descr="Hasil gambar untuk keanekaragaman hayati"/>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41990" name="AutoShape 6" descr="2Q=="/>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41991" name="AutoShape 7" descr="2Q=="/>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pic>
        <p:nvPicPr>
          <p:cNvPr id="41994" name="Picture 10" descr="ANd9GcQBRcxNTYiKJVa1pnGJPHJx8Lw_RSyNC4zSumhqOCGXXI9Bwgk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90600"/>
            <a:ext cx="4419600" cy="2878138"/>
          </a:xfrm>
          <a:prstGeom prst="rect">
            <a:avLst/>
          </a:prstGeom>
          <a:noFill/>
          <a:extLst>
            <a:ext uri="{909E8E84-426E-40DD-AFC4-6F175D3DCCD1}">
              <a14:hiddenFill xmlns:a14="http://schemas.microsoft.com/office/drawing/2010/main">
                <a:solidFill>
                  <a:srgbClr val="FFFFFF"/>
                </a:solidFill>
              </a14:hiddenFill>
            </a:ext>
          </a:extLst>
        </p:spPr>
      </p:pic>
      <p:pic>
        <p:nvPicPr>
          <p:cNvPr id="41996" name="Picture 12" descr="pencemaran-tanah-500x3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990600"/>
            <a:ext cx="4419600" cy="2828925"/>
          </a:xfrm>
          <a:prstGeom prst="rect">
            <a:avLst/>
          </a:prstGeom>
          <a:noFill/>
          <a:extLst>
            <a:ext uri="{909E8E84-426E-40DD-AFC4-6F175D3DCCD1}">
              <a14:hiddenFill xmlns:a14="http://schemas.microsoft.com/office/drawing/2010/main">
                <a:solidFill>
                  <a:srgbClr val="FFFFFF"/>
                </a:solidFill>
              </a14:hiddenFill>
            </a:ext>
          </a:extLst>
        </p:spPr>
      </p:pic>
      <p:pic>
        <p:nvPicPr>
          <p:cNvPr id="41998" name="Picture 14" descr="pencemaran uda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962400"/>
            <a:ext cx="4419600" cy="2881313"/>
          </a:xfrm>
          <a:prstGeom prst="rect">
            <a:avLst/>
          </a:prstGeom>
          <a:noFill/>
          <a:extLst>
            <a:ext uri="{909E8E84-426E-40DD-AFC4-6F175D3DCCD1}">
              <a14:hiddenFill xmlns:a14="http://schemas.microsoft.com/office/drawing/2010/main">
                <a:solidFill>
                  <a:srgbClr val="FFFFFF"/>
                </a:solidFill>
              </a14:hiddenFill>
            </a:ext>
          </a:extLst>
        </p:spPr>
      </p:pic>
      <p:pic>
        <p:nvPicPr>
          <p:cNvPr id="42000" name="Picture 16" descr="ANd9GcSsbAodWoho6oNtrjKL7fbtqOTk_GPacxnVzCUecmLQuqwO2p3sR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6300" y="3895725"/>
            <a:ext cx="4457700" cy="2955925"/>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457200" y="274638"/>
            <a:ext cx="8229600" cy="571500"/>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err="1" smtClean="0"/>
              <a:t>Pencemaran</a:t>
            </a:r>
            <a:r>
              <a:rPr lang="en-US" dirty="0" smtClean="0"/>
              <a:t> Tanah, Air, </a:t>
            </a:r>
            <a:r>
              <a:rPr lang="en-US" dirty="0" err="1" smtClean="0"/>
              <a:t>dan</a:t>
            </a:r>
            <a:r>
              <a:rPr lang="en-US" dirty="0" smtClean="0"/>
              <a:t> </a:t>
            </a:r>
            <a:r>
              <a:rPr lang="en-US" dirty="0" err="1" smtClean="0"/>
              <a:t>Udara</a:t>
            </a:r>
            <a:endParaRPr lang="en-US" sz="2700" dirty="0"/>
          </a:p>
        </p:txBody>
      </p:sp>
    </p:spTree>
    <p:extLst>
      <p:ext uri="{BB962C8B-B14F-4D97-AF65-F5344CB8AC3E}">
        <p14:creationId xmlns:p14="http://schemas.microsoft.com/office/powerpoint/2010/main" val="33215168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AutoShape 3" descr="Hasil gambar untuk kerusakan daerah aliran sungai"/>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36" name="AutoShape 4" descr="Hasil gambar untuk kerusakan daerah aliran sungai"/>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37" name="AutoShape 5" descr="Hasil gambar untuk keanekaragaman hayati"/>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38" name="AutoShape 6" descr="2Q=="/>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39" name="AutoShape 7" descr="2Q=="/>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pic>
        <p:nvPicPr>
          <p:cNvPr id="44051" name="Picture 19" descr="277725_201502110946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38250"/>
            <a:ext cx="8458200" cy="508635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457200" y="274638"/>
            <a:ext cx="8229600" cy="571500"/>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err="1" smtClean="0"/>
              <a:t>Kesadaran</a:t>
            </a:r>
            <a:r>
              <a:rPr lang="en-US" dirty="0" smtClean="0"/>
              <a:t> </a:t>
            </a:r>
            <a:r>
              <a:rPr lang="en-US" dirty="0" err="1" smtClean="0"/>
              <a:t>Lingkungan</a:t>
            </a:r>
            <a:r>
              <a:rPr lang="en-US" dirty="0" smtClean="0"/>
              <a:t> </a:t>
            </a:r>
            <a:r>
              <a:rPr lang="en-US" dirty="0" err="1" smtClean="0"/>
              <a:t>Masyarakat</a:t>
            </a:r>
            <a:r>
              <a:rPr lang="en-US" dirty="0" smtClean="0"/>
              <a:t> </a:t>
            </a:r>
            <a:r>
              <a:rPr lang="en-US" dirty="0" err="1" smtClean="0"/>
              <a:t>Rendah</a:t>
            </a:r>
            <a:endParaRPr lang="en-US" sz="2700" dirty="0"/>
          </a:p>
        </p:txBody>
      </p:sp>
    </p:spTree>
    <p:extLst>
      <p:ext uri="{BB962C8B-B14F-4D97-AF65-F5344CB8AC3E}">
        <p14:creationId xmlns:p14="http://schemas.microsoft.com/office/powerpoint/2010/main" val="28886143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AutoShape 3" descr="Hasil gambar untuk kerusakan daerah aliran sungai"/>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60" name="AutoShape 4" descr="Hasil gambar untuk kerusakan daerah aliran sungai"/>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61" name="AutoShape 5" descr="Hasil gambar untuk keanekaragaman hayati"/>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62" name="AutoShape 6" descr="2Q=="/>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pic>
        <p:nvPicPr>
          <p:cNvPr id="45066" name="Picture 10" descr="turen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4572000" cy="3057525"/>
          </a:xfrm>
          <a:prstGeom prst="rect">
            <a:avLst/>
          </a:prstGeom>
          <a:noFill/>
          <a:extLst>
            <a:ext uri="{909E8E84-426E-40DD-AFC4-6F175D3DCCD1}">
              <a14:hiddenFill xmlns:a14="http://schemas.microsoft.com/office/drawing/2010/main">
                <a:solidFill>
                  <a:srgbClr val="FFFFFF"/>
                </a:solidFill>
              </a14:hiddenFill>
            </a:ext>
          </a:extLst>
        </p:spPr>
      </p:pic>
      <p:pic>
        <p:nvPicPr>
          <p:cNvPr id="45068" name="Picture 12" descr="ANd9GcQ5QhRYjyADppNpmYqCuvSkdbiVC3hnPuUbpvaB07-VQBDdjF0YW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990600"/>
            <a:ext cx="3886200" cy="3040063"/>
          </a:xfrm>
          <a:prstGeom prst="rect">
            <a:avLst/>
          </a:prstGeom>
          <a:noFill/>
          <a:extLst>
            <a:ext uri="{909E8E84-426E-40DD-AFC4-6F175D3DCCD1}">
              <a14:hiddenFill xmlns:a14="http://schemas.microsoft.com/office/drawing/2010/main">
                <a:solidFill>
                  <a:srgbClr val="FFFFFF"/>
                </a:solidFill>
              </a14:hiddenFill>
            </a:ext>
          </a:extLst>
        </p:spPr>
      </p:pic>
      <p:pic>
        <p:nvPicPr>
          <p:cNvPr id="45070" name="Picture 14" descr="ANd9GcSe5wT505nbBqdiVAXa1dzxXqLi16JEVYqOKaJun0MUx3fe7a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114800"/>
            <a:ext cx="2054225" cy="2743200"/>
          </a:xfrm>
          <a:prstGeom prst="rect">
            <a:avLst/>
          </a:prstGeom>
          <a:noFill/>
          <a:extLst>
            <a:ext uri="{909E8E84-426E-40DD-AFC4-6F175D3DCCD1}">
              <a14:hiddenFill xmlns:a14="http://schemas.microsoft.com/office/drawing/2010/main">
                <a:solidFill>
                  <a:srgbClr val="FFFFFF"/>
                </a:solidFill>
              </a14:hiddenFill>
            </a:ext>
          </a:extLst>
        </p:spPr>
      </p:pic>
      <p:pic>
        <p:nvPicPr>
          <p:cNvPr id="45072" name="Picture 16" descr="ANd9GcSAZHTbw6KBWF3fnJPq_7LZRr4J4shq3hwHe90m5-9STGVH6Zo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4114800"/>
            <a:ext cx="2130425" cy="2743200"/>
          </a:xfrm>
          <a:prstGeom prst="rect">
            <a:avLst/>
          </a:prstGeom>
          <a:noFill/>
          <a:extLst>
            <a:ext uri="{909E8E84-426E-40DD-AFC4-6F175D3DCCD1}">
              <a14:hiddenFill xmlns:a14="http://schemas.microsoft.com/office/drawing/2010/main">
                <a:solidFill>
                  <a:srgbClr val="FFFFFF"/>
                </a:solidFill>
              </a14:hiddenFill>
            </a:ext>
          </a:extLst>
        </p:spPr>
      </p:pic>
      <p:pic>
        <p:nvPicPr>
          <p:cNvPr id="45074" name="Picture 18" descr="ANd9GcSL6t1hAe5POMFYx7afNiAOm3o9goUEjw5wQMFBd2OnjLWqptz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4114800"/>
            <a:ext cx="4191000" cy="2687638"/>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457200" y="274638"/>
            <a:ext cx="8229600" cy="5715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700" dirty="0"/>
          </a:p>
        </p:txBody>
      </p:sp>
      <p:sp>
        <p:nvSpPr>
          <p:cNvPr id="13" name="Title 1"/>
          <p:cNvSpPr txBox="1">
            <a:spLocks/>
          </p:cNvSpPr>
          <p:nvPr/>
        </p:nvSpPr>
        <p:spPr>
          <a:xfrm>
            <a:off x="609600" y="427038"/>
            <a:ext cx="8229600" cy="571500"/>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err="1" smtClean="0"/>
              <a:t>Bentuk</a:t>
            </a:r>
            <a:r>
              <a:rPr lang="en-US" dirty="0" smtClean="0"/>
              <a:t> </a:t>
            </a:r>
            <a:r>
              <a:rPr lang="en-US" dirty="0" err="1" smtClean="0"/>
              <a:t>Protes</a:t>
            </a:r>
            <a:endParaRPr lang="en-US" sz="2700" dirty="0"/>
          </a:p>
        </p:txBody>
      </p:sp>
    </p:spTree>
    <p:extLst>
      <p:ext uri="{BB962C8B-B14F-4D97-AF65-F5344CB8AC3E}">
        <p14:creationId xmlns:p14="http://schemas.microsoft.com/office/powerpoint/2010/main" val="24326525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Text Box 4"/>
          <p:cNvSpPr txBox="1">
            <a:spLocks noChangeArrowheads="1"/>
          </p:cNvSpPr>
          <p:nvPr/>
        </p:nvSpPr>
        <p:spPr bwMode="auto">
          <a:xfrm>
            <a:off x="609600" y="1219200"/>
            <a:ext cx="39624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a. Pengharum ruangan</a:t>
            </a:r>
          </a:p>
          <a:p>
            <a:r>
              <a:rPr lang="en-US"/>
              <a:t>b. Pemutih pakaian</a:t>
            </a:r>
          </a:p>
          <a:p>
            <a:r>
              <a:rPr lang="en-US"/>
              <a:t>c. Diterjen Pakaian</a:t>
            </a:r>
          </a:p>
          <a:p>
            <a:r>
              <a:rPr lang="en-US"/>
              <a:t>d. Pembersih kamar mandi</a:t>
            </a:r>
          </a:p>
          <a:p>
            <a:r>
              <a:rPr lang="en-US"/>
              <a:t>e. Pembesih kaca/jendela</a:t>
            </a:r>
          </a:p>
          <a:p>
            <a:r>
              <a:rPr lang="en-US"/>
              <a:t>f. Pembersih lantai</a:t>
            </a:r>
          </a:p>
          <a:p>
            <a:r>
              <a:rPr lang="en-US"/>
              <a:t>g. Pengkilat kayu</a:t>
            </a:r>
          </a:p>
          <a:p>
            <a:r>
              <a:rPr lang="en-US"/>
              <a:t>h. Pembersih oven</a:t>
            </a:r>
          </a:p>
          <a:p>
            <a:r>
              <a:rPr lang="en-US"/>
              <a:t>i. Pembasmi serangga</a:t>
            </a:r>
          </a:p>
          <a:p>
            <a:r>
              <a:rPr lang="en-US"/>
              <a:t>j. Lem perekat</a:t>
            </a:r>
          </a:p>
          <a:p>
            <a:r>
              <a:rPr lang="en-US"/>
              <a:t>k. Hair spray</a:t>
            </a:r>
          </a:p>
          <a:p>
            <a:r>
              <a:rPr lang="en-US"/>
              <a:t>l. Batu baterai</a:t>
            </a:r>
          </a:p>
          <a:p>
            <a:r>
              <a:rPr lang="en-US"/>
              <a:t>m. Elektronik</a:t>
            </a:r>
          </a:p>
        </p:txBody>
      </p:sp>
      <p:pic>
        <p:nvPicPr>
          <p:cNvPr id="37894" name="Picture 6" descr="Hasil gambar untuk arti b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7025" y="361950"/>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37896" name="Picture 8" descr="sampa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390775"/>
            <a:ext cx="3505200" cy="1952625"/>
          </a:xfrm>
          <a:prstGeom prst="rect">
            <a:avLst/>
          </a:prstGeom>
          <a:noFill/>
          <a:extLst>
            <a:ext uri="{909E8E84-426E-40DD-AFC4-6F175D3DCCD1}">
              <a14:hiddenFill xmlns:a14="http://schemas.microsoft.com/office/drawing/2010/main">
                <a:solidFill>
                  <a:srgbClr val="FFFFFF"/>
                </a:solidFill>
              </a14:hiddenFill>
            </a:ext>
          </a:extLst>
        </p:spPr>
      </p:pic>
      <p:sp>
        <p:nvSpPr>
          <p:cNvPr id="37898" name="AutoShape 10" descr="Hasil gambar untuk limbah baterai bekas"/>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pic>
        <p:nvPicPr>
          <p:cNvPr id="37900" name="Picture 12" descr="batteries-photo-c2a9-liesl-cl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4518025"/>
            <a:ext cx="2971800" cy="2035175"/>
          </a:xfrm>
          <a:prstGeom prst="rect">
            <a:avLst/>
          </a:prstGeom>
          <a:noFill/>
          <a:extLst>
            <a:ext uri="{909E8E84-426E-40DD-AFC4-6F175D3DCCD1}">
              <a14:hiddenFill xmlns:a14="http://schemas.microsoft.com/office/drawing/2010/main">
                <a:solidFill>
                  <a:srgbClr val="FFFFFF"/>
                </a:solidFill>
              </a14:hiddenFill>
            </a:ext>
          </a:extLst>
        </p:spPr>
      </p:pic>
      <p:pic>
        <p:nvPicPr>
          <p:cNvPr id="37902" name="Picture 14" descr="Hasil gambar untuk limbah pembasmi serangg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4762500"/>
            <a:ext cx="221932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37904" name="Picture 16" descr="ANd9GcSXAMY7LcN1DbGeT0gGtQL8uMfDq-6ZEDPXgiHR5eJojj8J4y7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361950"/>
            <a:ext cx="2466975" cy="184785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457200" y="274638"/>
            <a:ext cx="8229600" cy="571500"/>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err="1" smtClean="0"/>
              <a:t>Limbah</a:t>
            </a:r>
            <a:r>
              <a:rPr lang="en-US" dirty="0" smtClean="0"/>
              <a:t> B3</a:t>
            </a:r>
            <a:endParaRPr lang="en-US" sz="2700" dirty="0"/>
          </a:p>
        </p:txBody>
      </p:sp>
    </p:spTree>
    <p:extLst>
      <p:ext uri="{BB962C8B-B14F-4D97-AF65-F5344CB8AC3E}">
        <p14:creationId xmlns:p14="http://schemas.microsoft.com/office/powerpoint/2010/main" val="33759973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rmAutofit/>
          </a:bodyPr>
          <a:lstStyle/>
          <a:p>
            <a:r>
              <a:rPr lang="en-US" dirty="0"/>
              <a:t>SEKIAN </a:t>
            </a:r>
            <a:r>
              <a:rPr lang="en-US" dirty="0" smtClean="0"/>
              <a:t/>
            </a:r>
            <a:br>
              <a:rPr lang="en-US" dirty="0" smtClean="0"/>
            </a:br>
            <a:r>
              <a:rPr lang="en-US" dirty="0" smtClean="0"/>
              <a:t>DAN </a:t>
            </a:r>
            <a:br>
              <a:rPr lang="en-US" dirty="0" smtClean="0"/>
            </a:br>
            <a:r>
              <a:rPr lang="en-US" dirty="0" smtClean="0"/>
              <a:t>TERIMAKASIH</a:t>
            </a:r>
            <a:r>
              <a:rPr lang="en-US" dirty="0"/>
              <a:t/>
            </a:r>
            <a:br>
              <a:rPr lang="en-US" dirty="0"/>
            </a:br>
            <a:endParaRPr lang="en-US" dirty="0"/>
          </a:p>
        </p:txBody>
      </p:sp>
    </p:spTree>
    <p:extLst>
      <p:ext uri="{BB962C8B-B14F-4D97-AF65-F5344CB8AC3E}">
        <p14:creationId xmlns:p14="http://schemas.microsoft.com/office/powerpoint/2010/main" val="179989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Ruang</a:t>
            </a:r>
            <a:r>
              <a:rPr lang="en-US" dirty="0"/>
              <a:t> </a:t>
            </a:r>
            <a:r>
              <a:rPr lang="en-US" dirty="0" err="1"/>
              <a:t>lingkup</a:t>
            </a:r>
            <a:r>
              <a:rPr lang="en-US" dirty="0"/>
              <a:t> </a:t>
            </a:r>
            <a:r>
              <a:rPr lang="en-US" dirty="0" err="1" smtClean="0"/>
              <a:t>Lingkungan</a:t>
            </a:r>
            <a:r>
              <a:rPr lang="en-US" dirty="0" smtClean="0"/>
              <a:t> </a:t>
            </a:r>
            <a:r>
              <a:rPr lang="en-US" dirty="0" err="1" smtClean="0"/>
              <a:t>Hidup</a:t>
            </a:r>
            <a:endParaRPr lang="en-US" dirty="0"/>
          </a:p>
        </p:txBody>
      </p:sp>
      <p:sp>
        <p:nvSpPr>
          <p:cNvPr id="3" name="Content Placeholder 2"/>
          <p:cNvSpPr>
            <a:spLocks noGrp="1"/>
          </p:cNvSpPr>
          <p:nvPr>
            <p:ph idx="1"/>
          </p:nvPr>
        </p:nvSpPr>
        <p:spPr/>
        <p:txBody>
          <a:bodyPr/>
          <a:lstStyle/>
          <a:p>
            <a:r>
              <a:rPr lang="en-US" dirty="0" err="1"/>
              <a:t>Sempit</a:t>
            </a:r>
            <a:r>
              <a:rPr lang="en-US" dirty="0"/>
              <a:t> (</a:t>
            </a:r>
            <a:r>
              <a:rPr lang="en-US" dirty="0" err="1"/>
              <a:t>Mis</a:t>
            </a:r>
            <a:r>
              <a:rPr lang="en-US" dirty="0"/>
              <a:t>. </a:t>
            </a:r>
            <a:r>
              <a:rPr lang="en-US" dirty="0" err="1"/>
              <a:t>Sebuah</a:t>
            </a:r>
            <a:r>
              <a:rPr lang="en-US" dirty="0"/>
              <a:t> </a:t>
            </a:r>
            <a:r>
              <a:rPr lang="en-US" dirty="0" err="1"/>
              <a:t>rumah</a:t>
            </a:r>
            <a:r>
              <a:rPr lang="en-US" dirty="0"/>
              <a:t> </a:t>
            </a:r>
            <a:r>
              <a:rPr lang="en-US" dirty="0" err="1"/>
              <a:t>dengan</a:t>
            </a:r>
            <a:r>
              <a:rPr lang="en-US" dirty="0"/>
              <a:t> </a:t>
            </a:r>
            <a:r>
              <a:rPr lang="en-US" dirty="0" err="1"/>
              <a:t>pekarangannya</a:t>
            </a:r>
            <a:r>
              <a:rPr lang="en-US" dirty="0"/>
              <a:t>)</a:t>
            </a:r>
          </a:p>
          <a:p>
            <a:r>
              <a:rPr lang="en-US" dirty="0" err="1" smtClean="0"/>
              <a:t>Luas</a:t>
            </a:r>
            <a:r>
              <a:rPr lang="en-US" dirty="0" smtClean="0"/>
              <a:t> </a:t>
            </a:r>
            <a:r>
              <a:rPr lang="en-US" dirty="0"/>
              <a:t>(</a:t>
            </a:r>
            <a:r>
              <a:rPr lang="en-US" dirty="0" err="1"/>
              <a:t>Mis</a:t>
            </a:r>
            <a:r>
              <a:rPr lang="en-US" dirty="0"/>
              <a:t>. </a:t>
            </a:r>
            <a:r>
              <a:rPr lang="en-US" dirty="0" err="1" smtClean="0"/>
              <a:t>Pulau</a:t>
            </a:r>
            <a:r>
              <a:rPr lang="en-US" dirty="0" smtClean="0"/>
              <a:t>, </a:t>
            </a:r>
            <a:r>
              <a:rPr lang="en-US" dirty="0" err="1"/>
              <a:t>Biosfer</a:t>
            </a:r>
            <a:r>
              <a:rPr lang="en-US" dirty="0"/>
              <a:t>, </a:t>
            </a:r>
            <a:r>
              <a:rPr lang="en-US" dirty="0" err="1"/>
              <a:t>sistem</a:t>
            </a:r>
            <a:r>
              <a:rPr lang="en-US" dirty="0"/>
              <a:t> Tata Surya)</a:t>
            </a:r>
          </a:p>
          <a:p>
            <a:endParaRPr lang="en-US" dirty="0"/>
          </a:p>
        </p:txBody>
      </p:sp>
    </p:spTree>
    <p:extLst>
      <p:ext uri="{BB962C8B-B14F-4D97-AF65-F5344CB8AC3E}">
        <p14:creationId xmlns:p14="http://schemas.microsoft.com/office/powerpoint/2010/main" val="27847005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Sifat</a:t>
            </a:r>
            <a:r>
              <a:rPr lang="en-US" dirty="0"/>
              <a:t> </a:t>
            </a:r>
            <a:r>
              <a:rPr lang="en-US" dirty="0" err="1"/>
              <a:t>Lingkungan</a:t>
            </a:r>
            <a:r>
              <a:rPr lang="en-US" dirty="0"/>
              <a:t> </a:t>
            </a:r>
            <a:r>
              <a:rPr lang="en-US" dirty="0" err="1"/>
              <a:t>Hidup</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err="1"/>
              <a:t>Ditentukan</a:t>
            </a:r>
            <a:r>
              <a:rPr lang="en-US" dirty="0"/>
              <a:t> </a:t>
            </a:r>
            <a:r>
              <a:rPr lang="en-US" dirty="0" err="1"/>
              <a:t>oleh</a:t>
            </a:r>
            <a:r>
              <a:rPr lang="en-US" dirty="0"/>
              <a:t> </a:t>
            </a:r>
            <a:r>
              <a:rPr lang="en-US" dirty="0" err="1"/>
              <a:t>bermacam-macam</a:t>
            </a:r>
            <a:r>
              <a:rPr lang="en-US" dirty="0"/>
              <a:t> </a:t>
            </a:r>
            <a:r>
              <a:rPr lang="en-US" dirty="0" err="1"/>
              <a:t>faktor</a:t>
            </a:r>
            <a:r>
              <a:rPr lang="en-US" dirty="0"/>
              <a:t>, </a:t>
            </a:r>
            <a:r>
              <a:rPr lang="en-US" dirty="0" err="1" smtClean="0"/>
              <a:t>yaitu</a:t>
            </a:r>
            <a:r>
              <a:rPr lang="en-US" dirty="0" smtClean="0"/>
              <a:t>:</a:t>
            </a:r>
            <a:endParaRPr lang="en-US" dirty="0"/>
          </a:p>
          <a:p>
            <a:pPr marL="514350" indent="-514350">
              <a:buFont typeface="+mj-lt"/>
              <a:buAutoNum type="arabicPeriod"/>
            </a:pPr>
            <a:r>
              <a:rPr lang="en-US" dirty="0" err="1"/>
              <a:t>Jenis</a:t>
            </a:r>
            <a:r>
              <a:rPr lang="en-US" dirty="0"/>
              <a:t> </a:t>
            </a:r>
            <a:r>
              <a:rPr lang="en-US" dirty="0" err="1"/>
              <a:t>dan</a:t>
            </a:r>
            <a:r>
              <a:rPr lang="en-US" dirty="0"/>
              <a:t> </a:t>
            </a:r>
            <a:r>
              <a:rPr lang="en-US" dirty="0" err="1"/>
              <a:t>jumlah</a:t>
            </a:r>
            <a:r>
              <a:rPr lang="en-US" dirty="0"/>
              <a:t> </a:t>
            </a:r>
            <a:r>
              <a:rPr lang="en-US" dirty="0" err="1"/>
              <a:t>masing-masing</a:t>
            </a:r>
            <a:r>
              <a:rPr lang="en-US" dirty="0"/>
              <a:t> </a:t>
            </a:r>
            <a:r>
              <a:rPr lang="en-US" dirty="0" err="1"/>
              <a:t>jenis</a:t>
            </a:r>
            <a:r>
              <a:rPr lang="en-US" dirty="0"/>
              <a:t> </a:t>
            </a:r>
            <a:r>
              <a:rPr lang="en-US" dirty="0" err="1"/>
              <a:t>unsur</a:t>
            </a:r>
            <a:r>
              <a:rPr lang="en-US" dirty="0"/>
              <a:t> </a:t>
            </a:r>
            <a:r>
              <a:rPr lang="en-US" dirty="0" err="1"/>
              <a:t>lingkungan</a:t>
            </a:r>
            <a:r>
              <a:rPr lang="en-US" dirty="0"/>
              <a:t> </a:t>
            </a:r>
            <a:r>
              <a:rPr lang="en-US" dirty="0" err="1"/>
              <a:t>hidup</a:t>
            </a:r>
            <a:r>
              <a:rPr lang="en-US" dirty="0"/>
              <a:t>;</a:t>
            </a:r>
          </a:p>
          <a:p>
            <a:pPr marL="514350" indent="-514350">
              <a:buFont typeface="+mj-lt"/>
              <a:buAutoNum type="arabicPeriod"/>
            </a:pPr>
            <a:r>
              <a:rPr lang="en-US" dirty="0" err="1"/>
              <a:t>Hubungan</a:t>
            </a:r>
            <a:r>
              <a:rPr lang="en-US" dirty="0"/>
              <a:t> </a:t>
            </a:r>
            <a:r>
              <a:rPr lang="en-US" dirty="0" err="1"/>
              <a:t>atau</a:t>
            </a:r>
            <a:r>
              <a:rPr lang="en-US" dirty="0"/>
              <a:t> </a:t>
            </a:r>
            <a:r>
              <a:rPr lang="en-US" dirty="0" err="1"/>
              <a:t>interaksi</a:t>
            </a:r>
            <a:r>
              <a:rPr lang="en-US" dirty="0"/>
              <a:t> </a:t>
            </a:r>
            <a:r>
              <a:rPr lang="en-US" dirty="0" err="1"/>
              <a:t>antara</a:t>
            </a:r>
            <a:r>
              <a:rPr lang="en-US" dirty="0"/>
              <a:t> </a:t>
            </a:r>
            <a:r>
              <a:rPr lang="en-US" dirty="0" err="1"/>
              <a:t>unsur-unsur</a:t>
            </a:r>
            <a:r>
              <a:rPr lang="en-US" dirty="0"/>
              <a:t> </a:t>
            </a:r>
            <a:r>
              <a:rPr lang="en-US" dirty="0" err="1"/>
              <a:t>dalam</a:t>
            </a:r>
            <a:r>
              <a:rPr lang="en-US" dirty="0"/>
              <a:t> </a:t>
            </a:r>
            <a:r>
              <a:rPr lang="en-US" dirty="0" err="1"/>
              <a:t>lingkungan</a:t>
            </a:r>
            <a:r>
              <a:rPr lang="en-US" dirty="0"/>
              <a:t> </a:t>
            </a:r>
            <a:r>
              <a:rPr lang="en-US" dirty="0" err="1"/>
              <a:t>hidup</a:t>
            </a:r>
            <a:r>
              <a:rPr lang="en-US" dirty="0"/>
              <a:t>;</a:t>
            </a:r>
          </a:p>
          <a:p>
            <a:pPr marL="514350" indent="-514350">
              <a:buFont typeface="+mj-lt"/>
              <a:buAutoNum type="arabicPeriod"/>
            </a:pPr>
            <a:r>
              <a:rPr lang="en-US" dirty="0" err="1"/>
              <a:t>Kelakuan</a:t>
            </a:r>
            <a:r>
              <a:rPr lang="en-US" dirty="0"/>
              <a:t> </a:t>
            </a:r>
            <a:r>
              <a:rPr lang="en-US" dirty="0" err="1"/>
              <a:t>atau</a:t>
            </a:r>
            <a:r>
              <a:rPr lang="en-US" dirty="0"/>
              <a:t> </a:t>
            </a:r>
            <a:r>
              <a:rPr lang="en-US" dirty="0" err="1"/>
              <a:t>kondisi</a:t>
            </a:r>
            <a:r>
              <a:rPr lang="en-US" dirty="0"/>
              <a:t> </a:t>
            </a:r>
            <a:r>
              <a:rPr lang="en-US" dirty="0" err="1"/>
              <a:t>unsur</a:t>
            </a:r>
            <a:r>
              <a:rPr lang="en-US" dirty="0"/>
              <a:t> </a:t>
            </a:r>
            <a:r>
              <a:rPr lang="en-US" dirty="0" err="1"/>
              <a:t>lingkungan</a:t>
            </a:r>
            <a:r>
              <a:rPr lang="en-US" dirty="0"/>
              <a:t> </a:t>
            </a:r>
            <a:r>
              <a:rPr lang="en-US" dirty="0" err="1"/>
              <a:t>hidup</a:t>
            </a:r>
            <a:r>
              <a:rPr lang="en-US" dirty="0"/>
              <a:t>;</a:t>
            </a:r>
          </a:p>
          <a:p>
            <a:pPr marL="514350" indent="-514350">
              <a:buFont typeface="+mj-lt"/>
              <a:buAutoNum type="arabicPeriod"/>
            </a:pPr>
            <a:r>
              <a:rPr lang="en-US" dirty="0" err="1"/>
              <a:t>Faktor</a:t>
            </a:r>
            <a:r>
              <a:rPr lang="en-US" dirty="0"/>
              <a:t> non </a:t>
            </a:r>
            <a:r>
              <a:rPr lang="en-US" dirty="0" err="1"/>
              <a:t>materiil</a:t>
            </a:r>
            <a:r>
              <a:rPr lang="en-US" dirty="0"/>
              <a:t> (</a:t>
            </a:r>
            <a:r>
              <a:rPr lang="en-US" dirty="0" err="1"/>
              <a:t>suhu</a:t>
            </a:r>
            <a:r>
              <a:rPr lang="en-US" dirty="0"/>
              <a:t>, </a:t>
            </a:r>
            <a:r>
              <a:rPr lang="en-US" dirty="0" err="1"/>
              <a:t>cahaya</a:t>
            </a:r>
            <a:r>
              <a:rPr lang="en-US" dirty="0"/>
              <a:t>, </a:t>
            </a:r>
            <a:r>
              <a:rPr lang="en-US" dirty="0" err="1"/>
              <a:t>kebisingan</a:t>
            </a:r>
            <a:r>
              <a:rPr lang="en-US" dirty="0"/>
              <a:t>, </a:t>
            </a:r>
            <a:r>
              <a:rPr lang="en-US" dirty="0" err="1"/>
              <a:t>dll</a:t>
            </a:r>
            <a:r>
              <a:rPr lang="en-US" dirty="0"/>
              <a:t>.)</a:t>
            </a:r>
          </a:p>
          <a:p>
            <a:endParaRPr lang="en-US" dirty="0"/>
          </a:p>
        </p:txBody>
      </p:sp>
    </p:spTree>
    <p:extLst>
      <p:ext uri="{BB962C8B-B14F-4D97-AF65-F5344CB8AC3E}">
        <p14:creationId xmlns:p14="http://schemas.microsoft.com/office/powerpoint/2010/main" val="9203726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Mutu</a:t>
            </a:r>
            <a:r>
              <a:rPr lang="en-US" dirty="0"/>
              <a:t> </a:t>
            </a:r>
            <a:r>
              <a:rPr lang="en-US" dirty="0" err="1"/>
              <a:t>lingkungan</a:t>
            </a:r>
            <a:r>
              <a:rPr lang="en-US" dirty="0"/>
              <a:t> </a:t>
            </a:r>
            <a:r>
              <a:rPr lang="en-US" dirty="0" err="1"/>
              <a:t>Hidup</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t>Perbincangan</a:t>
            </a:r>
            <a:r>
              <a:rPr lang="en-US" dirty="0" smtClean="0"/>
              <a:t> </a:t>
            </a:r>
            <a:r>
              <a:rPr lang="en-US" dirty="0" err="1"/>
              <a:t>tentang</a:t>
            </a:r>
            <a:r>
              <a:rPr lang="en-US" dirty="0"/>
              <a:t> </a:t>
            </a:r>
            <a:r>
              <a:rPr lang="en-US" dirty="0" err="1"/>
              <a:t>lingkungan</a:t>
            </a:r>
            <a:r>
              <a:rPr lang="en-US" dirty="0"/>
              <a:t> </a:t>
            </a:r>
            <a:r>
              <a:rPr lang="en-US" dirty="0" err="1"/>
              <a:t>pada</a:t>
            </a:r>
            <a:r>
              <a:rPr lang="en-US" dirty="0"/>
              <a:t> </a:t>
            </a:r>
            <a:r>
              <a:rPr lang="en-US" dirty="0" err="1"/>
              <a:t>dasarnya</a:t>
            </a:r>
            <a:r>
              <a:rPr lang="en-US" dirty="0"/>
              <a:t> </a:t>
            </a:r>
            <a:r>
              <a:rPr lang="en-US" dirty="0" err="1"/>
              <a:t>adalah</a:t>
            </a:r>
            <a:r>
              <a:rPr lang="en-US" dirty="0"/>
              <a:t> </a:t>
            </a:r>
            <a:r>
              <a:rPr lang="en-US" dirty="0" err="1"/>
              <a:t>perbincangan</a:t>
            </a:r>
            <a:r>
              <a:rPr lang="en-US" dirty="0"/>
              <a:t> </a:t>
            </a:r>
            <a:r>
              <a:rPr lang="en-US" dirty="0" err="1"/>
              <a:t>tentang</a:t>
            </a:r>
            <a:r>
              <a:rPr lang="en-US" dirty="0"/>
              <a:t> </a:t>
            </a:r>
            <a:r>
              <a:rPr lang="en-US" dirty="0" err="1"/>
              <a:t>mutu</a:t>
            </a:r>
            <a:r>
              <a:rPr lang="en-US" dirty="0"/>
              <a:t> </a:t>
            </a:r>
            <a:r>
              <a:rPr lang="en-US" dirty="0" err="1" smtClean="0"/>
              <a:t>lingkungan</a:t>
            </a:r>
            <a:endParaRPr lang="en-US" dirty="0" smtClean="0"/>
          </a:p>
          <a:p>
            <a:r>
              <a:rPr lang="en-US" dirty="0" err="1"/>
              <a:t>Pengertian</a:t>
            </a:r>
            <a:r>
              <a:rPr lang="en-US" dirty="0"/>
              <a:t> </a:t>
            </a:r>
            <a:r>
              <a:rPr lang="en-US" dirty="0" err="1"/>
              <a:t>tentang</a:t>
            </a:r>
            <a:r>
              <a:rPr lang="en-US" dirty="0"/>
              <a:t> </a:t>
            </a:r>
            <a:r>
              <a:rPr lang="en-US" dirty="0" err="1"/>
              <a:t>mutu</a:t>
            </a:r>
            <a:r>
              <a:rPr lang="en-US" dirty="0"/>
              <a:t> LH </a:t>
            </a:r>
            <a:r>
              <a:rPr lang="en-US" dirty="0" err="1"/>
              <a:t>sangatlah</a:t>
            </a:r>
            <a:r>
              <a:rPr lang="en-US" dirty="0"/>
              <a:t> </a:t>
            </a:r>
            <a:r>
              <a:rPr lang="en-US" dirty="0" err="1"/>
              <a:t>penting</a:t>
            </a:r>
            <a:r>
              <a:rPr lang="en-US" dirty="0"/>
              <a:t>, </a:t>
            </a:r>
            <a:r>
              <a:rPr lang="en-US" dirty="0" err="1"/>
              <a:t>karena</a:t>
            </a:r>
            <a:r>
              <a:rPr lang="en-US" dirty="0"/>
              <a:t> </a:t>
            </a:r>
            <a:r>
              <a:rPr lang="en-US" dirty="0" err="1"/>
              <a:t>merupakan</a:t>
            </a:r>
            <a:r>
              <a:rPr lang="en-US" dirty="0"/>
              <a:t> </a:t>
            </a:r>
            <a:r>
              <a:rPr lang="en-US" dirty="0" err="1"/>
              <a:t>dasar</a:t>
            </a:r>
            <a:r>
              <a:rPr lang="en-US" dirty="0"/>
              <a:t> </a:t>
            </a:r>
            <a:r>
              <a:rPr lang="en-US" dirty="0" err="1"/>
              <a:t>dan</a:t>
            </a:r>
            <a:r>
              <a:rPr lang="en-US" dirty="0"/>
              <a:t> </a:t>
            </a:r>
            <a:r>
              <a:rPr lang="en-US" dirty="0" err="1"/>
              <a:t>pedoman</a:t>
            </a:r>
            <a:r>
              <a:rPr lang="en-US" dirty="0"/>
              <a:t> </a:t>
            </a:r>
            <a:r>
              <a:rPr lang="en-US" dirty="0" err="1"/>
              <a:t>untuk</a:t>
            </a:r>
            <a:r>
              <a:rPr lang="en-US" dirty="0"/>
              <a:t> </a:t>
            </a:r>
            <a:r>
              <a:rPr lang="en-US" dirty="0" err="1"/>
              <a:t>mencapai</a:t>
            </a:r>
            <a:r>
              <a:rPr lang="en-US" dirty="0"/>
              <a:t> </a:t>
            </a:r>
            <a:r>
              <a:rPr lang="en-US" dirty="0" err="1"/>
              <a:t>pengelolaan</a:t>
            </a:r>
            <a:r>
              <a:rPr lang="en-US" dirty="0"/>
              <a:t> </a:t>
            </a:r>
            <a:r>
              <a:rPr lang="en-US" dirty="0" err="1"/>
              <a:t>lingkungan</a:t>
            </a:r>
            <a:endParaRPr lang="en-US" dirty="0"/>
          </a:p>
          <a:p>
            <a:r>
              <a:rPr lang="en-US" dirty="0" err="1" smtClean="0"/>
              <a:t>Persepsi</a:t>
            </a:r>
            <a:r>
              <a:rPr lang="en-US" dirty="0" smtClean="0"/>
              <a:t> </a:t>
            </a:r>
            <a:r>
              <a:rPr lang="en-US" dirty="0"/>
              <a:t>orang </a:t>
            </a:r>
            <a:r>
              <a:rPr lang="en-US" dirty="0" err="1"/>
              <a:t>terhadap</a:t>
            </a:r>
            <a:r>
              <a:rPr lang="en-US" dirty="0"/>
              <a:t> </a:t>
            </a:r>
            <a:r>
              <a:rPr lang="en-US" dirty="0" err="1"/>
              <a:t>mutu</a:t>
            </a:r>
            <a:r>
              <a:rPr lang="en-US" dirty="0"/>
              <a:t> </a:t>
            </a:r>
            <a:r>
              <a:rPr lang="en-US" dirty="0" err="1"/>
              <a:t>lingkungan</a:t>
            </a:r>
            <a:r>
              <a:rPr lang="en-US" dirty="0"/>
              <a:t> </a:t>
            </a:r>
            <a:r>
              <a:rPr lang="en-US" dirty="0" err="1"/>
              <a:t>berbeda-beda</a:t>
            </a:r>
            <a:r>
              <a:rPr lang="en-US" dirty="0"/>
              <a:t>.</a:t>
            </a:r>
          </a:p>
          <a:p>
            <a:r>
              <a:rPr lang="en-US" dirty="0" err="1"/>
              <a:t>Dengan</a:t>
            </a:r>
            <a:r>
              <a:rPr lang="en-US" dirty="0"/>
              <a:t> </a:t>
            </a:r>
            <a:r>
              <a:rPr lang="en-US" dirty="0" err="1"/>
              <a:t>singkat</a:t>
            </a:r>
            <a:r>
              <a:rPr lang="en-US" dirty="0"/>
              <a:t> </a:t>
            </a:r>
            <a:r>
              <a:rPr lang="en-US" dirty="0" err="1"/>
              <a:t>dapatlah</a:t>
            </a:r>
            <a:r>
              <a:rPr lang="en-US" dirty="0"/>
              <a:t> </a:t>
            </a:r>
            <a:r>
              <a:rPr lang="en-US" dirty="0" err="1"/>
              <a:t>dikatakan</a:t>
            </a:r>
            <a:r>
              <a:rPr lang="en-US" dirty="0"/>
              <a:t> </a:t>
            </a:r>
            <a:r>
              <a:rPr lang="en-US" dirty="0" err="1"/>
              <a:t>mutu</a:t>
            </a:r>
            <a:r>
              <a:rPr lang="en-US" dirty="0"/>
              <a:t> </a:t>
            </a:r>
            <a:r>
              <a:rPr lang="en-US" dirty="0" err="1"/>
              <a:t>lingkungan</a:t>
            </a:r>
            <a:r>
              <a:rPr lang="en-US" dirty="0"/>
              <a:t> yang </a:t>
            </a:r>
            <a:r>
              <a:rPr lang="en-US" dirty="0" err="1"/>
              <a:t>baik</a:t>
            </a:r>
            <a:r>
              <a:rPr lang="en-US" dirty="0"/>
              <a:t> </a:t>
            </a:r>
            <a:r>
              <a:rPr lang="en-US" dirty="0" err="1"/>
              <a:t>membuat</a:t>
            </a:r>
            <a:r>
              <a:rPr lang="en-US" dirty="0"/>
              <a:t> orang </a:t>
            </a:r>
            <a:r>
              <a:rPr lang="en-US" dirty="0" err="1"/>
              <a:t>kerasan</a:t>
            </a:r>
            <a:r>
              <a:rPr lang="en-US" dirty="0"/>
              <a:t> </a:t>
            </a:r>
            <a:r>
              <a:rPr lang="en-US" dirty="0" err="1"/>
              <a:t>hidup</a:t>
            </a:r>
            <a:r>
              <a:rPr lang="en-US" dirty="0"/>
              <a:t> </a:t>
            </a:r>
            <a:r>
              <a:rPr lang="en-US" dirty="0" err="1"/>
              <a:t>dalam</a:t>
            </a:r>
            <a:r>
              <a:rPr lang="en-US" dirty="0"/>
              <a:t> </a:t>
            </a:r>
            <a:r>
              <a:rPr lang="en-US" dirty="0" err="1"/>
              <a:t>lingkungan</a:t>
            </a:r>
            <a:r>
              <a:rPr lang="en-US" dirty="0"/>
              <a:t> </a:t>
            </a:r>
            <a:r>
              <a:rPr lang="en-US" dirty="0" err="1"/>
              <a:t>tersebut</a:t>
            </a:r>
            <a:r>
              <a:rPr lang="en-US" dirty="0"/>
              <a:t>.</a:t>
            </a:r>
          </a:p>
        </p:txBody>
      </p:sp>
    </p:spTree>
    <p:extLst>
      <p:ext uri="{BB962C8B-B14F-4D97-AF65-F5344CB8AC3E}">
        <p14:creationId xmlns:p14="http://schemas.microsoft.com/office/powerpoint/2010/main" val="3573578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Masalah</a:t>
            </a:r>
            <a:r>
              <a:rPr lang="en-US" dirty="0"/>
              <a:t> </a:t>
            </a:r>
            <a:r>
              <a:rPr lang="en-US" dirty="0" err="1" smtClean="0"/>
              <a:t>Lingkungan</a:t>
            </a:r>
            <a:endParaRPr lang="en-US" dirty="0"/>
          </a:p>
        </p:txBody>
      </p:sp>
      <p:sp>
        <p:nvSpPr>
          <p:cNvPr id="3" name="Content Placeholder 2"/>
          <p:cNvSpPr>
            <a:spLocks noGrp="1"/>
          </p:cNvSpPr>
          <p:nvPr>
            <p:ph idx="1"/>
          </p:nvPr>
        </p:nvSpPr>
        <p:spPr/>
        <p:txBody>
          <a:bodyPr>
            <a:normAutofit fontScale="70000" lnSpcReduction="20000"/>
          </a:bodyPr>
          <a:lstStyle/>
          <a:p>
            <a:pPr marL="514350" indent="-514350">
              <a:buFont typeface="+mj-lt"/>
              <a:buAutoNum type="arabicPeriod"/>
            </a:pPr>
            <a:r>
              <a:rPr lang="en-US" dirty="0" err="1"/>
              <a:t>Terus</a:t>
            </a:r>
            <a:r>
              <a:rPr lang="en-US" dirty="0"/>
              <a:t> </a:t>
            </a:r>
            <a:r>
              <a:rPr lang="en-US" dirty="0" err="1"/>
              <a:t>menurunnya</a:t>
            </a:r>
            <a:r>
              <a:rPr lang="en-US" dirty="0"/>
              <a:t> </a:t>
            </a:r>
            <a:r>
              <a:rPr lang="en-US" dirty="0" err="1"/>
              <a:t>kondisi</a:t>
            </a:r>
            <a:r>
              <a:rPr lang="en-US" dirty="0"/>
              <a:t> </a:t>
            </a:r>
            <a:r>
              <a:rPr lang="en-US" dirty="0" err="1"/>
              <a:t>hutan</a:t>
            </a:r>
            <a:r>
              <a:rPr lang="en-US" dirty="0"/>
              <a:t> di Indonesia. </a:t>
            </a:r>
          </a:p>
          <a:p>
            <a:pPr marL="514350" indent="-514350">
              <a:buFont typeface="+mj-lt"/>
              <a:buAutoNum type="arabicPeriod"/>
            </a:pPr>
            <a:r>
              <a:rPr lang="en-US" dirty="0" err="1"/>
              <a:t>Kerusakan</a:t>
            </a:r>
            <a:r>
              <a:rPr lang="en-US" dirty="0"/>
              <a:t> Daerah </a:t>
            </a:r>
            <a:r>
              <a:rPr lang="en-US" dirty="0" err="1"/>
              <a:t>Aliran</a:t>
            </a:r>
            <a:r>
              <a:rPr lang="en-US" dirty="0"/>
              <a:t> Sungai (DAS). </a:t>
            </a:r>
          </a:p>
          <a:p>
            <a:pPr marL="514350" indent="-514350">
              <a:buFont typeface="+mj-lt"/>
              <a:buAutoNum type="arabicPeriod"/>
            </a:pPr>
            <a:r>
              <a:rPr lang="en-US" dirty="0"/>
              <a:t>Habitat </a:t>
            </a:r>
            <a:r>
              <a:rPr lang="en-US" dirty="0" err="1"/>
              <a:t>ekosistem</a:t>
            </a:r>
            <a:r>
              <a:rPr lang="en-US" dirty="0"/>
              <a:t> </a:t>
            </a:r>
            <a:r>
              <a:rPr lang="en-US" dirty="0" err="1"/>
              <a:t>pesisir</a:t>
            </a:r>
            <a:r>
              <a:rPr lang="en-US" dirty="0"/>
              <a:t> </a:t>
            </a:r>
            <a:r>
              <a:rPr lang="en-US" dirty="0" err="1"/>
              <a:t>dan</a:t>
            </a:r>
            <a:r>
              <a:rPr lang="en-US" dirty="0"/>
              <a:t> </a:t>
            </a:r>
            <a:r>
              <a:rPr lang="en-US" dirty="0" err="1"/>
              <a:t>laut</a:t>
            </a:r>
            <a:r>
              <a:rPr lang="en-US" dirty="0"/>
              <a:t> </a:t>
            </a:r>
            <a:r>
              <a:rPr lang="en-US" dirty="0" err="1"/>
              <a:t>semakin</a:t>
            </a:r>
            <a:r>
              <a:rPr lang="en-US" dirty="0"/>
              <a:t> </a:t>
            </a:r>
            <a:r>
              <a:rPr lang="en-US" dirty="0" err="1"/>
              <a:t>rusak</a:t>
            </a:r>
            <a:r>
              <a:rPr lang="en-US" dirty="0"/>
              <a:t>. </a:t>
            </a:r>
          </a:p>
          <a:p>
            <a:pPr marL="514350" indent="-514350">
              <a:buFont typeface="+mj-lt"/>
              <a:buAutoNum type="arabicPeriod"/>
            </a:pPr>
            <a:r>
              <a:rPr lang="en-US" dirty="0" err="1"/>
              <a:t>Pertambangan</a:t>
            </a:r>
            <a:r>
              <a:rPr lang="en-US" dirty="0"/>
              <a:t> yang </a:t>
            </a:r>
            <a:r>
              <a:rPr lang="en-US" dirty="0" err="1"/>
              <a:t>merusak</a:t>
            </a:r>
            <a:r>
              <a:rPr lang="en-US" dirty="0"/>
              <a:t> </a:t>
            </a:r>
            <a:r>
              <a:rPr lang="en-US" dirty="0" err="1"/>
              <a:t>lingkungan</a:t>
            </a:r>
            <a:r>
              <a:rPr lang="en-US" dirty="0"/>
              <a:t>. </a:t>
            </a:r>
          </a:p>
          <a:p>
            <a:pPr marL="514350" indent="-514350">
              <a:buFont typeface="+mj-lt"/>
              <a:buAutoNum type="arabicPeriod"/>
            </a:pPr>
            <a:r>
              <a:rPr lang="en-US" dirty="0" err="1"/>
              <a:t>Tingginya</a:t>
            </a:r>
            <a:r>
              <a:rPr lang="en-US" dirty="0"/>
              <a:t> </a:t>
            </a:r>
            <a:r>
              <a:rPr lang="en-US" dirty="0" err="1"/>
              <a:t>ancaman</a:t>
            </a:r>
            <a:r>
              <a:rPr lang="en-US" dirty="0"/>
              <a:t> </a:t>
            </a:r>
            <a:r>
              <a:rPr lang="en-US" dirty="0" err="1"/>
              <a:t>terhadap</a:t>
            </a:r>
            <a:r>
              <a:rPr lang="en-US" dirty="0"/>
              <a:t> </a:t>
            </a:r>
            <a:r>
              <a:rPr lang="en-US" dirty="0" err="1"/>
              <a:t>keanekaragaman</a:t>
            </a:r>
            <a:r>
              <a:rPr lang="en-US" dirty="0"/>
              <a:t> </a:t>
            </a:r>
            <a:r>
              <a:rPr lang="en-US" dirty="0" err="1"/>
              <a:t>hayati</a:t>
            </a:r>
            <a:r>
              <a:rPr lang="en-US" dirty="0"/>
              <a:t>. </a:t>
            </a:r>
          </a:p>
          <a:p>
            <a:pPr marL="514350" indent="-514350">
              <a:buFont typeface="+mj-lt"/>
              <a:buAutoNum type="arabicPeriod"/>
            </a:pPr>
            <a:r>
              <a:rPr lang="en-US" dirty="0" err="1"/>
              <a:t>Pencemaran</a:t>
            </a:r>
            <a:r>
              <a:rPr lang="en-US" dirty="0"/>
              <a:t> </a:t>
            </a:r>
            <a:r>
              <a:rPr lang="en-US" dirty="0" err="1"/>
              <a:t>tanah</a:t>
            </a:r>
            <a:r>
              <a:rPr lang="en-US" dirty="0"/>
              <a:t>, air </a:t>
            </a:r>
            <a:r>
              <a:rPr lang="en-US" dirty="0" err="1"/>
              <a:t>dan</a:t>
            </a:r>
            <a:r>
              <a:rPr lang="en-US" dirty="0"/>
              <a:t> </a:t>
            </a:r>
            <a:r>
              <a:rPr lang="en-US" dirty="0" err="1"/>
              <a:t>udara</a:t>
            </a:r>
            <a:r>
              <a:rPr lang="en-US" dirty="0"/>
              <a:t> </a:t>
            </a:r>
            <a:r>
              <a:rPr lang="en-US" dirty="0" err="1"/>
              <a:t>semakin</a:t>
            </a:r>
            <a:r>
              <a:rPr lang="en-US" dirty="0"/>
              <a:t> </a:t>
            </a:r>
            <a:r>
              <a:rPr lang="en-US" dirty="0" err="1"/>
              <a:t>meningkat</a:t>
            </a:r>
            <a:r>
              <a:rPr lang="en-US" dirty="0"/>
              <a:t>. </a:t>
            </a:r>
          </a:p>
          <a:p>
            <a:pPr marL="514350" indent="-514350">
              <a:buFont typeface="+mj-lt"/>
              <a:buAutoNum type="arabicPeriod"/>
            </a:pPr>
            <a:r>
              <a:rPr lang="en-US" dirty="0" err="1"/>
              <a:t>Kualitas</a:t>
            </a:r>
            <a:r>
              <a:rPr lang="en-US" dirty="0"/>
              <a:t> </a:t>
            </a:r>
            <a:r>
              <a:rPr lang="en-US" dirty="0" err="1"/>
              <a:t>udara</a:t>
            </a:r>
            <a:r>
              <a:rPr lang="en-US" dirty="0"/>
              <a:t>, </a:t>
            </a:r>
            <a:r>
              <a:rPr lang="en-US" dirty="0" err="1"/>
              <a:t>khususnya</a:t>
            </a:r>
            <a:r>
              <a:rPr lang="en-US" dirty="0"/>
              <a:t> di </a:t>
            </a:r>
            <a:r>
              <a:rPr lang="en-US" dirty="0" err="1"/>
              <a:t>kota</a:t>
            </a:r>
            <a:r>
              <a:rPr lang="en-US" dirty="0"/>
              <a:t> </a:t>
            </a:r>
            <a:r>
              <a:rPr lang="en-US" dirty="0" err="1"/>
              <a:t>besar</a:t>
            </a:r>
            <a:r>
              <a:rPr lang="en-US" dirty="0"/>
              <a:t>, </a:t>
            </a:r>
            <a:r>
              <a:rPr lang="en-US" dirty="0" err="1"/>
              <a:t>semakin</a:t>
            </a:r>
            <a:r>
              <a:rPr lang="en-US" dirty="0"/>
              <a:t> </a:t>
            </a:r>
            <a:r>
              <a:rPr lang="en-US" dirty="0" err="1"/>
              <a:t>turun</a:t>
            </a:r>
            <a:r>
              <a:rPr lang="en-US" dirty="0"/>
              <a:t>. </a:t>
            </a:r>
          </a:p>
          <a:p>
            <a:pPr marL="514350" indent="-514350">
              <a:buFont typeface="+mj-lt"/>
              <a:buAutoNum type="arabicPeriod"/>
            </a:pPr>
            <a:r>
              <a:rPr lang="en-US" dirty="0" err="1"/>
              <a:t>Sistem</a:t>
            </a:r>
            <a:r>
              <a:rPr lang="en-US" dirty="0"/>
              <a:t> </a:t>
            </a:r>
            <a:r>
              <a:rPr lang="en-US" dirty="0" err="1"/>
              <a:t>pengelolaan</a:t>
            </a:r>
            <a:r>
              <a:rPr lang="en-US" dirty="0"/>
              <a:t> </a:t>
            </a:r>
            <a:r>
              <a:rPr lang="en-US" dirty="0" err="1"/>
              <a:t>hutan</a:t>
            </a:r>
            <a:r>
              <a:rPr lang="en-US" dirty="0"/>
              <a:t> </a:t>
            </a:r>
            <a:r>
              <a:rPr lang="en-US" dirty="0" err="1"/>
              <a:t>secara</a:t>
            </a:r>
            <a:r>
              <a:rPr lang="en-US" dirty="0"/>
              <a:t> </a:t>
            </a:r>
            <a:r>
              <a:rPr lang="en-US" dirty="0" err="1"/>
              <a:t>berkelanjutan</a:t>
            </a:r>
            <a:r>
              <a:rPr lang="en-US" dirty="0"/>
              <a:t> </a:t>
            </a:r>
            <a:r>
              <a:rPr lang="en-US" dirty="0" err="1"/>
              <a:t>belum</a:t>
            </a:r>
            <a:r>
              <a:rPr lang="en-US" dirty="0"/>
              <a:t> optimal </a:t>
            </a:r>
            <a:r>
              <a:rPr lang="en-US" dirty="0" err="1"/>
              <a:t>dilaksanakan</a:t>
            </a:r>
            <a:r>
              <a:rPr lang="en-US" dirty="0"/>
              <a:t>.</a:t>
            </a:r>
          </a:p>
          <a:p>
            <a:pPr marL="514350" indent="-514350">
              <a:buFont typeface="+mj-lt"/>
              <a:buAutoNum type="arabicPeriod"/>
            </a:pPr>
            <a:r>
              <a:rPr lang="en-US" dirty="0" err="1"/>
              <a:t>Pembagian</a:t>
            </a:r>
            <a:r>
              <a:rPr lang="en-US" dirty="0"/>
              <a:t> </a:t>
            </a:r>
            <a:r>
              <a:rPr lang="en-US" dirty="0" err="1"/>
              <a:t>wewenang</a:t>
            </a:r>
            <a:r>
              <a:rPr lang="en-US" dirty="0"/>
              <a:t> </a:t>
            </a:r>
            <a:r>
              <a:rPr lang="en-US" dirty="0" err="1"/>
              <a:t>dan</a:t>
            </a:r>
            <a:r>
              <a:rPr lang="en-US" dirty="0"/>
              <a:t> </a:t>
            </a:r>
            <a:r>
              <a:rPr lang="en-US" dirty="0" err="1"/>
              <a:t>tanggung</a:t>
            </a:r>
            <a:r>
              <a:rPr lang="en-US" dirty="0"/>
              <a:t> </a:t>
            </a:r>
            <a:r>
              <a:rPr lang="en-US" dirty="0" err="1"/>
              <a:t>jawab</a:t>
            </a:r>
            <a:r>
              <a:rPr lang="en-US" dirty="0"/>
              <a:t> </a:t>
            </a:r>
            <a:r>
              <a:rPr lang="en-US" dirty="0" err="1"/>
              <a:t>pengelolaan</a:t>
            </a:r>
            <a:r>
              <a:rPr lang="en-US" dirty="0"/>
              <a:t> </a:t>
            </a:r>
            <a:r>
              <a:rPr lang="en-US" dirty="0" err="1"/>
              <a:t>hutan</a:t>
            </a:r>
            <a:r>
              <a:rPr lang="en-US" dirty="0"/>
              <a:t> </a:t>
            </a:r>
            <a:r>
              <a:rPr lang="en-US" dirty="0" err="1"/>
              <a:t>belum</a:t>
            </a:r>
            <a:r>
              <a:rPr lang="en-US" dirty="0"/>
              <a:t> </a:t>
            </a:r>
            <a:r>
              <a:rPr lang="en-US" dirty="0" err="1"/>
              <a:t>jelas</a:t>
            </a:r>
            <a:r>
              <a:rPr lang="en-US" dirty="0"/>
              <a:t>. </a:t>
            </a:r>
          </a:p>
          <a:p>
            <a:pPr marL="514350" indent="-514350">
              <a:buFont typeface="+mj-lt"/>
              <a:buAutoNum type="arabicPeriod"/>
            </a:pPr>
            <a:r>
              <a:rPr lang="en-US" dirty="0" err="1"/>
              <a:t>Lemahnya</a:t>
            </a:r>
            <a:r>
              <a:rPr lang="en-US" dirty="0"/>
              <a:t> </a:t>
            </a:r>
            <a:r>
              <a:rPr lang="en-US" dirty="0" err="1"/>
              <a:t>penegakan</a:t>
            </a:r>
            <a:r>
              <a:rPr lang="en-US" dirty="0"/>
              <a:t> </a:t>
            </a:r>
            <a:r>
              <a:rPr lang="en-US" dirty="0" err="1"/>
              <a:t>hukum</a:t>
            </a:r>
            <a:r>
              <a:rPr lang="en-US" dirty="0"/>
              <a:t> </a:t>
            </a:r>
            <a:r>
              <a:rPr lang="en-US" dirty="0" err="1"/>
              <a:t>terhadap</a:t>
            </a:r>
            <a:r>
              <a:rPr lang="en-US" dirty="0"/>
              <a:t> </a:t>
            </a:r>
            <a:r>
              <a:rPr lang="en-US" dirty="0" err="1"/>
              <a:t>pembalakan</a:t>
            </a:r>
            <a:r>
              <a:rPr lang="en-US" dirty="0"/>
              <a:t> liar (illegal logging) </a:t>
            </a:r>
            <a:r>
              <a:rPr lang="en-US" dirty="0" err="1"/>
              <a:t>dan</a:t>
            </a:r>
            <a:r>
              <a:rPr lang="en-US" dirty="0"/>
              <a:t> </a:t>
            </a:r>
            <a:r>
              <a:rPr lang="en-US" dirty="0" err="1"/>
              <a:t>penyelundupan</a:t>
            </a:r>
            <a:r>
              <a:rPr lang="en-US" dirty="0"/>
              <a:t> </a:t>
            </a:r>
            <a:r>
              <a:rPr lang="en-US" dirty="0" err="1"/>
              <a:t>kayu</a:t>
            </a:r>
            <a:r>
              <a:rPr lang="en-US" dirty="0"/>
              <a:t>. </a:t>
            </a:r>
          </a:p>
        </p:txBody>
      </p:sp>
    </p:spTree>
    <p:extLst>
      <p:ext uri="{BB962C8B-B14F-4D97-AF65-F5344CB8AC3E}">
        <p14:creationId xmlns:p14="http://schemas.microsoft.com/office/powerpoint/2010/main" val="31461299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Masalah</a:t>
            </a:r>
            <a:r>
              <a:rPr lang="en-US" dirty="0"/>
              <a:t> </a:t>
            </a:r>
            <a:r>
              <a:rPr lang="en-US" dirty="0" err="1"/>
              <a:t>Lingkungan</a:t>
            </a:r>
            <a:r>
              <a:rPr lang="en-US" dirty="0"/>
              <a:t> (</a:t>
            </a:r>
            <a:r>
              <a:rPr lang="en-US" dirty="0" err="1"/>
              <a:t>lanjut</a:t>
            </a:r>
            <a:r>
              <a:rPr lang="en-US" dirty="0"/>
              <a:t>)</a:t>
            </a:r>
          </a:p>
        </p:txBody>
      </p:sp>
      <p:sp>
        <p:nvSpPr>
          <p:cNvPr id="3" name="Content Placeholder 2"/>
          <p:cNvSpPr>
            <a:spLocks noGrp="1"/>
          </p:cNvSpPr>
          <p:nvPr>
            <p:ph idx="1"/>
          </p:nvPr>
        </p:nvSpPr>
        <p:spPr/>
        <p:txBody>
          <a:bodyPr>
            <a:normAutofit fontScale="70000" lnSpcReduction="20000"/>
          </a:bodyPr>
          <a:lstStyle/>
          <a:p>
            <a:pPr marL="514350" indent="-514350">
              <a:buFont typeface="+mj-lt"/>
              <a:buAutoNum type="arabicPeriod" startAt="11"/>
            </a:pPr>
            <a:r>
              <a:rPr lang="en-US" dirty="0" err="1"/>
              <a:t>Potensi</a:t>
            </a:r>
            <a:r>
              <a:rPr lang="en-US" dirty="0"/>
              <a:t> </a:t>
            </a:r>
            <a:r>
              <a:rPr lang="en-US" dirty="0" err="1"/>
              <a:t>kelautan</a:t>
            </a:r>
            <a:r>
              <a:rPr lang="en-US" dirty="0"/>
              <a:t> </a:t>
            </a:r>
            <a:r>
              <a:rPr lang="en-US" dirty="0" err="1"/>
              <a:t>belum</a:t>
            </a:r>
            <a:r>
              <a:rPr lang="en-US" dirty="0"/>
              <a:t> </a:t>
            </a:r>
            <a:r>
              <a:rPr lang="en-US" dirty="0" err="1"/>
              <a:t>didayagunakan</a:t>
            </a:r>
            <a:r>
              <a:rPr lang="en-US" dirty="0"/>
              <a:t> </a:t>
            </a:r>
            <a:r>
              <a:rPr lang="en-US" dirty="0" err="1"/>
              <a:t>secara</a:t>
            </a:r>
            <a:r>
              <a:rPr lang="en-US" dirty="0"/>
              <a:t> optimal. </a:t>
            </a:r>
          </a:p>
          <a:p>
            <a:pPr marL="514350" indent="-514350">
              <a:buFont typeface="+mj-lt"/>
              <a:buAutoNum type="arabicPeriod" startAt="11"/>
            </a:pPr>
            <a:r>
              <a:rPr lang="en-US" dirty="0" err="1"/>
              <a:t>Pencurian</a:t>
            </a:r>
            <a:r>
              <a:rPr lang="en-US" dirty="0"/>
              <a:t> </a:t>
            </a:r>
            <a:r>
              <a:rPr lang="en-US" dirty="0" err="1"/>
              <a:t>ikan</a:t>
            </a:r>
            <a:r>
              <a:rPr lang="en-US" dirty="0"/>
              <a:t> </a:t>
            </a:r>
            <a:r>
              <a:rPr lang="en-US" dirty="0" err="1"/>
              <a:t>dan</a:t>
            </a:r>
            <a:r>
              <a:rPr lang="en-US" dirty="0"/>
              <a:t> </a:t>
            </a:r>
            <a:r>
              <a:rPr lang="en-US" dirty="0" err="1"/>
              <a:t>pola</a:t>
            </a:r>
            <a:r>
              <a:rPr lang="en-US" dirty="0"/>
              <a:t> </a:t>
            </a:r>
            <a:r>
              <a:rPr lang="en-US" dirty="0" err="1"/>
              <a:t>penangkapan</a:t>
            </a:r>
            <a:r>
              <a:rPr lang="en-US" dirty="0"/>
              <a:t> </a:t>
            </a:r>
            <a:r>
              <a:rPr lang="en-US" dirty="0" err="1"/>
              <a:t>ikan</a:t>
            </a:r>
            <a:r>
              <a:rPr lang="en-US" dirty="0"/>
              <a:t> yang </a:t>
            </a:r>
            <a:r>
              <a:rPr lang="en-US" dirty="0" err="1"/>
              <a:t>merusak</a:t>
            </a:r>
            <a:r>
              <a:rPr lang="en-US" dirty="0"/>
              <a:t>. </a:t>
            </a:r>
          </a:p>
          <a:p>
            <a:pPr marL="514350" indent="-514350">
              <a:buFont typeface="+mj-lt"/>
              <a:buAutoNum type="arabicPeriod" startAt="11"/>
            </a:pPr>
            <a:r>
              <a:rPr lang="en-US" dirty="0" err="1"/>
              <a:t>Pengelolaan</a:t>
            </a:r>
            <a:r>
              <a:rPr lang="en-US" dirty="0"/>
              <a:t> </a:t>
            </a:r>
            <a:r>
              <a:rPr lang="en-US" dirty="0" err="1"/>
              <a:t>pulau-pulau</a:t>
            </a:r>
            <a:r>
              <a:rPr lang="en-US" dirty="0"/>
              <a:t> </a:t>
            </a:r>
            <a:r>
              <a:rPr lang="en-US" dirty="0" err="1"/>
              <a:t>kecil</a:t>
            </a:r>
            <a:r>
              <a:rPr lang="en-US" dirty="0"/>
              <a:t> </a:t>
            </a:r>
            <a:r>
              <a:rPr lang="en-US" dirty="0" err="1"/>
              <a:t>belum</a:t>
            </a:r>
            <a:r>
              <a:rPr lang="en-US" dirty="0"/>
              <a:t> optimal. </a:t>
            </a:r>
          </a:p>
          <a:p>
            <a:pPr marL="514350" indent="-514350">
              <a:buFont typeface="+mj-lt"/>
              <a:buAutoNum type="arabicPeriod" startAt="11"/>
            </a:pPr>
            <a:r>
              <a:rPr lang="en-US" dirty="0" err="1"/>
              <a:t>Sistem</a:t>
            </a:r>
            <a:r>
              <a:rPr lang="en-US" dirty="0"/>
              <a:t> </a:t>
            </a:r>
            <a:r>
              <a:rPr lang="en-US" dirty="0" err="1"/>
              <a:t>mitigasi</a:t>
            </a:r>
            <a:r>
              <a:rPr lang="en-US" dirty="0"/>
              <a:t> </a:t>
            </a:r>
            <a:r>
              <a:rPr lang="en-US" dirty="0" err="1"/>
              <a:t>bencana</a:t>
            </a:r>
            <a:r>
              <a:rPr lang="en-US" dirty="0"/>
              <a:t> </a:t>
            </a:r>
            <a:r>
              <a:rPr lang="en-US" dirty="0" err="1"/>
              <a:t>alam</a:t>
            </a:r>
            <a:r>
              <a:rPr lang="en-US" dirty="0"/>
              <a:t> </a:t>
            </a:r>
            <a:r>
              <a:rPr lang="en-US" dirty="0" err="1"/>
              <a:t>belum</a:t>
            </a:r>
            <a:r>
              <a:rPr lang="en-US" dirty="0"/>
              <a:t> </a:t>
            </a:r>
            <a:r>
              <a:rPr lang="en-US" dirty="0" err="1"/>
              <a:t>dikembangkan</a:t>
            </a:r>
            <a:r>
              <a:rPr lang="en-US" dirty="0"/>
              <a:t>. </a:t>
            </a:r>
          </a:p>
          <a:p>
            <a:pPr marL="514350" indent="-514350">
              <a:buFont typeface="+mj-lt"/>
              <a:buAutoNum type="arabicPeriod" startAt="11"/>
            </a:pPr>
            <a:r>
              <a:rPr lang="en-US" dirty="0" err="1"/>
              <a:t>Ketidakpastian</a:t>
            </a:r>
            <a:r>
              <a:rPr lang="en-US" dirty="0"/>
              <a:t> </a:t>
            </a:r>
            <a:r>
              <a:rPr lang="en-US" dirty="0" err="1"/>
              <a:t>hukum</a:t>
            </a:r>
            <a:r>
              <a:rPr lang="en-US" dirty="0"/>
              <a:t> di </a:t>
            </a:r>
            <a:r>
              <a:rPr lang="en-US" dirty="0" err="1"/>
              <a:t>bidang</a:t>
            </a:r>
            <a:r>
              <a:rPr lang="en-US" dirty="0"/>
              <a:t> </a:t>
            </a:r>
            <a:r>
              <a:rPr lang="en-US" dirty="0" err="1"/>
              <a:t>pertambangan</a:t>
            </a:r>
            <a:r>
              <a:rPr lang="en-US" dirty="0"/>
              <a:t>. </a:t>
            </a:r>
          </a:p>
          <a:p>
            <a:pPr marL="514350" indent="-514350">
              <a:buFont typeface="+mj-lt"/>
              <a:buAutoNum type="arabicPeriod" startAt="11"/>
            </a:pPr>
            <a:r>
              <a:rPr lang="en-US" dirty="0" err="1"/>
              <a:t>Belum</a:t>
            </a:r>
            <a:r>
              <a:rPr lang="en-US" dirty="0"/>
              <a:t> </a:t>
            </a:r>
            <a:r>
              <a:rPr lang="en-US" dirty="0" err="1"/>
              <a:t>dilaksanakannya</a:t>
            </a:r>
            <a:r>
              <a:rPr lang="en-US" dirty="0"/>
              <a:t> </a:t>
            </a:r>
            <a:r>
              <a:rPr lang="en-US" dirty="0" err="1"/>
              <a:t>pengelolaan</a:t>
            </a:r>
            <a:r>
              <a:rPr lang="en-US" dirty="0"/>
              <a:t> </a:t>
            </a:r>
            <a:r>
              <a:rPr lang="en-US" dirty="0" err="1"/>
              <a:t>limbah</a:t>
            </a:r>
            <a:r>
              <a:rPr lang="en-US" dirty="0"/>
              <a:t> </a:t>
            </a:r>
            <a:r>
              <a:rPr lang="en-US" dirty="0" err="1"/>
              <a:t>secara</a:t>
            </a:r>
            <a:r>
              <a:rPr lang="en-US" dirty="0"/>
              <a:t> </a:t>
            </a:r>
            <a:r>
              <a:rPr lang="en-US" dirty="0" err="1"/>
              <a:t>terpadu</a:t>
            </a:r>
            <a:r>
              <a:rPr lang="en-US" dirty="0"/>
              <a:t> </a:t>
            </a:r>
            <a:r>
              <a:rPr lang="en-US" dirty="0" err="1"/>
              <a:t>dan</a:t>
            </a:r>
            <a:r>
              <a:rPr lang="en-US" dirty="0"/>
              <a:t> </a:t>
            </a:r>
            <a:r>
              <a:rPr lang="en-US" dirty="0" err="1"/>
              <a:t>sistematis</a:t>
            </a:r>
            <a:r>
              <a:rPr lang="en-US" dirty="0"/>
              <a:t>. </a:t>
            </a:r>
          </a:p>
          <a:p>
            <a:pPr marL="514350" indent="-514350">
              <a:buFont typeface="+mj-lt"/>
              <a:buAutoNum type="arabicPeriod" startAt="11"/>
            </a:pPr>
            <a:r>
              <a:rPr lang="en-US" dirty="0" err="1"/>
              <a:t>Adaptasi</a:t>
            </a:r>
            <a:r>
              <a:rPr lang="en-US" dirty="0"/>
              <a:t> </a:t>
            </a:r>
            <a:r>
              <a:rPr lang="en-US" dirty="0" err="1"/>
              <a:t>kebijakan</a:t>
            </a:r>
            <a:r>
              <a:rPr lang="en-US" dirty="0"/>
              <a:t> </a:t>
            </a:r>
            <a:r>
              <a:rPr lang="en-US" dirty="0" err="1"/>
              <a:t>terhadap</a:t>
            </a:r>
            <a:r>
              <a:rPr lang="en-US" dirty="0"/>
              <a:t> </a:t>
            </a:r>
            <a:r>
              <a:rPr lang="en-US" dirty="0" err="1"/>
              <a:t>perubahan</a:t>
            </a:r>
            <a:r>
              <a:rPr lang="en-US" dirty="0"/>
              <a:t> </a:t>
            </a:r>
            <a:r>
              <a:rPr lang="en-US" dirty="0" err="1"/>
              <a:t>iklim</a:t>
            </a:r>
            <a:r>
              <a:rPr lang="en-US" dirty="0"/>
              <a:t> </a:t>
            </a:r>
            <a:r>
              <a:rPr lang="en-US" dirty="0" err="1"/>
              <a:t>dan</a:t>
            </a:r>
            <a:r>
              <a:rPr lang="en-US" dirty="0"/>
              <a:t> </a:t>
            </a:r>
            <a:r>
              <a:rPr lang="en-US" dirty="0" err="1"/>
              <a:t>pemanasan</a:t>
            </a:r>
            <a:r>
              <a:rPr lang="en-US" dirty="0"/>
              <a:t> global </a:t>
            </a:r>
            <a:r>
              <a:rPr lang="en-US" dirty="0" err="1"/>
              <a:t>belum</a:t>
            </a:r>
            <a:r>
              <a:rPr lang="en-US" dirty="0"/>
              <a:t> </a:t>
            </a:r>
            <a:r>
              <a:rPr lang="en-US" dirty="0" err="1"/>
              <a:t>dilaksanakan</a:t>
            </a:r>
            <a:r>
              <a:rPr lang="en-US" dirty="0"/>
              <a:t>. </a:t>
            </a:r>
          </a:p>
          <a:p>
            <a:pPr marL="514350" indent="-514350">
              <a:buFont typeface="+mj-lt"/>
              <a:buAutoNum type="arabicPeriod" startAt="11"/>
            </a:pPr>
            <a:r>
              <a:rPr lang="en-US" dirty="0" err="1"/>
              <a:t>Belum</a:t>
            </a:r>
            <a:r>
              <a:rPr lang="en-US" dirty="0"/>
              <a:t> </a:t>
            </a:r>
            <a:r>
              <a:rPr lang="en-US" dirty="0" err="1"/>
              <a:t>harmonisnya</a:t>
            </a:r>
            <a:r>
              <a:rPr lang="en-US" dirty="0"/>
              <a:t> </a:t>
            </a:r>
            <a:r>
              <a:rPr lang="en-US" dirty="0" err="1"/>
              <a:t>peraturan</a:t>
            </a:r>
            <a:r>
              <a:rPr lang="en-US" dirty="0"/>
              <a:t> </a:t>
            </a:r>
            <a:r>
              <a:rPr lang="en-US" dirty="0" err="1"/>
              <a:t>perundangan</a:t>
            </a:r>
            <a:r>
              <a:rPr lang="en-US" dirty="0"/>
              <a:t> </a:t>
            </a:r>
            <a:r>
              <a:rPr lang="en-US" dirty="0" err="1"/>
              <a:t>lingkungan</a:t>
            </a:r>
            <a:r>
              <a:rPr lang="en-US" dirty="0"/>
              <a:t> </a:t>
            </a:r>
            <a:r>
              <a:rPr lang="en-US" dirty="0" err="1"/>
              <a:t>hidup</a:t>
            </a:r>
            <a:r>
              <a:rPr lang="en-US" dirty="0"/>
              <a:t>. </a:t>
            </a:r>
          </a:p>
          <a:p>
            <a:pPr marL="514350" indent="-514350">
              <a:buFont typeface="+mj-lt"/>
              <a:buAutoNum type="arabicPeriod" startAt="11"/>
            </a:pPr>
            <a:r>
              <a:rPr lang="en-US" dirty="0" err="1"/>
              <a:t>Masih</a:t>
            </a:r>
            <a:r>
              <a:rPr lang="en-US" dirty="0"/>
              <a:t> </a:t>
            </a:r>
            <a:r>
              <a:rPr lang="en-US" dirty="0" err="1"/>
              <a:t>rendahnya</a:t>
            </a:r>
            <a:r>
              <a:rPr lang="en-US" dirty="0"/>
              <a:t> </a:t>
            </a:r>
            <a:r>
              <a:rPr lang="en-US" dirty="0" err="1"/>
              <a:t>kesadaran</a:t>
            </a:r>
            <a:r>
              <a:rPr lang="en-US" dirty="0"/>
              <a:t> </a:t>
            </a:r>
            <a:r>
              <a:rPr lang="en-US" dirty="0" err="1"/>
              <a:t>masyarakat</a:t>
            </a:r>
            <a:r>
              <a:rPr lang="en-US" dirty="0"/>
              <a:t> </a:t>
            </a:r>
            <a:r>
              <a:rPr lang="en-US" dirty="0" err="1"/>
              <a:t>dalam</a:t>
            </a:r>
            <a:r>
              <a:rPr lang="en-US" dirty="0"/>
              <a:t> </a:t>
            </a:r>
            <a:r>
              <a:rPr lang="en-US" dirty="0" err="1"/>
              <a:t>pemeliharaan</a:t>
            </a:r>
            <a:r>
              <a:rPr lang="en-US" dirty="0"/>
              <a:t> </a:t>
            </a:r>
            <a:r>
              <a:rPr lang="en-US" dirty="0" err="1"/>
              <a:t>lingkungan</a:t>
            </a:r>
            <a:r>
              <a:rPr lang="en-US" dirty="0"/>
              <a:t>.</a:t>
            </a:r>
          </a:p>
          <a:p>
            <a:endParaRPr lang="en-US" dirty="0"/>
          </a:p>
        </p:txBody>
      </p:sp>
    </p:spTree>
    <p:extLst>
      <p:ext uri="{BB962C8B-B14F-4D97-AF65-F5344CB8AC3E}">
        <p14:creationId xmlns:p14="http://schemas.microsoft.com/office/powerpoint/2010/main" val="334092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Penyebabnya</a:t>
            </a:r>
            <a:r>
              <a:rPr lang="en-US" dirty="0"/>
              <a:t> </a:t>
            </a:r>
            <a:r>
              <a:rPr lang="en-US" dirty="0" err="1"/>
              <a:t>antara</a:t>
            </a:r>
            <a:r>
              <a:rPr lang="en-US" dirty="0"/>
              <a:t> lain….</a:t>
            </a:r>
          </a:p>
        </p:txBody>
      </p:sp>
      <p:sp>
        <p:nvSpPr>
          <p:cNvPr id="3" name="Content Placeholder 2"/>
          <p:cNvSpPr>
            <a:spLocks noGrp="1"/>
          </p:cNvSpPr>
          <p:nvPr>
            <p:ph idx="1"/>
          </p:nvPr>
        </p:nvSpPr>
        <p:spPr/>
        <p:txBody>
          <a:bodyPr>
            <a:normAutofit fontScale="77500" lnSpcReduction="20000"/>
          </a:bodyPr>
          <a:lstStyle/>
          <a:p>
            <a:r>
              <a:rPr lang="en-US" dirty="0" err="1"/>
              <a:t>Pertumbuhan</a:t>
            </a:r>
            <a:r>
              <a:rPr lang="en-US" dirty="0"/>
              <a:t> </a:t>
            </a:r>
            <a:r>
              <a:rPr lang="en-US" dirty="0" err="1"/>
              <a:t>penduduk</a:t>
            </a:r>
            <a:r>
              <a:rPr lang="en-US" dirty="0"/>
              <a:t> </a:t>
            </a:r>
          </a:p>
          <a:p>
            <a:r>
              <a:rPr lang="en-US" dirty="0"/>
              <a:t>Pembangunan yang </a:t>
            </a:r>
            <a:r>
              <a:rPr lang="en-US" dirty="0" err="1"/>
              <a:t>tidak</a:t>
            </a:r>
            <a:r>
              <a:rPr lang="en-US" dirty="0"/>
              <a:t> </a:t>
            </a:r>
            <a:r>
              <a:rPr lang="en-US" dirty="0" err="1"/>
              <a:t>berwawasan</a:t>
            </a:r>
            <a:r>
              <a:rPr lang="en-US" dirty="0"/>
              <a:t> </a:t>
            </a:r>
            <a:r>
              <a:rPr lang="en-US" dirty="0" err="1"/>
              <a:t>lingkungan</a:t>
            </a:r>
            <a:endParaRPr lang="en-US" dirty="0"/>
          </a:p>
          <a:p>
            <a:r>
              <a:rPr lang="en-US" dirty="0" err="1"/>
              <a:t>Bencana</a:t>
            </a:r>
            <a:r>
              <a:rPr lang="en-US" dirty="0"/>
              <a:t> </a:t>
            </a:r>
            <a:r>
              <a:rPr lang="en-US" dirty="0" err="1"/>
              <a:t>akibat</a:t>
            </a:r>
            <a:r>
              <a:rPr lang="en-US" dirty="0"/>
              <a:t> </a:t>
            </a:r>
            <a:r>
              <a:rPr lang="en-US" dirty="0" err="1"/>
              <a:t>kecerobohan</a:t>
            </a:r>
            <a:endParaRPr lang="en-US" dirty="0"/>
          </a:p>
          <a:p>
            <a:r>
              <a:rPr lang="en-US" dirty="0" err="1"/>
              <a:t>Penipisan</a:t>
            </a:r>
            <a:r>
              <a:rPr lang="en-US" dirty="0"/>
              <a:t> </a:t>
            </a:r>
            <a:r>
              <a:rPr lang="en-US" dirty="0" err="1"/>
              <a:t>lapisan</a:t>
            </a:r>
            <a:r>
              <a:rPr lang="en-US" dirty="0"/>
              <a:t> </a:t>
            </a:r>
            <a:r>
              <a:rPr lang="en-US" dirty="0" err="1"/>
              <a:t>ozon</a:t>
            </a:r>
            <a:endParaRPr lang="en-US" dirty="0"/>
          </a:p>
          <a:p>
            <a:r>
              <a:rPr lang="en-US" dirty="0" err="1"/>
              <a:t>Radiasi</a:t>
            </a:r>
            <a:r>
              <a:rPr lang="en-US" dirty="0"/>
              <a:t> </a:t>
            </a:r>
            <a:r>
              <a:rPr lang="en-US" dirty="0" err="1"/>
              <a:t>medan</a:t>
            </a:r>
            <a:r>
              <a:rPr lang="en-US" dirty="0"/>
              <a:t> </a:t>
            </a:r>
            <a:r>
              <a:rPr lang="en-US" dirty="0" err="1"/>
              <a:t>elektromagnetik</a:t>
            </a:r>
            <a:endParaRPr lang="en-US" dirty="0"/>
          </a:p>
          <a:p>
            <a:r>
              <a:rPr lang="en-US" dirty="0" err="1"/>
              <a:t>Radiasi</a:t>
            </a:r>
            <a:r>
              <a:rPr lang="en-US" dirty="0"/>
              <a:t> </a:t>
            </a:r>
            <a:r>
              <a:rPr lang="en-US" dirty="0" err="1"/>
              <a:t>dari</a:t>
            </a:r>
            <a:r>
              <a:rPr lang="en-US" dirty="0"/>
              <a:t> </a:t>
            </a:r>
            <a:r>
              <a:rPr lang="en-US" dirty="0" err="1"/>
              <a:t>industri</a:t>
            </a:r>
            <a:r>
              <a:rPr lang="en-US" dirty="0"/>
              <a:t> non-</a:t>
            </a:r>
            <a:r>
              <a:rPr lang="en-US" dirty="0" err="1"/>
              <a:t>nuklir</a:t>
            </a:r>
            <a:endParaRPr lang="en-US" dirty="0"/>
          </a:p>
          <a:p>
            <a:r>
              <a:rPr lang="en-US" dirty="0" err="1"/>
              <a:t>Kontaminasi</a:t>
            </a:r>
            <a:r>
              <a:rPr lang="en-US" dirty="0"/>
              <a:t> </a:t>
            </a:r>
            <a:r>
              <a:rPr lang="en-US" dirty="0" err="1"/>
              <a:t>radioaktif</a:t>
            </a:r>
            <a:endParaRPr lang="en-US" dirty="0"/>
          </a:p>
          <a:p>
            <a:r>
              <a:rPr lang="en-US" dirty="0" err="1"/>
              <a:t>Pencemaran</a:t>
            </a:r>
            <a:r>
              <a:rPr lang="en-US" dirty="0"/>
              <a:t> air, </a:t>
            </a:r>
            <a:r>
              <a:rPr lang="en-US" dirty="0" err="1"/>
              <a:t>udara</a:t>
            </a:r>
            <a:r>
              <a:rPr lang="en-US" dirty="0"/>
              <a:t>, </a:t>
            </a:r>
            <a:r>
              <a:rPr lang="en-US" dirty="0" err="1"/>
              <a:t>dan</a:t>
            </a:r>
            <a:r>
              <a:rPr lang="en-US" dirty="0"/>
              <a:t> </a:t>
            </a:r>
            <a:r>
              <a:rPr lang="en-US" dirty="0" err="1"/>
              <a:t>tanah</a:t>
            </a:r>
            <a:endParaRPr lang="en-US" dirty="0"/>
          </a:p>
          <a:p>
            <a:r>
              <a:rPr lang="en-US" dirty="0" err="1"/>
              <a:t>Pencemaran</a:t>
            </a:r>
            <a:r>
              <a:rPr lang="en-US" dirty="0"/>
              <a:t> </a:t>
            </a:r>
            <a:r>
              <a:rPr lang="en-US" dirty="0" err="1"/>
              <a:t>residu</a:t>
            </a:r>
            <a:r>
              <a:rPr lang="en-US" dirty="0"/>
              <a:t> </a:t>
            </a:r>
            <a:r>
              <a:rPr lang="en-US" dirty="0" err="1"/>
              <a:t>pestisida</a:t>
            </a:r>
            <a:endParaRPr lang="en-US" dirty="0"/>
          </a:p>
          <a:p>
            <a:r>
              <a:rPr lang="en-US" dirty="0" err="1"/>
              <a:t>Pencemaran</a:t>
            </a:r>
            <a:r>
              <a:rPr lang="en-US" dirty="0"/>
              <a:t> </a:t>
            </a:r>
            <a:r>
              <a:rPr lang="en-US" dirty="0" err="1"/>
              <a:t>Limbah</a:t>
            </a:r>
            <a:r>
              <a:rPr lang="en-US" dirty="0"/>
              <a:t> </a:t>
            </a:r>
            <a:r>
              <a:rPr lang="en-US" dirty="0" err="1"/>
              <a:t>bahan</a:t>
            </a:r>
            <a:r>
              <a:rPr lang="en-US" dirty="0"/>
              <a:t> </a:t>
            </a:r>
            <a:r>
              <a:rPr lang="en-US" dirty="0" err="1"/>
              <a:t>berbahaya</a:t>
            </a:r>
            <a:r>
              <a:rPr lang="en-US" dirty="0"/>
              <a:t> </a:t>
            </a:r>
            <a:r>
              <a:rPr lang="en-US" dirty="0" err="1"/>
              <a:t>dan</a:t>
            </a:r>
            <a:r>
              <a:rPr lang="en-US" dirty="0"/>
              <a:t> </a:t>
            </a:r>
            <a:r>
              <a:rPr lang="en-US" dirty="0" err="1"/>
              <a:t>beracun</a:t>
            </a:r>
            <a:r>
              <a:rPr lang="en-US" dirty="0"/>
              <a:t> (B3)</a:t>
            </a:r>
          </a:p>
          <a:p>
            <a:r>
              <a:rPr lang="en-US" dirty="0" err="1"/>
              <a:t>Dlsb</a:t>
            </a:r>
            <a:endParaRPr lang="en-US" dirty="0"/>
          </a:p>
        </p:txBody>
      </p:sp>
    </p:spTree>
    <p:extLst>
      <p:ext uri="{BB962C8B-B14F-4D97-AF65-F5344CB8AC3E}">
        <p14:creationId xmlns:p14="http://schemas.microsoft.com/office/powerpoint/2010/main" val="36077501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844</TotalTime>
  <Words>1584</Words>
  <Application>Microsoft Office PowerPoint</Application>
  <PresentationFormat>On-screen Show (4:3)</PresentationFormat>
  <Paragraphs>156</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EKOLOGI DAN ILMU LINGKUNGAN</vt:lpstr>
      <vt:lpstr>LINGKUNGAN</vt:lpstr>
      <vt:lpstr>PowerPoint Presentation</vt:lpstr>
      <vt:lpstr>Ruang lingkup Lingkungan Hidup</vt:lpstr>
      <vt:lpstr>Sifat Lingkungan Hidup</vt:lpstr>
      <vt:lpstr>Mutu lingkungan Hidup</vt:lpstr>
      <vt:lpstr>Masalah Lingkungan</vt:lpstr>
      <vt:lpstr>Masalah Lingkungan (lanjut)</vt:lpstr>
      <vt:lpstr>Penyebabnya antara lain….</vt:lpstr>
      <vt:lpstr>ILMU LINGKUNGAN</vt:lpstr>
      <vt:lpstr>Paham tentang Hubungan Manusia dan Lingkungan</vt:lpstr>
      <vt:lpstr>PowerPoint Presentation</vt:lpstr>
      <vt:lpstr>Manfaat dan Resiko Lingkungan</vt:lpstr>
      <vt:lpstr>POPULASI PENDUDUK DUNIA</vt:lpstr>
      <vt:lpstr>Peningkatan Populasi</vt:lpstr>
      <vt:lpstr>PowerPoint Presentation</vt:lpstr>
      <vt:lpstr>SUMBERDAYA ALAM</vt:lpstr>
      <vt:lpstr>ETIKA  LINGKUNGAN</vt:lpstr>
      <vt:lpstr>PowerPoint Presentation</vt:lpstr>
      <vt:lpstr>Analisis Mengenai Dampak Lingkungan</vt:lpstr>
      <vt:lpstr>KERUSAKAN LINGKUNGAN</vt:lpstr>
      <vt:lpstr>PowerPoint Presentation</vt:lpstr>
      <vt:lpstr>Pengertian dan Definisi Dampak</vt:lpstr>
      <vt:lpstr>DAMPAK PENTING Lampiran Keputusan Kepala Badan Pengendalian Dampak Lingkungan No. 56 Tahun 1994 Tanggal 18 Maret 1994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SEKIAN  DAN  TERIMAKASIH </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EKOLOGI DAN ILMU LINGKUNGAN</dc:title>
  <dc:creator>Toshiba-User</dc:creator>
  <cp:lastModifiedBy>Toshiba-User</cp:lastModifiedBy>
  <cp:revision>50</cp:revision>
  <dcterms:created xsi:type="dcterms:W3CDTF">2019-03-10T02:39:05Z</dcterms:created>
  <dcterms:modified xsi:type="dcterms:W3CDTF">2019-04-17T22:20:17Z</dcterms:modified>
</cp:coreProperties>
</file>