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73" r:id="rId2"/>
    <p:sldId id="310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34" r:id="rId26"/>
    <p:sldId id="335" r:id="rId27"/>
    <p:sldId id="336" r:id="rId28"/>
    <p:sldId id="338" r:id="rId29"/>
    <p:sldId id="337" r:id="rId30"/>
    <p:sldId id="30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4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69F91-710F-4D98-9E50-FA60A3CD4653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70309-87CA-4AF5-9C40-7EFF4C9E6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54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70309-87CA-4AF5-9C40-7EFF4C9E6A2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131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70309-87CA-4AF5-9C40-7EFF4C9E6A2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131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70309-87CA-4AF5-9C40-7EFF4C9E6A2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131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70309-87CA-4AF5-9C40-7EFF4C9E6A2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131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70309-87CA-4AF5-9C40-7EFF4C9E6A2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131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70309-87CA-4AF5-9C40-7EFF4C9E6A2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131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70309-87CA-4AF5-9C40-7EFF4C9E6A2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131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70309-87CA-4AF5-9C40-7EFF4C9E6A2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131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70309-87CA-4AF5-9C40-7EFF4C9E6A2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131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70309-87CA-4AF5-9C40-7EFF4C9E6A2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131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70309-87CA-4AF5-9C40-7EFF4C9E6A2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13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70309-87CA-4AF5-9C40-7EFF4C9E6A2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131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70309-87CA-4AF5-9C40-7EFF4C9E6A2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131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70309-87CA-4AF5-9C40-7EFF4C9E6A2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131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70309-87CA-4AF5-9C40-7EFF4C9E6A2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13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70309-87CA-4AF5-9C40-7EFF4C9E6A2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13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70309-87CA-4AF5-9C40-7EFF4C9E6A2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131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70309-87CA-4AF5-9C40-7EFF4C9E6A2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131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70309-87CA-4AF5-9C40-7EFF4C9E6A2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13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70309-87CA-4AF5-9C40-7EFF4C9E6A2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131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70309-87CA-4AF5-9C40-7EFF4C9E6A2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131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70309-87CA-4AF5-9C40-7EFF4C9E6A2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13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DF92-3BED-44F2-AA2A-FEBFB118E104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3846-6D89-49BD-9977-6A3DA60C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3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DF92-3BED-44F2-AA2A-FEBFB118E104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3846-6D89-49BD-9977-6A3DA60C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DF92-3BED-44F2-AA2A-FEBFB118E104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3846-6D89-49BD-9977-6A3DA60C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911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DF92-3BED-44F2-AA2A-FEBFB118E104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3846-6D89-49BD-9977-6A3DA60C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21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DF92-3BED-44F2-AA2A-FEBFB118E104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3846-6D89-49BD-9977-6A3DA60C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126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DF92-3BED-44F2-AA2A-FEBFB118E104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3846-6D89-49BD-9977-6A3DA60C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624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DF92-3BED-44F2-AA2A-FEBFB118E104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3846-6D89-49BD-9977-6A3DA60C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18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DF92-3BED-44F2-AA2A-FEBFB118E104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3846-6D89-49BD-9977-6A3DA60C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602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DF92-3BED-44F2-AA2A-FEBFB118E104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3846-6D89-49BD-9977-6A3DA60C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8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DF92-3BED-44F2-AA2A-FEBFB118E104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3846-6D89-49BD-9977-6A3DA60C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DF92-3BED-44F2-AA2A-FEBFB118E104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3846-6D89-49BD-9977-6A3DA60C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51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DDF92-3BED-44F2-AA2A-FEBFB118E104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C3846-6D89-49BD-9977-6A3DA60C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14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77975"/>
            <a:ext cx="7772400" cy="1470025"/>
          </a:xfrm>
        </p:spPr>
        <p:txBody>
          <a:bodyPr/>
          <a:lstStyle/>
          <a:p>
            <a:r>
              <a:rPr lang="en-US" b="1" dirty="0" smtClean="0"/>
              <a:t>EKOLOGI DAN ILMU LINGKUNGAN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504" y="35052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PRINSIP ILMU LINGKUNGAN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5295900"/>
            <a:ext cx="6400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43891" y="609600"/>
            <a:ext cx="64008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MATERI </a:t>
            </a:r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27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/>
          </a:bodyPr>
          <a:lstStyle/>
          <a:p>
            <a:pPr marL="857250" indent="-514350">
              <a:buFont typeface="+mj-lt"/>
              <a:buAutoNum type="arabicParenR" startAt="3"/>
            </a:pPr>
            <a:r>
              <a:rPr lang="en-US" sz="2700" b="1" dirty="0" err="1"/>
              <a:t>Keanekaragaman</a:t>
            </a:r>
            <a:r>
              <a:rPr lang="en-US" sz="2700" dirty="0"/>
              <a:t> </a:t>
            </a:r>
            <a:r>
              <a:rPr lang="en-US" sz="2700" dirty="0" err="1"/>
              <a:t>juga</a:t>
            </a:r>
            <a:r>
              <a:rPr lang="en-US" sz="2700" dirty="0"/>
              <a:t> </a:t>
            </a:r>
            <a:r>
              <a:rPr lang="en-US" sz="2700" dirty="0" err="1"/>
              <a:t>merupakan</a:t>
            </a:r>
            <a:r>
              <a:rPr lang="en-US" sz="2700" dirty="0"/>
              <a:t> </a:t>
            </a:r>
            <a:r>
              <a:rPr lang="en-US" sz="2700" dirty="0" err="1"/>
              <a:t>sumber</a:t>
            </a:r>
            <a:r>
              <a:rPr lang="en-US" sz="2700" dirty="0"/>
              <a:t> </a:t>
            </a:r>
            <a:r>
              <a:rPr lang="en-US" sz="2700" dirty="0" err="1"/>
              <a:t>alam</a:t>
            </a:r>
            <a:r>
              <a:rPr lang="en-US" sz="2700" dirty="0"/>
              <a:t> yang </a:t>
            </a:r>
            <a:r>
              <a:rPr lang="en-US" sz="2700" dirty="0" err="1"/>
              <a:t>sangat</a:t>
            </a:r>
            <a:r>
              <a:rPr lang="en-US" sz="2700" dirty="0"/>
              <a:t> </a:t>
            </a:r>
            <a:r>
              <a:rPr lang="en-US" sz="2700" dirty="0" err="1"/>
              <a:t>berpengaruh</a:t>
            </a:r>
            <a:r>
              <a:rPr lang="en-US" sz="2700" dirty="0"/>
              <a:t>. </a:t>
            </a:r>
            <a:r>
              <a:rPr lang="en-US" sz="2700" dirty="0" err="1"/>
              <a:t>Keanekaragaman</a:t>
            </a:r>
            <a:r>
              <a:rPr lang="en-US" sz="2700" dirty="0"/>
              <a:t> </a:t>
            </a:r>
            <a:r>
              <a:rPr lang="en-US" sz="2700" dirty="0" err="1"/>
              <a:t>terutama</a:t>
            </a:r>
            <a:r>
              <a:rPr lang="en-US" sz="2700" dirty="0"/>
              <a:t> </a:t>
            </a:r>
            <a:r>
              <a:rPr lang="en-US" sz="2700" dirty="0" err="1"/>
              <a:t>mempengaruhi</a:t>
            </a:r>
            <a:r>
              <a:rPr lang="en-US" sz="2700" dirty="0"/>
              <a:t> </a:t>
            </a:r>
            <a:r>
              <a:rPr lang="en-US" sz="2700" dirty="0" err="1"/>
              <a:t>tingkat</a:t>
            </a:r>
            <a:r>
              <a:rPr lang="en-US" sz="2700" dirty="0"/>
              <a:t> </a:t>
            </a:r>
            <a:r>
              <a:rPr lang="en-US" sz="2700" dirty="0" err="1"/>
              <a:t>ketahanan</a:t>
            </a:r>
            <a:r>
              <a:rPr lang="en-US" sz="2700" dirty="0"/>
              <a:t> </a:t>
            </a:r>
            <a:r>
              <a:rPr lang="en-US" sz="2700" dirty="0" err="1"/>
              <a:t>sebuah</a:t>
            </a:r>
            <a:r>
              <a:rPr lang="en-US" sz="2700" dirty="0"/>
              <a:t> </a:t>
            </a:r>
            <a:r>
              <a:rPr lang="en-US" sz="2700" dirty="0" err="1"/>
              <a:t>ekosistem</a:t>
            </a:r>
            <a:r>
              <a:rPr lang="en-US" sz="2700" dirty="0"/>
              <a:t>, </a:t>
            </a:r>
            <a:r>
              <a:rPr lang="en-US" sz="2700" dirty="0" err="1"/>
              <a:t>baik</a:t>
            </a:r>
            <a:r>
              <a:rPr lang="en-US" sz="2700" dirty="0"/>
              <a:t> </a:t>
            </a:r>
            <a:r>
              <a:rPr lang="en-US" sz="2700" dirty="0" err="1"/>
              <a:t>itu</a:t>
            </a:r>
            <a:r>
              <a:rPr lang="en-US" sz="2700" dirty="0"/>
              <a:t> </a:t>
            </a:r>
            <a:r>
              <a:rPr lang="en-US" sz="2700" dirty="0" err="1"/>
              <a:t>berupa</a:t>
            </a:r>
            <a:r>
              <a:rPr lang="en-US" sz="2700" dirty="0"/>
              <a:t> </a:t>
            </a:r>
            <a:r>
              <a:rPr lang="en-US" sz="2700" dirty="0" err="1"/>
              <a:t>keanekaragaman</a:t>
            </a:r>
            <a:r>
              <a:rPr lang="en-US" sz="2700" dirty="0"/>
              <a:t> </a:t>
            </a:r>
            <a:r>
              <a:rPr lang="en-US" sz="2700" dirty="0" err="1"/>
              <a:t>jenis</a:t>
            </a:r>
            <a:r>
              <a:rPr lang="en-US" sz="2700" dirty="0"/>
              <a:t> </a:t>
            </a:r>
            <a:r>
              <a:rPr lang="en-US" sz="2700" dirty="0" err="1"/>
              <a:t>makanan</a:t>
            </a:r>
            <a:r>
              <a:rPr lang="en-US" sz="2700" dirty="0"/>
              <a:t> </a:t>
            </a:r>
            <a:r>
              <a:rPr lang="en-US" sz="2700" dirty="0" err="1"/>
              <a:t>suatu</a:t>
            </a:r>
            <a:r>
              <a:rPr lang="en-US" sz="2700" dirty="0"/>
              <a:t> </a:t>
            </a:r>
            <a:r>
              <a:rPr lang="en-US" sz="2700" dirty="0" err="1"/>
              <a:t>populasi</a:t>
            </a:r>
            <a:r>
              <a:rPr lang="en-US" sz="2700" dirty="0"/>
              <a:t>, </a:t>
            </a:r>
            <a:r>
              <a:rPr lang="en-US" sz="2700" dirty="0" err="1"/>
              <a:t>keanekaragaman</a:t>
            </a:r>
            <a:r>
              <a:rPr lang="en-US" sz="2700" dirty="0"/>
              <a:t> </a:t>
            </a:r>
            <a:r>
              <a:rPr lang="en-US" sz="2700" dirty="0" err="1"/>
              <a:t>jenis</a:t>
            </a:r>
            <a:r>
              <a:rPr lang="en-US" sz="2700" dirty="0"/>
              <a:t> </a:t>
            </a:r>
            <a:r>
              <a:rPr lang="en-US" sz="2700" dirty="0" err="1"/>
              <a:t>populasi</a:t>
            </a:r>
            <a:r>
              <a:rPr lang="en-US" sz="2700" dirty="0"/>
              <a:t> </a:t>
            </a:r>
            <a:r>
              <a:rPr lang="en-US" sz="2700" dirty="0" err="1"/>
              <a:t>dalam</a:t>
            </a:r>
            <a:r>
              <a:rPr lang="en-US" sz="2700" dirty="0"/>
              <a:t> </a:t>
            </a:r>
            <a:r>
              <a:rPr lang="en-US" sz="2700" dirty="0" err="1"/>
              <a:t>ekosistem</a:t>
            </a:r>
            <a:r>
              <a:rPr lang="en-US" sz="2700" dirty="0"/>
              <a:t>, </a:t>
            </a:r>
            <a:r>
              <a:rPr lang="en-US" sz="2700" dirty="0" err="1"/>
              <a:t>dan</a:t>
            </a:r>
            <a:r>
              <a:rPr lang="en-US" sz="2700" dirty="0"/>
              <a:t> lain-lain</a:t>
            </a:r>
            <a:r>
              <a:rPr lang="en-US" sz="2700" dirty="0" smtClean="0"/>
              <a:t>.</a:t>
            </a:r>
          </a:p>
          <a:p>
            <a:pPr indent="0">
              <a:buNone/>
            </a:pPr>
            <a:r>
              <a:rPr lang="en-US" sz="2700" dirty="0"/>
              <a:t> </a:t>
            </a:r>
            <a:r>
              <a:rPr lang="en-US" sz="2700" dirty="0" smtClean="0"/>
              <a:t>     </a:t>
            </a:r>
            <a:r>
              <a:rPr lang="en-US" sz="2700" dirty="0" err="1" smtClean="0"/>
              <a:t>Contoh</a:t>
            </a:r>
            <a:r>
              <a:rPr lang="en-US" sz="2700" dirty="0" smtClean="0"/>
              <a:t> :</a:t>
            </a:r>
          </a:p>
          <a:p>
            <a:pPr marL="857250" indent="0">
              <a:buNone/>
            </a:pPr>
            <a:r>
              <a:rPr lang="en-US" sz="2700" dirty="0" err="1"/>
              <a:t>Ketika</a:t>
            </a:r>
            <a:r>
              <a:rPr lang="en-US" sz="2700" dirty="0"/>
              <a:t> </a:t>
            </a:r>
            <a:r>
              <a:rPr lang="en-US" sz="2700" dirty="0" err="1"/>
              <a:t>pada</a:t>
            </a:r>
            <a:r>
              <a:rPr lang="en-US" sz="2700" dirty="0"/>
              <a:t> </a:t>
            </a:r>
            <a:r>
              <a:rPr lang="en-US" sz="2700" dirty="0" err="1"/>
              <a:t>suatu</a:t>
            </a:r>
            <a:r>
              <a:rPr lang="en-US" sz="2700" dirty="0"/>
              <a:t> </a:t>
            </a:r>
            <a:r>
              <a:rPr lang="en-US" sz="2700" dirty="0" err="1"/>
              <a:t>ekosistem</a:t>
            </a:r>
            <a:r>
              <a:rPr lang="en-US" sz="2700" dirty="0"/>
              <a:t> </a:t>
            </a:r>
            <a:r>
              <a:rPr lang="en-US" sz="2700" dirty="0" err="1"/>
              <a:t>terjadi</a:t>
            </a:r>
            <a:r>
              <a:rPr lang="en-US" sz="2700" dirty="0"/>
              <a:t> </a:t>
            </a:r>
            <a:r>
              <a:rPr lang="en-US" sz="2700" dirty="0" err="1"/>
              <a:t>suatu</a:t>
            </a:r>
            <a:r>
              <a:rPr lang="en-US" sz="2700" dirty="0"/>
              <a:t> </a:t>
            </a:r>
            <a:r>
              <a:rPr lang="en-US" sz="2700" dirty="0" err="1"/>
              <a:t>hal</a:t>
            </a:r>
            <a:r>
              <a:rPr lang="en-US" sz="2700" dirty="0"/>
              <a:t> yang </a:t>
            </a:r>
            <a:r>
              <a:rPr lang="en-US" sz="2700" dirty="0" err="1"/>
              <a:t>memusnahkan</a:t>
            </a:r>
            <a:r>
              <a:rPr lang="en-US" sz="2700" dirty="0"/>
              <a:t> </a:t>
            </a:r>
            <a:r>
              <a:rPr lang="en-US" sz="2700" dirty="0" err="1"/>
              <a:t>populasi</a:t>
            </a:r>
            <a:r>
              <a:rPr lang="en-US" sz="2700" dirty="0"/>
              <a:t> </a:t>
            </a:r>
            <a:r>
              <a:rPr lang="en-US" sz="2700" dirty="0" err="1"/>
              <a:t>tikus</a:t>
            </a:r>
            <a:r>
              <a:rPr lang="en-US" sz="2700" dirty="0"/>
              <a:t>, </a:t>
            </a:r>
            <a:r>
              <a:rPr lang="en-US" sz="2700" dirty="0" err="1"/>
              <a:t>ular</a:t>
            </a:r>
            <a:r>
              <a:rPr lang="en-US" sz="2700" dirty="0"/>
              <a:t> yang </a:t>
            </a:r>
            <a:r>
              <a:rPr lang="en-US" sz="2700" dirty="0" err="1"/>
              <a:t>hanya</a:t>
            </a:r>
            <a:r>
              <a:rPr lang="en-US" sz="2700" dirty="0"/>
              <a:t> </a:t>
            </a:r>
            <a:r>
              <a:rPr lang="en-US" sz="2700" dirty="0" err="1"/>
              <a:t>memakan</a:t>
            </a:r>
            <a:r>
              <a:rPr lang="en-US" sz="2700" dirty="0"/>
              <a:t> </a:t>
            </a:r>
            <a:r>
              <a:rPr lang="en-US" sz="2700" dirty="0" err="1"/>
              <a:t>tikus</a:t>
            </a:r>
            <a:r>
              <a:rPr lang="en-US" sz="2700" dirty="0"/>
              <a:t> </a:t>
            </a:r>
            <a:r>
              <a:rPr lang="en-US" sz="2700" dirty="0" err="1"/>
              <a:t>saja</a:t>
            </a:r>
            <a:r>
              <a:rPr lang="en-US" sz="2700" dirty="0"/>
              <a:t> </a:t>
            </a:r>
            <a:r>
              <a:rPr lang="en-US" sz="2700" dirty="0" err="1"/>
              <a:t>akan</a:t>
            </a:r>
            <a:r>
              <a:rPr lang="en-US" sz="2700" dirty="0"/>
              <a:t> </a:t>
            </a:r>
            <a:r>
              <a:rPr lang="en-US" sz="2700" dirty="0" err="1"/>
              <a:t>ikut</a:t>
            </a:r>
            <a:r>
              <a:rPr lang="en-US" sz="2700" dirty="0"/>
              <a:t> </a:t>
            </a:r>
            <a:r>
              <a:rPr lang="en-US" sz="2700" dirty="0" err="1"/>
              <a:t>hilang</a:t>
            </a:r>
            <a:r>
              <a:rPr lang="en-US" sz="2700" dirty="0"/>
              <a:t>, </a:t>
            </a:r>
            <a:r>
              <a:rPr lang="en-US" sz="2700" dirty="0" err="1"/>
              <a:t>tetapi</a:t>
            </a:r>
            <a:r>
              <a:rPr lang="en-US" sz="2700" dirty="0"/>
              <a:t> </a:t>
            </a:r>
            <a:r>
              <a:rPr lang="en-US" sz="2700" dirty="0" err="1"/>
              <a:t>ular</a:t>
            </a:r>
            <a:r>
              <a:rPr lang="en-US" sz="2700" dirty="0"/>
              <a:t> yang </a:t>
            </a:r>
            <a:r>
              <a:rPr lang="en-US" sz="2700" dirty="0" err="1"/>
              <a:t>mempunyai</a:t>
            </a:r>
            <a:r>
              <a:rPr lang="en-US" sz="2700" dirty="0"/>
              <a:t> </a:t>
            </a:r>
            <a:r>
              <a:rPr lang="en-US" sz="2700" dirty="0" err="1"/>
              <a:t>makanan</a:t>
            </a:r>
            <a:r>
              <a:rPr lang="en-US" sz="2700" dirty="0"/>
              <a:t> </a:t>
            </a:r>
            <a:r>
              <a:rPr lang="en-US" sz="2700" dirty="0" err="1"/>
              <a:t>beraneka</a:t>
            </a:r>
            <a:r>
              <a:rPr lang="en-US" sz="2700" dirty="0"/>
              <a:t> </a:t>
            </a:r>
            <a:r>
              <a:rPr lang="en-US" sz="2700" dirty="0" err="1"/>
              <a:t>ragam</a:t>
            </a:r>
            <a:r>
              <a:rPr lang="en-US" sz="2700" dirty="0"/>
              <a:t> </a:t>
            </a:r>
            <a:r>
              <a:rPr lang="en-US" sz="2700" dirty="0" err="1"/>
              <a:t>tidak</a:t>
            </a:r>
            <a:r>
              <a:rPr lang="en-US" sz="2700" dirty="0"/>
              <a:t> </a:t>
            </a:r>
            <a:r>
              <a:rPr lang="en-US" sz="2700" dirty="0" err="1"/>
              <a:t>akan</a:t>
            </a:r>
            <a:r>
              <a:rPr lang="en-US" sz="2700" dirty="0"/>
              <a:t> </a:t>
            </a:r>
            <a:r>
              <a:rPr lang="en-US" sz="2700" dirty="0" err="1"/>
              <a:t>banyak</a:t>
            </a:r>
            <a:r>
              <a:rPr lang="en-US" sz="2700" dirty="0"/>
              <a:t> </a:t>
            </a:r>
            <a:r>
              <a:rPr lang="en-US" sz="2700" dirty="0" err="1"/>
              <a:t>terganggu</a:t>
            </a:r>
            <a:r>
              <a:rPr lang="en-US" sz="2700" dirty="0"/>
              <a:t>, </a:t>
            </a:r>
            <a:r>
              <a:rPr lang="en-US" sz="2700" dirty="0" err="1"/>
              <a:t>karena</a:t>
            </a:r>
            <a:r>
              <a:rPr lang="en-US" sz="2700" dirty="0"/>
              <a:t> </a:t>
            </a:r>
            <a:r>
              <a:rPr lang="en-US" sz="2700" dirty="0" err="1"/>
              <a:t>akan</a:t>
            </a:r>
            <a:r>
              <a:rPr lang="en-US" sz="2700" dirty="0"/>
              <a:t> </a:t>
            </a:r>
            <a:r>
              <a:rPr lang="en-US" sz="2700" dirty="0" err="1"/>
              <a:t>memakan</a:t>
            </a:r>
            <a:r>
              <a:rPr lang="en-US" sz="2700" dirty="0"/>
              <a:t> </a:t>
            </a:r>
            <a:r>
              <a:rPr lang="en-US" sz="2700" dirty="0" err="1"/>
              <a:t>makanan</a:t>
            </a:r>
            <a:r>
              <a:rPr lang="en-US" sz="2700" dirty="0"/>
              <a:t> lain</a:t>
            </a:r>
            <a:r>
              <a:rPr lang="en-US" sz="2700" dirty="0" smtClean="0"/>
              <a:t>.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25182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err="1">
                <a:solidFill>
                  <a:srgbClr val="000000"/>
                </a:solidFill>
                <a:latin typeface="Comic Sans MS"/>
              </a:rPr>
              <a:t>Asas</a:t>
            </a:r>
            <a:r>
              <a:rPr lang="en-US" sz="2200" dirty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mic Sans MS"/>
              </a:rPr>
              <a:t>4</a:t>
            </a:r>
            <a:endParaRPr lang="en-US" sz="2200" dirty="0">
              <a:solidFill>
                <a:srgbClr val="000000"/>
              </a:solidFill>
              <a:latin typeface="Comic Sans MS"/>
            </a:endParaRPr>
          </a:p>
          <a:p>
            <a:pPr indent="0">
              <a:buNone/>
            </a:pP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semua</a:t>
            </a:r>
            <a:r>
              <a:rPr lang="en-US" sz="2200" dirty="0"/>
              <a:t> </a:t>
            </a:r>
            <a:r>
              <a:rPr lang="en-US" sz="2200" dirty="0" err="1"/>
              <a:t>kategori</a:t>
            </a:r>
            <a:r>
              <a:rPr lang="en-US" sz="2200" dirty="0"/>
              <a:t> </a:t>
            </a:r>
            <a:r>
              <a:rPr lang="en-US" sz="2200" dirty="0" err="1"/>
              <a:t>sumber</a:t>
            </a:r>
            <a:r>
              <a:rPr lang="en-US" sz="2200" dirty="0"/>
              <a:t> </a:t>
            </a:r>
            <a:r>
              <a:rPr lang="en-US" sz="2200" dirty="0" err="1"/>
              <a:t>alam</a:t>
            </a:r>
            <a:r>
              <a:rPr lang="en-US" sz="2200" dirty="0"/>
              <a:t>, </a:t>
            </a:r>
            <a:r>
              <a:rPr lang="en-US" sz="2200" dirty="0" err="1"/>
              <a:t>kalau</a:t>
            </a:r>
            <a:r>
              <a:rPr lang="en-US" sz="2200" dirty="0"/>
              <a:t> </a:t>
            </a:r>
            <a:r>
              <a:rPr lang="en-US" sz="2200" dirty="0" err="1"/>
              <a:t>pengadaan</a:t>
            </a:r>
            <a:r>
              <a:rPr lang="en-US" sz="2200" dirty="0"/>
              <a:t> </a:t>
            </a:r>
            <a:r>
              <a:rPr lang="en-US" sz="2200" dirty="0" err="1"/>
              <a:t>sumber</a:t>
            </a:r>
            <a:r>
              <a:rPr lang="en-US" sz="2200" dirty="0"/>
              <a:t> </a:t>
            </a:r>
            <a:r>
              <a:rPr lang="en-US" sz="2200" dirty="0" err="1"/>
              <a:t>itu</a:t>
            </a:r>
            <a:r>
              <a:rPr lang="en-US" sz="2200" dirty="0"/>
              <a:t> </a:t>
            </a:r>
            <a:r>
              <a:rPr lang="en-US" sz="2200" dirty="0" err="1"/>
              <a:t>sudah</a:t>
            </a:r>
            <a:r>
              <a:rPr lang="en-US" sz="2200" dirty="0"/>
              <a:t> </a:t>
            </a:r>
            <a:r>
              <a:rPr lang="en-US" sz="2200" dirty="0" err="1"/>
              <a:t>cukup</a:t>
            </a:r>
            <a:r>
              <a:rPr lang="en-US" sz="2200" dirty="0"/>
              <a:t> </a:t>
            </a:r>
            <a:r>
              <a:rPr lang="en-US" sz="2200" dirty="0" err="1"/>
              <a:t>tinggi</a:t>
            </a:r>
            <a:r>
              <a:rPr lang="en-US" sz="2200" dirty="0"/>
              <a:t>, </a:t>
            </a:r>
            <a:r>
              <a:rPr lang="en-US" sz="2200" dirty="0" err="1"/>
              <a:t>pengaruh</a:t>
            </a:r>
            <a:r>
              <a:rPr lang="en-US" sz="2200" dirty="0"/>
              <a:t> unit </a:t>
            </a:r>
            <a:r>
              <a:rPr lang="en-US" sz="2200" dirty="0" err="1"/>
              <a:t>kenaikannya</a:t>
            </a:r>
            <a:r>
              <a:rPr lang="en-US" sz="2200" dirty="0"/>
              <a:t> </a:t>
            </a:r>
            <a:r>
              <a:rPr lang="en-US" sz="2200" dirty="0" err="1"/>
              <a:t>sering</a:t>
            </a:r>
            <a:r>
              <a:rPr lang="en-US" sz="2200" dirty="0"/>
              <a:t> </a:t>
            </a:r>
            <a:r>
              <a:rPr lang="en-US" sz="2200" dirty="0" err="1"/>
              <a:t>menurun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penambahan</a:t>
            </a:r>
            <a:r>
              <a:rPr lang="en-US" sz="2200" dirty="0"/>
              <a:t> </a:t>
            </a:r>
            <a:r>
              <a:rPr lang="en-US" sz="2200" dirty="0" err="1"/>
              <a:t>sumber</a:t>
            </a:r>
            <a:r>
              <a:rPr lang="en-US" sz="2200" dirty="0"/>
              <a:t> </a:t>
            </a:r>
            <a:r>
              <a:rPr lang="en-US" sz="2200" dirty="0" err="1"/>
              <a:t>alam</a:t>
            </a:r>
            <a:r>
              <a:rPr lang="en-US" sz="2200" dirty="0"/>
              <a:t> </a:t>
            </a:r>
            <a:r>
              <a:rPr lang="en-US" sz="2200" dirty="0" err="1"/>
              <a:t>itu</a:t>
            </a:r>
            <a:r>
              <a:rPr lang="en-US" sz="2200" dirty="0"/>
              <a:t> </a:t>
            </a:r>
            <a:r>
              <a:rPr lang="en-US" sz="2200" dirty="0" err="1"/>
              <a:t>sampai</a:t>
            </a:r>
            <a:r>
              <a:rPr lang="en-US" sz="2200" dirty="0"/>
              <a:t> </a:t>
            </a:r>
            <a:r>
              <a:rPr lang="en-US" sz="2200" dirty="0" err="1"/>
              <a:t>ke</a:t>
            </a:r>
            <a:r>
              <a:rPr lang="en-US" sz="2200" dirty="0"/>
              <a:t> </a:t>
            </a:r>
            <a:r>
              <a:rPr lang="en-US" sz="2200" dirty="0" err="1"/>
              <a:t>suatu</a:t>
            </a:r>
            <a:r>
              <a:rPr lang="en-US" sz="2200" dirty="0"/>
              <a:t> </a:t>
            </a:r>
            <a:r>
              <a:rPr lang="en-US" sz="2200" dirty="0" err="1"/>
              <a:t>tingkat</a:t>
            </a:r>
            <a:r>
              <a:rPr lang="en-US" sz="2200" dirty="0"/>
              <a:t> </a:t>
            </a:r>
            <a:r>
              <a:rPr lang="en-US" sz="2200" dirty="0" err="1"/>
              <a:t>maksimum</a:t>
            </a:r>
            <a:r>
              <a:rPr lang="en-US" sz="2200" dirty="0"/>
              <a:t>. </a:t>
            </a:r>
            <a:r>
              <a:rPr lang="en-US" sz="2200" dirty="0" err="1"/>
              <a:t>Melampaui</a:t>
            </a:r>
            <a:r>
              <a:rPr lang="en-US" sz="2200" dirty="0"/>
              <a:t> </a:t>
            </a:r>
            <a:r>
              <a:rPr lang="en-US" sz="2200" dirty="0" err="1"/>
              <a:t>batas</a:t>
            </a:r>
            <a:r>
              <a:rPr lang="en-US" sz="2200" dirty="0"/>
              <a:t> </a:t>
            </a:r>
            <a:r>
              <a:rPr lang="en-US" sz="2200" dirty="0" err="1"/>
              <a:t>maksimum</a:t>
            </a:r>
            <a:r>
              <a:rPr lang="en-US" sz="2200" dirty="0"/>
              <a:t> </a:t>
            </a:r>
            <a:r>
              <a:rPr lang="en-US" sz="2200" dirty="0" err="1"/>
              <a:t>ini</a:t>
            </a:r>
            <a:r>
              <a:rPr lang="en-US" sz="2200" dirty="0"/>
              <a:t>, </a:t>
            </a:r>
            <a:r>
              <a:rPr lang="en-US" sz="2200" dirty="0" err="1"/>
              <a:t>tak</a:t>
            </a:r>
            <a:r>
              <a:rPr lang="en-US" sz="2200" dirty="0"/>
              <a:t> </a:t>
            </a:r>
            <a:r>
              <a:rPr lang="en-US" sz="2200" dirty="0" err="1"/>
              <a:t>kan</a:t>
            </a:r>
            <a:r>
              <a:rPr lang="en-US" sz="2200" dirty="0"/>
              <a:t> </a:t>
            </a:r>
            <a:r>
              <a:rPr lang="en-US" sz="2200" dirty="0" err="1"/>
              <a:t>ada</a:t>
            </a:r>
            <a:r>
              <a:rPr lang="en-US" sz="2200" dirty="0"/>
              <a:t> </a:t>
            </a:r>
            <a:r>
              <a:rPr lang="en-US" sz="2200" dirty="0" err="1"/>
              <a:t>pengaruh</a:t>
            </a:r>
            <a:r>
              <a:rPr lang="en-US" sz="2200" dirty="0"/>
              <a:t> yang </a:t>
            </a:r>
            <a:r>
              <a:rPr lang="en-US" sz="2200" dirty="0" err="1"/>
              <a:t>menguntungkan</a:t>
            </a:r>
            <a:r>
              <a:rPr lang="en-US" sz="2200" dirty="0"/>
              <a:t> </a:t>
            </a:r>
            <a:r>
              <a:rPr lang="en-US" sz="2200" dirty="0" err="1"/>
              <a:t>lagi</a:t>
            </a:r>
            <a:r>
              <a:rPr lang="en-US" sz="2200" dirty="0"/>
              <a:t>.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semua</a:t>
            </a:r>
            <a:r>
              <a:rPr lang="en-US" sz="2200" dirty="0"/>
              <a:t> </a:t>
            </a:r>
            <a:r>
              <a:rPr lang="en-US" sz="2200" dirty="0" err="1"/>
              <a:t>kategori</a:t>
            </a:r>
            <a:r>
              <a:rPr lang="en-US" sz="2200" dirty="0"/>
              <a:t> </a:t>
            </a:r>
            <a:r>
              <a:rPr lang="en-US" sz="2200" dirty="0" err="1"/>
              <a:t>sumber</a:t>
            </a:r>
            <a:r>
              <a:rPr lang="en-US" sz="2200" dirty="0"/>
              <a:t> </a:t>
            </a:r>
            <a:r>
              <a:rPr lang="en-US" sz="2200" dirty="0" err="1"/>
              <a:t>alam</a:t>
            </a:r>
            <a:r>
              <a:rPr lang="en-US" sz="2200" dirty="0"/>
              <a:t> (</a:t>
            </a:r>
            <a:r>
              <a:rPr lang="en-US" sz="2200" dirty="0" err="1"/>
              <a:t>kecuali</a:t>
            </a:r>
            <a:r>
              <a:rPr lang="en-US" sz="2200" dirty="0"/>
              <a:t> </a:t>
            </a:r>
            <a:r>
              <a:rPr lang="en-US" sz="2200" dirty="0" err="1"/>
              <a:t>keanekaragaman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waktu</a:t>
            </a:r>
            <a:r>
              <a:rPr lang="en-US" sz="2200" dirty="0"/>
              <a:t>) </a:t>
            </a:r>
            <a:r>
              <a:rPr lang="en-US" sz="2200" dirty="0" err="1"/>
              <a:t>kenaikan</a:t>
            </a:r>
            <a:r>
              <a:rPr lang="en-US" sz="2200" dirty="0"/>
              <a:t> </a:t>
            </a:r>
            <a:r>
              <a:rPr lang="en-US" sz="2200" dirty="0" err="1"/>
              <a:t>pengadaan</a:t>
            </a:r>
            <a:r>
              <a:rPr lang="en-US" sz="2200" dirty="0"/>
              <a:t> </a:t>
            </a:r>
            <a:r>
              <a:rPr lang="en-US" sz="2200" dirty="0" err="1"/>
              <a:t>sumber</a:t>
            </a:r>
            <a:r>
              <a:rPr lang="en-US" sz="2200" dirty="0"/>
              <a:t> </a:t>
            </a:r>
            <a:r>
              <a:rPr lang="en-US" sz="2200" dirty="0" err="1"/>
              <a:t>alam</a:t>
            </a:r>
            <a:r>
              <a:rPr lang="en-US" sz="2200" dirty="0"/>
              <a:t> yang </a:t>
            </a:r>
            <a:r>
              <a:rPr lang="en-US" sz="2200" dirty="0" err="1"/>
              <a:t>melampaui</a:t>
            </a:r>
            <a:r>
              <a:rPr lang="en-US" sz="2200" dirty="0"/>
              <a:t> </a:t>
            </a:r>
            <a:r>
              <a:rPr lang="en-US" sz="2200" dirty="0" err="1"/>
              <a:t>batas</a:t>
            </a:r>
            <a:r>
              <a:rPr lang="en-US" sz="2200" dirty="0"/>
              <a:t> </a:t>
            </a:r>
            <a:r>
              <a:rPr lang="en-US" sz="2200" dirty="0" err="1"/>
              <a:t>maksimum</a:t>
            </a:r>
            <a:r>
              <a:rPr lang="en-US" sz="2200" dirty="0"/>
              <a:t>, </a:t>
            </a:r>
            <a:r>
              <a:rPr lang="en-US" sz="2200" dirty="0" err="1"/>
              <a:t>bahkan</a:t>
            </a:r>
            <a:r>
              <a:rPr lang="en-US" sz="2200" dirty="0"/>
              <a:t> </a:t>
            </a:r>
            <a:r>
              <a:rPr lang="en-US" sz="2200" dirty="0" err="1"/>
              <a:t>akan</a:t>
            </a:r>
            <a:r>
              <a:rPr lang="en-US" sz="2200" dirty="0"/>
              <a:t> </a:t>
            </a:r>
            <a:r>
              <a:rPr lang="en-US" sz="2200" dirty="0" err="1"/>
              <a:t>mempunyai</a:t>
            </a:r>
            <a:r>
              <a:rPr lang="en-US" sz="2200" dirty="0"/>
              <a:t> </a:t>
            </a:r>
            <a:r>
              <a:rPr lang="en-US" sz="2200" dirty="0" err="1"/>
              <a:t>pengaruh</a:t>
            </a:r>
            <a:r>
              <a:rPr lang="en-US" sz="2200" dirty="0"/>
              <a:t> yang </a:t>
            </a:r>
            <a:r>
              <a:rPr lang="en-US" sz="2200" dirty="0" err="1"/>
              <a:t>merusak</a:t>
            </a:r>
            <a:r>
              <a:rPr lang="en-US" sz="2200" dirty="0"/>
              <a:t> </a:t>
            </a:r>
            <a:r>
              <a:rPr lang="en-US" sz="2200" dirty="0" err="1"/>
              <a:t>karena</a:t>
            </a:r>
            <a:r>
              <a:rPr lang="en-US" sz="2200" dirty="0"/>
              <a:t> </a:t>
            </a:r>
            <a:r>
              <a:rPr lang="en-US" sz="2200" dirty="0" err="1"/>
              <a:t>kesan</a:t>
            </a:r>
            <a:r>
              <a:rPr lang="en-US" sz="2200" dirty="0"/>
              <a:t> </a:t>
            </a:r>
            <a:r>
              <a:rPr lang="en-US" sz="2200" dirty="0" err="1"/>
              <a:t>peracunan</a:t>
            </a:r>
            <a:r>
              <a:rPr lang="en-US" sz="2200" dirty="0"/>
              <a:t>. </a:t>
            </a:r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</a:t>
            </a:r>
            <a:r>
              <a:rPr lang="en-US" sz="2200" dirty="0" err="1"/>
              <a:t>prinsip</a:t>
            </a:r>
            <a:r>
              <a:rPr lang="en-US" sz="2200" dirty="0"/>
              <a:t> </a:t>
            </a:r>
            <a:r>
              <a:rPr lang="en-US" sz="2200" dirty="0" err="1"/>
              <a:t>penjenuhan</a:t>
            </a:r>
            <a:r>
              <a:rPr lang="en-US" sz="2200" dirty="0"/>
              <a:t>.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banyak</a:t>
            </a:r>
            <a:r>
              <a:rPr lang="en-US" sz="2200" dirty="0"/>
              <a:t> </a:t>
            </a:r>
            <a:r>
              <a:rPr lang="en-US" sz="2200" dirty="0" err="1"/>
              <a:t>fenomena</a:t>
            </a:r>
            <a:r>
              <a:rPr lang="en-US" sz="2200" dirty="0"/>
              <a:t> </a:t>
            </a:r>
            <a:r>
              <a:rPr lang="en-US" sz="2200" dirty="0" err="1"/>
              <a:t>sering</a:t>
            </a:r>
            <a:r>
              <a:rPr lang="en-US" sz="2200" dirty="0"/>
              <a:t> </a:t>
            </a:r>
            <a:r>
              <a:rPr lang="en-US" sz="2200" dirty="0" err="1"/>
              <a:t>berlaku</a:t>
            </a:r>
            <a:r>
              <a:rPr lang="en-US" sz="2200" dirty="0"/>
              <a:t> </a:t>
            </a:r>
            <a:r>
              <a:rPr lang="en-US" sz="2200" dirty="0" err="1"/>
              <a:t>kemungkinan</a:t>
            </a:r>
            <a:r>
              <a:rPr lang="en-US" sz="2200" dirty="0"/>
              <a:t> </a:t>
            </a:r>
            <a:r>
              <a:rPr lang="en-US" sz="2200" dirty="0" err="1"/>
              <a:t>penghancuran</a:t>
            </a:r>
            <a:r>
              <a:rPr lang="en-US" sz="2200" dirty="0"/>
              <a:t> yang </a:t>
            </a:r>
            <a:r>
              <a:rPr lang="en-US" sz="2200" dirty="0" err="1"/>
              <a:t>disebabkan</a:t>
            </a:r>
            <a:r>
              <a:rPr lang="en-US" sz="2200" dirty="0"/>
              <a:t> </a:t>
            </a:r>
            <a:r>
              <a:rPr lang="en-US" sz="2200" dirty="0" err="1"/>
              <a:t>oleh</a:t>
            </a:r>
            <a:r>
              <a:rPr lang="en-US" sz="2200" dirty="0"/>
              <a:t> </a:t>
            </a:r>
            <a:r>
              <a:rPr lang="en-US" sz="2200" dirty="0" err="1"/>
              <a:t>pengadaan</a:t>
            </a:r>
            <a:r>
              <a:rPr lang="en-US" sz="2200" dirty="0"/>
              <a:t> </a:t>
            </a:r>
            <a:r>
              <a:rPr lang="en-US" sz="2200" dirty="0" err="1"/>
              <a:t>sumber</a:t>
            </a:r>
            <a:r>
              <a:rPr lang="en-US" sz="2200" dirty="0"/>
              <a:t> </a:t>
            </a:r>
            <a:r>
              <a:rPr lang="en-US" sz="2200" dirty="0" err="1"/>
              <a:t>alam</a:t>
            </a:r>
            <a:r>
              <a:rPr lang="en-US" sz="2200" dirty="0"/>
              <a:t> yang </a:t>
            </a:r>
            <a:r>
              <a:rPr lang="en-US" sz="2200" dirty="0" err="1"/>
              <a:t>sudah</a:t>
            </a:r>
            <a:r>
              <a:rPr lang="en-US" sz="2200" dirty="0"/>
              <a:t> </a:t>
            </a:r>
            <a:r>
              <a:rPr lang="en-US" sz="2200" dirty="0" err="1"/>
              <a:t>mendekati</a:t>
            </a:r>
            <a:r>
              <a:rPr lang="en-US" sz="2200" dirty="0"/>
              <a:t> </a:t>
            </a:r>
            <a:r>
              <a:rPr lang="en-US" sz="2200" dirty="0" err="1"/>
              <a:t>batas</a:t>
            </a:r>
            <a:r>
              <a:rPr lang="en-US" sz="2200" dirty="0"/>
              <a:t> </a:t>
            </a:r>
            <a:r>
              <a:rPr lang="en-US" sz="2200" dirty="0" err="1"/>
              <a:t>maksimum</a:t>
            </a:r>
            <a:r>
              <a:rPr lang="en-US" sz="2200" dirty="0" smtClean="0"/>
              <a:t>.</a:t>
            </a:r>
          </a:p>
          <a:p>
            <a:pPr marL="685800"/>
            <a:r>
              <a:rPr lang="en-US" sz="2200" dirty="0"/>
              <a:t>Ada </a:t>
            </a:r>
            <a:r>
              <a:rPr lang="en-US" sz="2200" dirty="0" err="1"/>
              <a:t>suatu</a:t>
            </a:r>
            <a:r>
              <a:rPr lang="en-US" sz="2200" dirty="0"/>
              <a:t> </a:t>
            </a:r>
            <a:r>
              <a:rPr lang="en-US" sz="2200" dirty="0" err="1"/>
              <a:t>nilai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setiap</a:t>
            </a:r>
            <a:r>
              <a:rPr lang="en-US" sz="2200" dirty="0"/>
              <a:t> </a:t>
            </a:r>
            <a:r>
              <a:rPr lang="en-US" sz="2200" dirty="0" err="1"/>
              <a:t>sumber</a:t>
            </a:r>
            <a:r>
              <a:rPr lang="en-US" sz="2200" dirty="0"/>
              <a:t> </a:t>
            </a:r>
            <a:r>
              <a:rPr lang="en-US" sz="2200" dirty="0" err="1"/>
              <a:t>alam</a:t>
            </a:r>
            <a:r>
              <a:rPr lang="en-US" sz="2200" dirty="0"/>
              <a:t> agar </a:t>
            </a:r>
            <a:r>
              <a:rPr lang="en-US" sz="2200" dirty="0" err="1"/>
              <a:t>keberadaannya</a:t>
            </a:r>
            <a:r>
              <a:rPr lang="en-US" sz="2200" dirty="0"/>
              <a:t> </a:t>
            </a:r>
            <a:r>
              <a:rPr lang="en-US" sz="2200" dirty="0" err="1"/>
              <a:t>membawa</a:t>
            </a:r>
            <a:r>
              <a:rPr lang="en-US" sz="2200" dirty="0"/>
              <a:t> </a:t>
            </a:r>
            <a:r>
              <a:rPr lang="en-US" sz="2200" dirty="0" err="1"/>
              <a:t>manfaat</a:t>
            </a:r>
            <a:r>
              <a:rPr lang="en-US" sz="2200" dirty="0"/>
              <a:t> yang optimal. </a:t>
            </a:r>
            <a:r>
              <a:rPr lang="en-US" sz="2200" dirty="0" err="1"/>
              <a:t>Titik</a:t>
            </a:r>
            <a:r>
              <a:rPr lang="en-US" sz="2200" dirty="0"/>
              <a:t> </a:t>
            </a:r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dirty="0" err="1"/>
              <a:t>menjadi</a:t>
            </a:r>
            <a:r>
              <a:rPr lang="en-US" sz="2200" dirty="0"/>
              <a:t> </a:t>
            </a:r>
            <a:r>
              <a:rPr lang="en-US" sz="2200" dirty="0" err="1"/>
              <a:t>batas</a:t>
            </a:r>
            <a:r>
              <a:rPr lang="en-US" sz="2200" dirty="0"/>
              <a:t> </a:t>
            </a:r>
            <a:r>
              <a:rPr lang="en-US" sz="2200" dirty="0" err="1"/>
              <a:t>maksimum</a:t>
            </a:r>
            <a:r>
              <a:rPr lang="en-US" sz="2200" dirty="0"/>
              <a:t> </a:t>
            </a:r>
            <a:r>
              <a:rPr lang="en-US" sz="2200" dirty="0" err="1"/>
              <a:t>sekaligus</a:t>
            </a:r>
            <a:r>
              <a:rPr lang="en-US" sz="2200" dirty="0"/>
              <a:t> </a:t>
            </a:r>
            <a:r>
              <a:rPr lang="en-US" sz="2200" dirty="0" err="1"/>
              <a:t>batas</a:t>
            </a:r>
            <a:r>
              <a:rPr lang="en-US" sz="2200" dirty="0"/>
              <a:t> minimum. </a:t>
            </a:r>
            <a:r>
              <a:rPr lang="en-US" sz="2200" dirty="0" err="1"/>
              <a:t>Jika</a:t>
            </a:r>
            <a:r>
              <a:rPr lang="en-US" sz="2200" dirty="0"/>
              <a:t> </a:t>
            </a:r>
            <a:r>
              <a:rPr lang="en-US" sz="2200" dirty="0" err="1"/>
              <a:t>terjadi</a:t>
            </a:r>
            <a:r>
              <a:rPr lang="en-US" sz="2200" dirty="0"/>
              <a:t> </a:t>
            </a:r>
            <a:r>
              <a:rPr lang="en-US" sz="2200" dirty="0" err="1"/>
              <a:t>penambahan</a:t>
            </a:r>
            <a:r>
              <a:rPr lang="en-US" sz="2200" dirty="0"/>
              <a:t>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bahkan</a:t>
            </a:r>
            <a:r>
              <a:rPr lang="en-US" sz="2200" dirty="0"/>
              <a:t> </a:t>
            </a:r>
            <a:r>
              <a:rPr lang="en-US" sz="2200" dirty="0" err="1"/>
              <a:t>pengurangan</a:t>
            </a:r>
            <a:r>
              <a:rPr lang="en-US" sz="2200" dirty="0"/>
              <a:t> </a:t>
            </a:r>
            <a:r>
              <a:rPr lang="en-US" sz="2200" dirty="0" err="1"/>
              <a:t>akan</a:t>
            </a:r>
            <a:r>
              <a:rPr lang="en-US" sz="2200" dirty="0"/>
              <a:t> </a:t>
            </a:r>
            <a:r>
              <a:rPr lang="en-US" sz="2200" dirty="0" err="1"/>
              <a:t>terjadi</a:t>
            </a:r>
            <a:r>
              <a:rPr lang="en-US" sz="2200" dirty="0"/>
              <a:t> </a:t>
            </a:r>
            <a:r>
              <a:rPr lang="en-US" sz="2200" dirty="0" err="1"/>
              <a:t>berkurangnya</a:t>
            </a:r>
            <a:r>
              <a:rPr lang="en-US" sz="2200" dirty="0"/>
              <a:t> </a:t>
            </a:r>
            <a:r>
              <a:rPr lang="en-US" sz="2200" dirty="0" err="1"/>
              <a:t>daya</a:t>
            </a:r>
            <a:r>
              <a:rPr lang="en-US" sz="2200" dirty="0"/>
              <a:t> </a:t>
            </a:r>
            <a:r>
              <a:rPr lang="en-US" sz="2200" dirty="0" err="1"/>
              <a:t>kegiatan</a:t>
            </a:r>
            <a:r>
              <a:rPr lang="en-US" sz="2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7218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Autofit/>
          </a:bodyPr>
          <a:lstStyle/>
          <a:p>
            <a:pPr marL="685800"/>
            <a:r>
              <a:rPr lang="en-US" sz="2400" dirty="0" err="1" smtClean="0"/>
              <a:t>Naik</a:t>
            </a:r>
            <a:r>
              <a:rPr lang="en-US" sz="2400" dirty="0" smtClean="0"/>
              <a:t> </a:t>
            </a:r>
            <a:r>
              <a:rPr lang="en-US" sz="2400" dirty="0" err="1"/>
              <a:t>turunnya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alam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ekosistem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berpengaruh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naik</a:t>
            </a:r>
            <a:r>
              <a:rPr lang="en-US" sz="2400" dirty="0"/>
              <a:t> </a:t>
            </a:r>
            <a:r>
              <a:rPr lang="en-US" sz="2400" dirty="0" err="1"/>
              <a:t>turunnya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populasi</a:t>
            </a:r>
            <a:r>
              <a:rPr lang="en-US" sz="2400" dirty="0"/>
              <a:t>.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yang optimum, yang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naik-turun</a:t>
            </a:r>
            <a:r>
              <a:rPr lang="en-US" sz="2400" dirty="0"/>
              <a:t>,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turun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naik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.</a:t>
            </a:r>
          </a:p>
          <a:p>
            <a:pPr marL="685800" indent="0">
              <a:buNone/>
            </a:pPr>
            <a:r>
              <a:rPr lang="en-US" sz="2400" dirty="0" err="1" smtClean="0"/>
              <a:t>Contoh</a:t>
            </a:r>
            <a:r>
              <a:rPr lang="en-US" sz="2400" dirty="0"/>
              <a:t>:</a:t>
            </a:r>
          </a:p>
          <a:p>
            <a:pPr marL="685800" indent="0">
              <a:buNone/>
            </a:pP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populasi</a:t>
            </a:r>
            <a:r>
              <a:rPr lang="en-US" sz="2400" dirty="0"/>
              <a:t> </a:t>
            </a:r>
            <a:r>
              <a:rPr lang="en-US" sz="2400" dirty="0" err="1"/>
              <a:t>harimau</a:t>
            </a:r>
            <a:r>
              <a:rPr lang="en-US" sz="2400" dirty="0"/>
              <a:t>,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pengurangan</a:t>
            </a:r>
            <a:r>
              <a:rPr lang="en-US" sz="2400" dirty="0"/>
              <a:t> </a:t>
            </a:r>
            <a:r>
              <a:rPr lang="en-US" sz="2400" dirty="0" err="1"/>
              <a:t>energi</a:t>
            </a:r>
            <a:r>
              <a:rPr lang="en-US" sz="2400" dirty="0"/>
              <a:t>, missal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penurunan</a:t>
            </a:r>
            <a:r>
              <a:rPr lang="en-US" sz="2400" dirty="0"/>
              <a:t>  </a:t>
            </a:r>
            <a:r>
              <a:rPr lang="en-US" sz="2400" dirty="0" err="1"/>
              <a:t>populasi</a:t>
            </a:r>
            <a:r>
              <a:rPr lang="en-US" sz="2400" dirty="0"/>
              <a:t> </a:t>
            </a:r>
            <a:r>
              <a:rPr lang="en-US" sz="2400" dirty="0" err="1"/>
              <a:t>kijang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makanannya</a:t>
            </a:r>
            <a:r>
              <a:rPr lang="en-US" sz="2400" dirty="0"/>
              <a:t>,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berpengaruh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populasi</a:t>
            </a:r>
            <a:r>
              <a:rPr lang="en-US" sz="2400" dirty="0"/>
              <a:t> </a:t>
            </a:r>
            <a:r>
              <a:rPr lang="en-US" sz="2400" dirty="0" err="1"/>
              <a:t>harimau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ikut</a:t>
            </a:r>
            <a:r>
              <a:rPr lang="en-US" sz="2400" dirty="0"/>
              <a:t> </a:t>
            </a:r>
            <a:r>
              <a:rPr lang="en-US" sz="2400" dirty="0" err="1"/>
              <a:t>menurun</a:t>
            </a:r>
            <a:r>
              <a:rPr lang="en-US" sz="2400" b="1" dirty="0"/>
              <a:t>.</a:t>
            </a:r>
            <a:endParaRPr lang="en-US" sz="2400" dirty="0"/>
          </a:p>
          <a:p>
            <a:pPr marL="685800" indent="0">
              <a:buNone/>
            </a:pPr>
            <a:r>
              <a:rPr lang="en-US" sz="2400" dirty="0" err="1"/>
              <a:t>Sebaliknya</a:t>
            </a:r>
            <a:r>
              <a:rPr lang="en-US" sz="2400" dirty="0"/>
              <a:t>, </a:t>
            </a:r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/>
              <a:t>populasi</a:t>
            </a:r>
            <a:r>
              <a:rPr lang="en-US" sz="2400" dirty="0"/>
              <a:t> </a:t>
            </a:r>
            <a:r>
              <a:rPr lang="en-US" sz="2400" dirty="0" err="1"/>
              <a:t>kijang</a:t>
            </a:r>
            <a:r>
              <a:rPr lang="en-US" sz="2400" dirty="0"/>
              <a:t> </a:t>
            </a:r>
            <a:r>
              <a:rPr lang="en-US" sz="2400" dirty="0" err="1"/>
              <a:t>naik</a:t>
            </a:r>
            <a:r>
              <a:rPr lang="en-US" sz="2400" dirty="0"/>
              <a:t>,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yang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populasi</a:t>
            </a:r>
            <a:r>
              <a:rPr lang="en-US" sz="2400" dirty="0"/>
              <a:t> </a:t>
            </a:r>
            <a:r>
              <a:rPr lang="en-US" sz="2400" dirty="0" err="1"/>
              <a:t>harimau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peningkatan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yang </a:t>
            </a:r>
            <a:r>
              <a:rPr lang="en-US" sz="2400" dirty="0" err="1"/>
              <a:t>pesat</a:t>
            </a:r>
            <a:r>
              <a:rPr lang="en-US" sz="2400" dirty="0"/>
              <a:t>, </a:t>
            </a:r>
            <a:r>
              <a:rPr lang="en-US" sz="2400" dirty="0" err="1"/>
              <a:t>hingga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,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pengurangan</a:t>
            </a:r>
            <a:r>
              <a:rPr lang="en-US" sz="2400" dirty="0"/>
              <a:t> </a:t>
            </a:r>
            <a:r>
              <a:rPr lang="en-US" sz="2400" dirty="0" err="1"/>
              <a:t>populasi</a:t>
            </a:r>
            <a:r>
              <a:rPr lang="en-US" sz="2400" dirty="0"/>
              <a:t> yang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populasi</a:t>
            </a:r>
            <a:r>
              <a:rPr lang="en-US" sz="2400" dirty="0"/>
              <a:t> </a:t>
            </a:r>
            <a:r>
              <a:rPr lang="en-US" sz="2400" dirty="0" err="1"/>
              <a:t>kijang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cukup</a:t>
            </a:r>
            <a:r>
              <a:rPr lang="en-US" sz="2400" dirty="0"/>
              <a:t> </a:t>
            </a:r>
            <a:r>
              <a:rPr lang="en-US" sz="2400" dirty="0" err="1"/>
              <a:t>lagi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harimau</a:t>
            </a:r>
            <a:r>
              <a:rPr lang="en-US" sz="2400" dirty="0"/>
              <a:t>.</a:t>
            </a:r>
          </a:p>
          <a:p>
            <a:pPr marL="685800"/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614567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300" dirty="0" err="1">
                <a:solidFill>
                  <a:srgbClr val="000000"/>
                </a:solidFill>
                <a:latin typeface="Comic Sans MS"/>
              </a:rPr>
              <a:t>Asas</a:t>
            </a:r>
            <a:r>
              <a:rPr lang="en-US" sz="2300" dirty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US" sz="2300" dirty="0" smtClean="0">
                <a:solidFill>
                  <a:srgbClr val="000000"/>
                </a:solidFill>
                <a:latin typeface="Comic Sans MS"/>
              </a:rPr>
              <a:t>5</a:t>
            </a:r>
            <a:endParaRPr lang="en-US" sz="2300" dirty="0">
              <a:solidFill>
                <a:srgbClr val="000000"/>
              </a:solidFill>
              <a:latin typeface="Comic Sans MS"/>
            </a:endParaRPr>
          </a:p>
          <a:p>
            <a:pPr indent="0">
              <a:buNone/>
            </a:pPr>
            <a:r>
              <a:rPr lang="en-US" sz="2300" dirty="0"/>
              <a:t>Ada 2 </a:t>
            </a:r>
            <a:r>
              <a:rPr lang="en-US" sz="2300" dirty="0" err="1"/>
              <a:t>jenis</a:t>
            </a:r>
            <a:r>
              <a:rPr lang="en-US" sz="2300" dirty="0"/>
              <a:t> </a:t>
            </a:r>
            <a:r>
              <a:rPr lang="en-US" sz="2300" dirty="0" err="1"/>
              <a:t>sumber</a:t>
            </a:r>
            <a:r>
              <a:rPr lang="en-US" sz="2300" dirty="0"/>
              <a:t> </a:t>
            </a:r>
            <a:r>
              <a:rPr lang="en-US" sz="2300" dirty="0" err="1"/>
              <a:t>alam</a:t>
            </a:r>
            <a:r>
              <a:rPr lang="en-US" sz="2300" dirty="0"/>
              <a:t>, </a:t>
            </a:r>
            <a:r>
              <a:rPr lang="en-US" sz="2300" dirty="0" err="1"/>
              <a:t>yaitu</a:t>
            </a:r>
            <a:r>
              <a:rPr lang="en-US" sz="2300" dirty="0"/>
              <a:t> </a:t>
            </a:r>
            <a:r>
              <a:rPr lang="en-US" sz="2300" dirty="0" err="1"/>
              <a:t>sumber</a:t>
            </a:r>
            <a:r>
              <a:rPr lang="en-US" sz="2300" dirty="0"/>
              <a:t> </a:t>
            </a:r>
            <a:r>
              <a:rPr lang="en-US" sz="2300" dirty="0" err="1"/>
              <a:t>alam</a:t>
            </a:r>
            <a:r>
              <a:rPr lang="en-US" sz="2300" dirty="0"/>
              <a:t> yang </a:t>
            </a:r>
            <a:r>
              <a:rPr lang="en-US" sz="2300" dirty="0" err="1"/>
              <a:t>pengadaanya</a:t>
            </a:r>
            <a:r>
              <a:rPr lang="en-US" sz="2300" dirty="0"/>
              <a:t> </a:t>
            </a:r>
            <a:r>
              <a:rPr lang="en-US" sz="2300" dirty="0" err="1"/>
              <a:t>dapat</a:t>
            </a:r>
            <a:r>
              <a:rPr lang="en-US" sz="2300" dirty="0"/>
              <a:t> </a:t>
            </a:r>
            <a:r>
              <a:rPr lang="en-US" sz="2300" dirty="0" err="1"/>
              <a:t>merangsang</a:t>
            </a:r>
            <a:r>
              <a:rPr lang="en-US" sz="2300" dirty="0"/>
              <a:t> </a:t>
            </a:r>
            <a:r>
              <a:rPr lang="en-US" sz="2300" dirty="0" err="1"/>
              <a:t>penggunaan</a:t>
            </a:r>
            <a:r>
              <a:rPr lang="en-US" sz="2300" dirty="0"/>
              <a:t> </a:t>
            </a:r>
            <a:r>
              <a:rPr lang="en-US" sz="2300" dirty="0" err="1"/>
              <a:t>seterusnya</a:t>
            </a:r>
            <a:r>
              <a:rPr lang="en-US" sz="2300" dirty="0"/>
              <a:t>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ada</a:t>
            </a:r>
            <a:r>
              <a:rPr lang="en-US" sz="2300" dirty="0"/>
              <a:t> pula </a:t>
            </a:r>
            <a:r>
              <a:rPr lang="en-US" sz="2300" dirty="0" err="1"/>
              <a:t>sumber</a:t>
            </a:r>
            <a:r>
              <a:rPr lang="en-US" sz="2300" dirty="0"/>
              <a:t> </a:t>
            </a:r>
            <a:r>
              <a:rPr lang="en-US" sz="2300" dirty="0" err="1"/>
              <a:t>alam</a:t>
            </a:r>
            <a:r>
              <a:rPr lang="en-US" sz="2300" dirty="0"/>
              <a:t> yang </a:t>
            </a:r>
            <a:r>
              <a:rPr lang="en-US" sz="2300" dirty="0" err="1"/>
              <a:t>tak</a:t>
            </a:r>
            <a:r>
              <a:rPr lang="en-US" sz="2300" dirty="0"/>
              <a:t> </a:t>
            </a:r>
            <a:r>
              <a:rPr lang="en-US" sz="2300" dirty="0" err="1"/>
              <a:t>mempunyai</a:t>
            </a:r>
            <a:r>
              <a:rPr lang="en-US" sz="2300" dirty="0"/>
              <a:t> </a:t>
            </a:r>
            <a:r>
              <a:rPr lang="en-US" sz="2300" dirty="0" err="1"/>
              <a:t>daya</a:t>
            </a:r>
            <a:r>
              <a:rPr lang="en-US" sz="2300" dirty="0"/>
              <a:t> </a:t>
            </a:r>
            <a:r>
              <a:rPr lang="en-US" sz="2300" dirty="0" err="1"/>
              <a:t>rangsang</a:t>
            </a:r>
            <a:r>
              <a:rPr lang="en-US" sz="2300" dirty="0"/>
              <a:t> </a:t>
            </a:r>
            <a:r>
              <a:rPr lang="en-US" sz="2300" dirty="0" err="1"/>
              <a:t>penggunaan</a:t>
            </a:r>
            <a:r>
              <a:rPr lang="en-US" sz="2300" dirty="0"/>
              <a:t> </a:t>
            </a:r>
            <a:r>
              <a:rPr lang="en-US" sz="2300" dirty="0" err="1"/>
              <a:t>lebih</a:t>
            </a:r>
            <a:r>
              <a:rPr lang="en-US" sz="2300" dirty="0"/>
              <a:t> </a:t>
            </a:r>
            <a:r>
              <a:rPr lang="en-US" sz="2300" dirty="0" err="1"/>
              <a:t>lanjut</a:t>
            </a:r>
            <a:r>
              <a:rPr lang="en-US" sz="2300" dirty="0"/>
              <a:t>.</a:t>
            </a:r>
            <a:endParaRPr lang="en-US" sz="2300" dirty="0" smtClean="0"/>
          </a:p>
          <a:p>
            <a:pPr marL="685800"/>
            <a:r>
              <a:rPr lang="en-US" sz="2300" dirty="0"/>
              <a:t>Di </a:t>
            </a:r>
            <a:r>
              <a:rPr lang="en-US" sz="2300" dirty="0" err="1"/>
              <a:t>alam</a:t>
            </a:r>
            <a:r>
              <a:rPr lang="en-US" sz="2300" dirty="0"/>
              <a:t>, </a:t>
            </a:r>
            <a:r>
              <a:rPr lang="en-US" sz="2300" dirty="0" err="1"/>
              <a:t>ada</a:t>
            </a:r>
            <a:r>
              <a:rPr lang="en-US" sz="2300" dirty="0"/>
              <a:t> </a:t>
            </a:r>
            <a:r>
              <a:rPr lang="en-US" sz="2300" dirty="0" err="1"/>
              <a:t>kondisi</a:t>
            </a:r>
            <a:r>
              <a:rPr lang="en-US" sz="2300" dirty="0"/>
              <a:t> </a:t>
            </a:r>
            <a:r>
              <a:rPr lang="en-US" sz="2300" dirty="0" err="1"/>
              <a:t>dimana</a:t>
            </a:r>
            <a:r>
              <a:rPr lang="en-US" sz="2300" dirty="0"/>
              <a:t> </a:t>
            </a:r>
            <a:r>
              <a:rPr lang="en-US" sz="2300" dirty="0" err="1"/>
              <a:t>ketika</a:t>
            </a:r>
            <a:r>
              <a:rPr lang="en-US" sz="2300" dirty="0"/>
              <a:t> </a:t>
            </a:r>
            <a:r>
              <a:rPr lang="en-US" sz="2300" dirty="0" err="1"/>
              <a:t>sumber</a:t>
            </a:r>
            <a:r>
              <a:rPr lang="en-US" sz="2300" dirty="0"/>
              <a:t> </a:t>
            </a:r>
            <a:r>
              <a:rPr lang="en-US" sz="2300" dirty="0" err="1"/>
              <a:t>alam</a:t>
            </a:r>
            <a:r>
              <a:rPr lang="en-US" sz="2300" dirty="0"/>
              <a:t> </a:t>
            </a:r>
            <a:r>
              <a:rPr lang="en-US" sz="2300" dirty="0" err="1"/>
              <a:t>tertentu</a:t>
            </a:r>
            <a:r>
              <a:rPr lang="en-US" sz="2300" dirty="0"/>
              <a:t> </a:t>
            </a:r>
            <a:r>
              <a:rPr lang="en-US" sz="2300" dirty="0" err="1"/>
              <a:t>semisal</a:t>
            </a:r>
            <a:r>
              <a:rPr lang="en-US" sz="2300" dirty="0"/>
              <a:t> </a:t>
            </a:r>
            <a:r>
              <a:rPr lang="en-US" sz="2300" dirty="0" err="1"/>
              <a:t>bertambah</a:t>
            </a:r>
            <a:r>
              <a:rPr lang="en-US" sz="2300" dirty="0"/>
              <a:t>, </a:t>
            </a:r>
            <a:r>
              <a:rPr lang="en-US" sz="2300" dirty="0" err="1"/>
              <a:t>maka</a:t>
            </a:r>
            <a:r>
              <a:rPr lang="en-US" sz="2300" dirty="0"/>
              <a:t> </a:t>
            </a:r>
            <a:r>
              <a:rPr lang="en-US" sz="2300" dirty="0" err="1"/>
              <a:t>akan</a:t>
            </a:r>
            <a:r>
              <a:rPr lang="en-US" sz="2300" dirty="0"/>
              <a:t> </a:t>
            </a:r>
            <a:r>
              <a:rPr lang="en-US" sz="2300" dirty="0" err="1"/>
              <a:t>diikuti</a:t>
            </a:r>
            <a:r>
              <a:rPr lang="en-US" sz="2300" dirty="0"/>
              <a:t> </a:t>
            </a:r>
            <a:r>
              <a:rPr lang="en-US" sz="2300" dirty="0" err="1"/>
              <a:t>dengan</a:t>
            </a:r>
            <a:r>
              <a:rPr lang="en-US" sz="2300" dirty="0"/>
              <a:t> </a:t>
            </a:r>
            <a:r>
              <a:rPr lang="en-US" sz="2300" dirty="0" err="1"/>
              <a:t>pertambahan</a:t>
            </a:r>
            <a:r>
              <a:rPr lang="en-US" sz="2300" dirty="0"/>
              <a:t> </a:t>
            </a:r>
            <a:r>
              <a:rPr lang="en-US" sz="2300" dirty="0" err="1"/>
              <a:t>oleh</a:t>
            </a:r>
            <a:r>
              <a:rPr lang="en-US" sz="2300" dirty="0"/>
              <a:t> </a:t>
            </a:r>
            <a:r>
              <a:rPr lang="en-US" sz="2300" dirty="0" err="1"/>
              <a:t>penggunaannya</a:t>
            </a:r>
            <a:r>
              <a:rPr lang="en-US" sz="2300" dirty="0"/>
              <a:t>, </a:t>
            </a:r>
            <a:r>
              <a:rPr lang="en-US" sz="2300" dirty="0" err="1"/>
              <a:t>hal</a:t>
            </a:r>
            <a:r>
              <a:rPr lang="en-US" sz="2300" dirty="0"/>
              <a:t> </a:t>
            </a:r>
            <a:r>
              <a:rPr lang="en-US" sz="2300" dirty="0" err="1"/>
              <a:t>ini</a:t>
            </a:r>
            <a:r>
              <a:rPr lang="en-US" sz="2300" dirty="0"/>
              <a:t> </a:t>
            </a:r>
            <a:r>
              <a:rPr lang="en-US" sz="2300" dirty="0" err="1"/>
              <a:t>disebut</a:t>
            </a:r>
            <a:r>
              <a:rPr lang="en-US" sz="2300" dirty="0"/>
              <a:t> </a:t>
            </a:r>
            <a:r>
              <a:rPr lang="en-US" sz="2300" dirty="0" err="1"/>
              <a:t>sumber</a:t>
            </a:r>
            <a:r>
              <a:rPr lang="en-US" sz="2300" dirty="0"/>
              <a:t> </a:t>
            </a:r>
            <a:r>
              <a:rPr lang="en-US" sz="2300" dirty="0" err="1"/>
              <a:t>alam</a:t>
            </a:r>
            <a:r>
              <a:rPr lang="en-US" sz="2300" dirty="0"/>
              <a:t> </a:t>
            </a:r>
            <a:r>
              <a:rPr lang="en-US" sz="2300" dirty="0" err="1"/>
              <a:t>tersebut</a:t>
            </a:r>
            <a:r>
              <a:rPr lang="en-US" sz="2300" dirty="0"/>
              <a:t> </a:t>
            </a:r>
            <a:r>
              <a:rPr lang="en-US" sz="2300" dirty="0" err="1"/>
              <a:t>merangsang</a:t>
            </a:r>
            <a:r>
              <a:rPr lang="en-US" sz="2300" dirty="0"/>
              <a:t> </a:t>
            </a:r>
            <a:r>
              <a:rPr lang="en-US" sz="2300" dirty="0" err="1"/>
              <a:t>penggunaan</a:t>
            </a:r>
            <a:r>
              <a:rPr lang="en-US" sz="2300" dirty="0"/>
              <a:t> </a:t>
            </a:r>
            <a:r>
              <a:rPr lang="en-US" sz="2300" dirty="0" err="1"/>
              <a:t>seterusnya</a:t>
            </a:r>
            <a:r>
              <a:rPr lang="en-US" sz="2300" dirty="0"/>
              <a:t>. </a:t>
            </a:r>
            <a:r>
              <a:rPr lang="en-US" sz="2300" dirty="0" err="1"/>
              <a:t>Kejadian</a:t>
            </a:r>
            <a:r>
              <a:rPr lang="en-US" sz="2300" dirty="0"/>
              <a:t> </a:t>
            </a:r>
            <a:r>
              <a:rPr lang="en-US" sz="2300" dirty="0" err="1"/>
              <a:t>sebaliknya</a:t>
            </a:r>
            <a:r>
              <a:rPr lang="en-US" sz="2300" dirty="0"/>
              <a:t> </a:t>
            </a:r>
            <a:r>
              <a:rPr lang="en-US" sz="2300" dirty="0" err="1"/>
              <a:t>dikatakan</a:t>
            </a:r>
            <a:r>
              <a:rPr lang="en-US" sz="2300" dirty="0"/>
              <a:t> </a:t>
            </a:r>
            <a:r>
              <a:rPr lang="en-US" sz="2300" dirty="0" err="1"/>
              <a:t>bahwa</a:t>
            </a:r>
            <a:r>
              <a:rPr lang="en-US" sz="2300" dirty="0"/>
              <a:t> </a:t>
            </a:r>
            <a:r>
              <a:rPr lang="en-US" sz="2300" dirty="0" err="1"/>
              <a:t>sumber</a:t>
            </a:r>
            <a:r>
              <a:rPr lang="en-US" sz="2300" dirty="0"/>
              <a:t> </a:t>
            </a:r>
            <a:r>
              <a:rPr lang="en-US" sz="2300" dirty="0" err="1"/>
              <a:t>alam</a:t>
            </a:r>
            <a:r>
              <a:rPr lang="en-US" sz="2300" dirty="0"/>
              <a:t> </a:t>
            </a:r>
            <a:r>
              <a:rPr lang="en-US" sz="2300" dirty="0" err="1"/>
              <a:t>tersebut</a:t>
            </a:r>
            <a:r>
              <a:rPr lang="en-US" sz="2300" dirty="0"/>
              <a:t> </a:t>
            </a:r>
            <a:r>
              <a:rPr lang="en-US" sz="2300" dirty="0" err="1" smtClean="0"/>
              <a:t>tidak</a:t>
            </a:r>
            <a:r>
              <a:rPr lang="en-US" sz="2300" dirty="0" smtClean="0"/>
              <a:t> </a:t>
            </a:r>
            <a:r>
              <a:rPr lang="en-US" sz="2300" dirty="0" err="1"/>
              <a:t>merangsang</a:t>
            </a:r>
            <a:r>
              <a:rPr lang="en-US" sz="2300" dirty="0"/>
              <a:t> </a:t>
            </a:r>
            <a:r>
              <a:rPr lang="en-US" sz="2300" dirty="0" err="1"/>
              <a:t>penggunaannya</a:t>
            </a:r>
            <a:r>
              <a:rPr lang="en-US" sz="2300" dirty="0" smtClean="0"/>
              <a:t>.</a:t>
            </a:r>
          </a:p>
          <a:p>
            <a:pPr marL="685800" indent="0">
              <a:buNone/>
            </a:pPr>
            <a:r>
              <a:rPr lang="en-US" sz="2300" dirty="0" err="1"/>
              <a:t>Contoh</a:t>
            </a:r>
            <a:r>
              <a:rPr lang="en-US" sz="2300" dirty="0"/>
              <a:t>:</a:t>
            </a:r>
          </a:p>
          <a:p>
            <a:pPr marL="685800" indent="0">
              <a:buNone/>
            </a:pPr>
            <a:r>
              <a:rPr lang="en-US" sz="2300" dirty="0" smtClean="0"/>
              <a:t>Ada </a:t>
            </a:r>
            <a:r>
              <a:rPr lang="en-US" sz="2300" dirty="0" err="1"/>
              <a:t>populasi</a:t>
            </a:r>
            <a:r>
              <a:rPr lang="en-US" sz="2300" dirty="0"/>
              <a:t> </a:t>
            </a:r>
            <a:r>
              <a:rPr lang="en-US" sz="2300" dirty="0" err="1"/>
              <a:t>singa</a:t>
            </a:r>
            <a:r>
              <a:rPr lang="en-US" sz="2300" dirty="0"/>
              <a:t>, </a:t>
            </a:r>
            <a:r>
              <a:rPr lang="en-US" sz="2300" dirty="0" err="1"/>
              <a:t>makanannya</a:t>
            </a:r>
            <a:r>
              <a:rPr lang="en-US" sz="2300" dirty="0"/>
              <a:t> </a:t>
            </a:r>
            <a:r>
              <a:rPr lang="en-US" sz="2300" dirty="0" err="1"/>
              <a:t>adalah</a:t>
            </a:r>
            <a:r>
              <a:rPr lang="en-US" sz="2300" dirty="0"/>
              <a:t> </a:t>
            </a:r>
            <a:r>
              <a:rPr lang="en-US" sz="2300" dirty="0" err="1"/>
              <a:t>kijang,baboon</a:t>
            </a:r>
            <a:r>
              <a:rPr lang="en-US" sz="2300" dirty="0"/>
              <a:t>,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kancil</a:t>
            </a:r>
            <a:r>
              <a:rPr lang="en-US" sz="2300" dirty="0"/>
              <a:t>. </a:t>
            </a:r>
            <a:r>
              <a:rPr lang="en-US" sz="2300" dirty="0" err="1"/>
              <a:t>Ketika</a:t>
            </a:r>
            <a:r>
              <a:rPr lang="en-US" sz="2300" dirty="0"/>
              <a:t> </a:t>
            </a:r>
            <a:r>
              <a:rPr lang="en-US" sz="2300" dirty="0" err="1"/>
              <a:t>ada</a:t>
            </a:r>
            <a:r>
              <a:rPr lang="en-US" sz="2300" dirty="0"/>
              <a:t> </a:t>
            </a:r>
            <a:r>
              <a:rPr lang="en-US" sz="2300" dirty="0" err="1"/>
              <a:t>populasi</a:t>
            </a:r>
            <a:r>
              <a:rPr lang="en-US" sz="2300" dirty="0"/>
              <a:t> </a:t>
            </a:r>
            <a:r>
              <a:rPr lang="en-US" sz="2300" dirty="0" err="1"/>
              <a:t>kijang</a:t>
            </a:r>
            <a:r>
              <a:rPr lang="en-US" sz="2300" dirty="0"/>
              <a:t> </a:t>
            </a:r>
            <a:r>
              <a:rPr lang="en-US" sz="2300" dirty="0" err="1"/>
              <a:t>sebagai</a:t>
            </a:r>
            <a:r>
              <a:rPr lang="en-US" sz="2300" dirty="0"/>
              <a:t> </a:t>
            </a:r>
            <a:r>
              <a:rPr lang="en-US" sz="2300" dirty="0" err="1"/>
              <a:t>sumber</a:t>
            </a:r>
            <a:r>
              <a:rPr lang="en-US" sz="2300" dirty="0"/>
              <a:t> </a:t>
            </a:r>
            <a:r>
              <a:rPr lang="en-US" sz="2300" dirty="0" err="1"/>
              <a:t>energi</a:t>
            </a:r>
            <a:r>
              <a:rPr lang="en-US" sz="2300" dirty="0"/>
              <a:t> </a:t>
            </a:r>
            <a:r>
              <a:rPr lang="en-US" sz="2300" dirty="0" err="1"/>
              <a:t>singa</a:t>
            </a:r>
            <a:r>
              <a:rPr lang="en-US" sz="2300" dirty="0"/>
              <a:t> </a:t>
            </a:r>
            <a:r>
              <a:rPr lang="en-US" sz="2300" dirty="0" err="1"/>
              <a:t>naik</a:t>
            </a:r>
            <a:r>
              <a:rPr lang="en-US" sz="2300" dirty="0"/>
              <a:t>. </a:t>
            </a:r>
            <a:r>
              <a:rPr lang="en-US" sz="2300" dirty="0" err="1"/>
              <a:t>Maka</a:t>
            </a:r>
            <a:r>
              <a:rPr lang="en-US" sz="2300" dirty="0"/>
              <a:t> </a:t>
            </a:r>
            <a:r>
              <a:rPr lang="en-US" sz="2300" dirty="0" err="1"/>
              <a:t>konsumsi</a:t>
            </a:r>
            <a:r>
              <a:rPr lang="en-US" sz="2300" dirty="0"/>
              <a:t> </a:t>
            </a:r>
            <a:r>
              <a:rPr lang="en-US" sz="2300" dirty="0" err="1"/>
              <a:t>singa</a:t>
            </a:r>
            <a:r>
              <a:rPr lang="en-US" sz="2300" dirty="0"/>
              <a:t> </a:t>
            </a:r>
            <a:r>
              <a:rPr lang="en-US" sz="2300" dirty="0" err="1"/>
              <a:t>terhadap</a:t>
            </a:r>
            <a:r>
              <a:rPr lang="en-US" sz="2300" dirty="0"/>
              <a:t> </a:t>
            </a:r>
            <a:r>
              <a:rPr lang="en-US" sz="2300" dirty="0" err="1"/>
              <a:t>kijang</a:t>
            </a:r>
            <a:r>
              <a:rPr lang="en-US" sz="2300" dirty="0"/>
              <a:t> </a:t>
            </a:r>
            <a:r>
              <a:rPr lang="en-US" sz="2300" dirty="0" err="1"/>
              <a:t>akan</a:t>
            </a:r>
            <a:r>
              <a:rPr lang="en-US" sz="2300" dirty="0"/>
              <a:t> </a:t>
            </a:r>
            <a:r>
              <a:rPr lang="en-US" sz="2300" dirty="0" err="1"/>
              <a:t>meningkat</a:t>
            </a:r>
            <a:r>
              <a:rPr lang="en-US" sz="2300" dirty="0"/>
              <a:t>. </a:t>
            </a:r>
            <a:r>
              <a:rPr lang="en-US" sz="2300" dirty="0" err="1"/>
              <a:t>Ini</a:t>
            </a:r>
            <a:r>
              <a:rPr lang="en-US" sz="2300" dirty="0"/>
              <a:t> </a:t>
            </a:r>
            <a:r>
              <a:rPr lang="en-US" sz="2300" dirty="0" err="1"/>
              <a:t>adalah</a:t>
            </a:r>
            <a:r>
              <a:rPr lang="en-US" sz="2300" dirty="0"/>
              <a:t> </a:t>
            </a:r>
            <a:r>
              <a:rPr lang="en-US" sz="2300" dirty="0" err="1"/>
              <a:t>contoh</a:t>
            </a:r>
            <a:r>
              <a:rPr lang="en-US" sz="2300" dirty="0"/>
              <a:t> </a:t>
            </a:r>
            <a:r>
              <a:rPr lang="en-US" sz="2300" dirty="0" err="1"/>
              <a:t>bahwa</a:t>
            </a:r>
            <a:r>
              <a:rPr lang="en-US" sz="2300" dirty="0"/>
              <a:t> </a:t>
            </a:r>
            <a:r>
              <a:rPr lang="en-US" sz="2300" dirty="0" err="1"/>
              <a:t>pengadaan</a:t>
            </a:r>
            <a:r>
              <a:rPr lang="en-US" sz="2300" dirty="0"/>
              <a:t> </a:t>
            </a:r>
            <a:r>
              <a:rPr lang="en-US" sz="2300" dirty="0" err="1"/>
              <a:t>sumber</a:t>
            </a:r>
            <a:r>
              <a:rPr lang="en-US" sz="2300" dirty="0"/>
              <a:t> </a:t>
            </a:r>
            <a:r>
              <a:rPr lang="en-US" sz="2300" dirty="0" err="1"/>
              <a:t>alam</a:t>
            </a:r>
            <a:r>
              <a:rPr lang="en-US" sz="2300" dirty="0"/>
              <a:t> </a:t>
            </a:r>
            <a:r>
              <a:rPr lang="en-US" sz="2300" dirty="0" err="1"/>
              <a:t>merangsang</a:t>
            </a:r>
            <a:r>
              <a:rPr lang="en-US" sz="2300" dirty="0"/>
              <a:t> </a:t>
            </a:r>
            <a:r>
              <a:rPr lang="en-US" sz="2300" dirty="0" err="1"/>
              <a:t>penggunaannya</a:t>
            </a:r>
            <a:r>
              <a:rPr lang="en-US" sz="2300" dirty="0"/>
              <a:t>.</a:t>
            </a:r>
            <a:endParaRPr lang="en-US" sz="2300" dirty="0" smtClean="0"/>
          </a:p>
        </p:txBody>
      </p:sp>
    </p:spTree>
    <p:extLst>
      <p:ext uri="{BB962C8B-B14F-4D97-AF65-F5344CB8AC3E}">
        <p14:creationId xmlns:p14="http://schemas.microsoft.com/office/powerpoint/2010/main" val="462999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500" dirty="0" err="1">
                <a:solidFill>
                  <a:srgbClr val="000000"/>
                </a:solidFill>
                <a:latin typeface="Comic Sans MS"/>
              </a:rPr>
              <a:t>Asas</a:t>
            </a:r>
            <a:r>
              <a:rPr lang="en-US" sz="2500" dirty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US" sz="2500" dirty="0" smtClean="0">
                <a:solidFill>
                  <a:srgbClr val="000000"/>
                </a:solidFill>
                <a:latin typeface="Comic Sans MS"/>
              </a:rPr>
              <a:t>6</a:t>
            </a:r>
            <a:endParaRPr lang="en-US" sz="2500" dirty="0">
              <a:solidFill>
                <a:srgbClr val="000000"/>
              </a:solidFill>
              <a:latin typeface="Comic Sans MS"/>
            </a:endParaRPr>
          </a:p>
          <a:p>
            <a:pPr indent="0">
              <a:buNone/>
            </a:pPr>
            <a:r>
              <a:rPr lang="en-US" sz="2500" dirty="0" err="1"/>
              <a:t>Individu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spesies</a:t>
            </a:r>
            <a:r>
              <a:rPr lang="en-US" sz="2500" dirty="0"/>
              <a:t> yang </a:t>
            </a:r>
            <a:r>
              <a:rPr lang="en-US" sz="2500" dirty="0" err="1"/>
              <a:t>mempunyai</a:t>
            </a:r>
            <a:r>
              <a:rPr lang="en-US" sz="2500" dirty="0"/>
              <a:t> </a:t>
            </a:r>
            <a:r>
              <a:rPr lang="en-US" sz="2500" dirty="0" err="1"/>
              <a:t>lebih</a:t>
            </a:r>
            <a:r>
              <a:rPr lang="en-US" sz="2500" dirty="0"/>
              <a:t> </a:t>
            </a:r>
            <a:r>
              <a:rPr lang="en-US" sz="2500" dirty="0" err="1"/>
              <a:t>banyak</a:t>
            </a:r>
            <a:r>
              <a:rPr lang="en-US" sz="2500" dirty="0"/>
              <a:t> </a:t>
            </a:r>
            <a:r>
              <a:rPr lang="en-US" sz="2500" dirty="0" err="1"/>
              <a:t>keturunan</a:t>
            </a:r>
            <a:r>
              <a:rPr lang="en-US" sz="2500" dirty="0"/>
              <a:t> </a:t>
            </a:r>
            <a:r>
              <a:rPr lang="en-US" sz="2500" dirty="0" err="1"/>
              <a:t>daripada</a:t>
            </a:r>
            <a:r>
              <a:rPr lang="en-US" sz="2500" dirty="0"/>
              <a:t> </a:t>
            </a:r>
            <a:r>
              <a:rPr lang="en-US" sz="2500" dirty="0" err="1"/>
              <a:t>saingannya</a:t>
            </a:r>
            <a:r>
              <a:rPr lang="en-US" sz="2500" dirty="0"/>
              <a:t>, </a:t>
            </a:r>
            <a:r>
              <a:rPr lang="en-US" sz="2500" dirty="0" err="1"/>
              <a:t>cenderung</a:t>
            </a:r>
            <a:r>
              <a:rPr lang="en-US" sz="2500" dirty="0"/>
              <a:t> </a:t>
            </a:r>
            <a:r>
              <a:rPr lang="en-US" sz="2500" dirty="0" err="1"/>
              <a:t>berhasil</a:t>
            </a:r>
            <a:r>
              <a:rPr lang="en-US" sz="2500" dirty="0"/>
              <a:t> </a:t>
            </a:r>
            <a:r>
              <a:rPr lang="en-US" sz="2500" dirty="0" err="1"/>
              <a:t>mengalahkan</a:t>
            </a:r>
            <a:r>
              <a:rPr lang="en-US" sz="2500" dirty="0"/>
              <a:t> </a:t>
            </a:r>
            <a:r>
              <a:rPr lang="en-US" sz="2500" dirty="0" err="1"/>
              <a:t>saingannya</a:t>
            </a:r>
            <a:r>
              <a:rPr lang="en-US" sz="2500" dirty="0"/>
              <a:t> </a:t>
            </a:r>
            <a:r>
              <a:rPr lang="en-US" sz="2500" dirty="0" err="1"/>
              <a:t>itu</a:t>
            </a:r>
            <a:r>
              <a:rPr lang="en-US" sz="2500" dirty="0" smtClean="0"/>
              <a:t>.</a:t>
            </a:r>
          </a:p>
          <a:p>
            <a:pPr marL="685800"/>
            <a:r>
              <a:rPr lang="en-US" sz="2500" dirty="0" err="1"/>
              <a:t>Spesies</a:t>
            </a:r>
            <a:r>
              <a:rPr lang="en-US" sz="2500" dirty="0"/>
              <a:t> yang </a:t>
            </a:r>
            <a:r>
              <a:rPr lang="en-US" sz="2500" dirty="0" err="1"/>
              <a:t>mempunyai</a:t>
            </a:r>
            <a:r>
              <a:rPr lang="en-US" sz="2500" dirty="0"/>
              <a:t> </a:t>
            </a:r>
            <a:r>
              <a:rPr lang="en-US" sz="2500" dirty="0" err="1"/>
              <a:t>kemampuan</a:t>
            </a:r>
            <a:r>
              <a:rPr lang="en-US" sz="2500" dirty="0"/>
              <a:t> </a:t>
            </a:r>
            <a:r>
              <a:rPr lang="en-US" sz="2500" dirty="0" err="1"/>
              <a:t>adaptasi</a:t>
            </a:r>
            <a:r>
              <a:rPr lang="en-US" sz="2500" dirty="0"/>
              <a:t> yang </a:t>
            </a:r>
            <a:r>
              <a:rPr lang="en-US" sz="2500" dirty="0" err="1"/>
              <a:t>lebih</a:t>
            </a:r>
            <a:r>
              <a:rPr lang="en-US" sz="2500" dirty="0"/>
              <a:t> </a:t>
            </a:r>
            <a:r>
              <a:rPr lang="en-US" sz="2500" dirty="0" err="1"/>
              <a:t>tinggi</a:t>
            </a:r>
            <a:r>
              <a:rPr lang="en-US" sz="2500" dirty="0"/>
              <a:t> </a:t>
            </a:r>
            <a:r>
              <a:rPr lang="en-US" sz="2500" dirty="0" err="1"/>
              <a:t>akan</a:t>
            </a:r>
            <a:r>
              <a:rPr lang="en-US" sz="2500" dirty="0"/>
              <a:t> </a:t>
            </a:r>
            <a:r>
              <a:rPr lang="en-US" sz="2500" dirty="0" err="1"/>
              <a:t>lebih</a:t>
            </a:r>
            <a:r>
              <a:rPr lang="en-US" sz="2500" dirty="0"/>
              <a:t> </a:t>
            </a:r>
            <a:r>
              <a:rPr lang="en-US" sz="2500" dirty="0" err="1"/>
              <a:t>banyak</a:t>
            </a:r>
            <a:r>
              <a:rPr lang="en-US" sz="2500" dirty="0"/>
              <a:t> </a:t>
            </a:r>
            <a:r>
              <a:rPr lang="en-US" sz="2500" dirty="0" err="1"/>
              <a:t>keturunan</a:t>
            </a:r>
            <a:r>
              <a:rPr lang="en-US" sz="2500" dirty="0"/>
              <a:t> </a:t>
            </a:r>
            <a:r>
              <a:rPr lang="en-US" sz="2500" dirty="0" err="1"/>
              <a:t>daripada</a:t>
            </a:r>
            <a:r>
              <a:rPr lang="en-US" sz="2500" dirty="0"/>
              <a:t> </a:t>
            </a:r>
            <a:r>
              <a:rPr lang="en-US" sz="2500" dirty="0" err="1"/>
              <a:t>spesies</a:t>
            </a:r>
            <a:r>
              <a:rPr lang="en-US" sz="2500" dirty="0"/>
              <a:t> yang </a:t>
            </a:r>
            <a:r>
              <a:rPr lang="en-US" sz="2500" dirty="0" err="1"/>
              <a:t>kurang</a:t>
            </a:r>
            <a:r>
              <a:rPr lang="en-US" sz="2500" dirty="0"/>
              <a:t> </a:t>
            </a:r>
            <a:r>
              <a:rPr lang="en-US" sz="2500" dirty="0" err="1"/>
              <a:t>adaptif</a:t>
            </a:r>
            <a:r>
              <a:rPr lang="en-US" sz="2500" dirty="0"/>
              <a:t>.</a:t>
            </a:r>
          </a:p>
          <a:p>
            <a:pPr marL="685800"/>
            <a:r>
              <a:rPr lang="en-US" sz="2500" dirty="0" err="1" smtClean="0"/>
              <a:t>Jika</a:t>
            </a:r>
            <a:r>
              <a:rPr lang="en-US" sz="2500" dirty="0" smtClean="0"/>
              <a:t> </a:t>
            </a:r>
            <a:r>
              <a:rPr lang="en-US" sz="2500" dirty="0" err="1"/>
              <a:t>kedua</a:t>
            </a:r>
            <a:r>
              <a:rPr lang="en-US" sz="2500" dirty="0"/>
              <a:t> </a:t>
            </a:r>
            <a:r>
              <a:rPr lang="en-US" sz="2500" dirty="0" err="1"/>
              <a:t>spesies</a:t>
            </a:r>
            <a:r>
              <a:rPr lang="en-US" sz="2500" dirty="0"/>
              <a:t> yang </a:t>
            </a:r>
            <a:r>
              <a:rPr lang="en-US" sz="2500" dirty="0" err="1"/>
              <a:t>melakukan</a:t>
            </a:r>
            <a:r>
              <a:rPr lang="en-US" sz="2500" dirty="0"/>
              <a:t> </a:t>
            </a:r>
            <a:r>
              <a:rPr lang="en-US" sz="2500" dirty="0" err="1"/>
              <a:t>persaingan</a:t>
            </a:r>
            <a:r>
              <a:rPr lang="en-US" sz="2500" dirty="0"/>
              <a:t> </a:t>
            </a:r>
            <a:r>
              <a:rPr lang="en-US" sz="2500" dirty="0" err="1"/>
              <a:t>mempunyai</a:t>
            </a:r>
            <a:r>
              <a:rPr lang="en-US" sz="2500" dirty="0"/>
              <a:t> </a:t>
            </a:r>
            <a:r>
              <a:rPr lang="en-US" sz="2500" dirty="0" err="1"/>
              <a:t>tingkat</a:t>
            </a:r>
            <a:r>
              <a:rPr lang="en-US" sz="2500" dirty="0"/>
              <a:t> </a:t>
            </a:r>
            <a:r>
              <a:rPr lang="en-US" sz="2500" dirty="0" err="1"/>
              <a:t>keturunan</a:t>
            </a:r>
            <a:r>
              <a:rPr lang="en-US" sz="2500" dirty="0"/>
              <a:t> yang </a:t>
            </a:r>
            <a:r>
              <a:rPr lang="en-US" sz="2500" dirty="0" err="1"/>
              <a:t>berbeda</a:t>
            </a:r>
            <a:r>
              <a:rPr lang="en-US" sz="2500" dirty="0"/>
              <a:t>, </a:t>
            </a:r>
            <a:r>
              <a:rPr lang="en-US" sz="2500" dirty="0" err="1"/>
              <a:t>maka</a:t>
            </a:r>
            <a:r>
              <a:rPr lang="en-US" sz="2500" dirty="0"/>
              <a:t>, </a:t>
            </a:r>
            <a:r>
              <a:rPr lang="en-US" sz="2500" dirty="0" err="1"/>
              <a:t>spesies</a:t>
            </a:r>
            <a:r>
              <a:rPr lang="en-US" sz="2500" dirty="0"/>
              <a:t> yang </a:t>
            </a:r>
            <a:r>
              <a:rPr lang="en-US" sz="2500" dirty="0" err="1"/>
              <a:t>mempunyai</a:t>
            </a:r>
            <a:r>
              <a:rPr lang="en-US" sz="2500" dirty="0"/>
              <a:t> </a:t>
            </a:r>
            <a:r>
              <a:rPr lang="en-US" sz="2500" dirty="0" err="1"/>
              <a:t>tingkat</a:t>
            </a:r>
            <a:r>
              <a:rPr lang="en-US" sz="2500" dirty="0"/>
              <a:t> </a:t>
            </a:r>
            <a:r>
              <a:rPr lang="en-US" sz="2500" dirty="0" err="1"/>
              <a:t>keturunan</a:t>
            </a:r>
            <a:r>
              <a:rPr lang="en-US" sz="2500" dirty="0"/>
              <a:t> yang </a:t>
            </a:r>
            <a:r>
              <a:rPr lang="en-US" sz="2500" dirty="0" err="1"/>
              <a:t>lebih</a:t>
            </a:r>
            <a:r>
              <a:rPr lang="en-US" sz="2500" dirty="0"/>
              <a:t> </a:t>
            </a:r>
            <a:r>
              <a:rPr lang="en-US" sz="2500" dirty="0" err="1"/>
              <a:t>tinggi</a:t>
            </a:r>
            <a:r>
              <a:rPr lang="en-US" sz="2500" dirty="0"/>
              <a:t> </a:t>
            </a:r>
            <a:r>
              <a:rPr lang="en-US" sz="2500" dirty="0" err="1"/>
              <a:t>akan</a:t>
            </a:r>
            <a:r>
              <a:rPr lang="en-US" sz="2500" dirty="0"/>
              <a:t> </a:t>
            </a:r>
            <a:r>
              <a:rPr lang="en-US" sz="2500" dirty="0" err="1"/>
              <a:t>berhasil</a:t>
            </a:r>
            <a:r>
              <a:rPr lang="en-US" sz="2500" dirty="0"/>
              <a:t> </a:t>
            </a:r>
            <a:r>
              <a:rPr lang="en-US" sz="2500" dirty="0" err="1"/>
              <a:t>mengalahkan</a:t>
            </a:r>
            <a:r>
              <a:rPr lang="en-US" sz="2500" dirty="0"/>
              <a:t> </a:t>
            </a:r>
            <a:r>
              <a:rPr lang="en-US" sz="2500" dirty="0" err="1"/>
              <a:t>spesies</a:t>
            </a:r>
            <a:r>
              <a:rPr lang="en-US" sz="2500" dirty="0"/>
              <a:t> </a:t>
            </a:r>
            <a:r>
              <a:rPr lang="en-US" sz="2500" dirty="0" err="1" smtClean="0"/>
              <a:t>saingannya</a:t>
            </a:r>
            <a:r>
              <a:rPr lang="en-US" sz="2500" dirty="0" smtClean="0"/>
              <a:t>.</a:t>
            </a:r>
          </a:p>
          <a:p>
            <a:pPr marL="685800" indent="0">
              <a:buNone/>
            </a:pPr>
            <a:endParaRPr lang="en-US" sz="25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B. Asas-asas </a:t>
            </a:r>
            <a:r>
              <a:rPr lang="pt-BR" b="1" dirty="0"/>
              <a:t>mengenai </a:t>
            </a:r>
            <a:r>
              <a:rPr lang="pt-BR" b="1" dirty="0" smtClean="0"/>
              <a:t>Keanekaragaman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9150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>
            <a:noAutofit/>
          </a:bodyPr>
          <a:lstStyle/>
          <a:p>
            <a:pPr marL="685800"/>
            <a:r>
              <a:rPr lang="en-US" sz="2500" dirty="0" err="1"/>
              <a:t>Ketika</a:t>
            </a:r>
            <a:r>
              <a:rPr lang="en-US" sz="2500" dirty="0"/>
              <a:t> </a:t>
            </a:r>
            <a:r>
              <a:rPr lang="en-US" sz="2500" dirty="0" err="1"/>
              <a:t>terjadi</a:t>
            </a:r>
            <a:r>
              <a:rPr lang="en-US" sz="2500" dirty="0"/>
              <a:t> </a:t>
            </a:r>
            <a:r>
              <a:rPr lang="en-US" sz="2500" dirty="0" err="1"/>
              <a:t>perubahan</a:t>
            </a:r>
            <a:r>
              <a:rPr lang="en-US" sz="2500" dirty="0"/>
              <a:t> </a:t>
            </a:r>
            <a:r>
              <a:rPr lang="en-US" sz="2500" dirty="0" err="1"/>
              <a:t>kondisi</a:t>
            </a:r>
            <a:r>
              <a:rPr lang="en-US" sz="2500" dirty="0"/>
              <a:t> </a:t>
            </a:r>
            <a:r>
              <a:rPr lang="en-US" sz="2500" dirty="0" err="1"/>
              <a:t>lingkungan</a:t>
            </a:r>
            <a:r>
              <a:rPr lang="en-US" sz="2500" dirty="0"/>
              <a:t>, </a:t>
            </a:r>
            <a:r>
              <a:rPr lang="en-US" sz="2500" dirty="0" err="1"/>
              <a:t>bukan</a:t>
            </a:r>
            <a:r>
              <a:rPr lang="en-US" sz="2500" dirty="0"/>
              <a:t> </a:t>
            </a:r>
            <a:r>
              <a:rPr lang="en-US" sz="2500" dirty="0" err="1"/>
              <a:t>tidak</a:t>
            </a:r>
            <a:r>
              <a:rPr lang="en-US" sz="2500" dirty="0"/>
              <a:t> </a:t>
            </a:r>
            <a:r>
              <a:rPr lang="en-US" sz="2500" dirty="0" err="1"/>
              <a:t>mungkin</a:t>
            </a:r>
            <a:r>
              <a:rPr lang="en-US" sz="2500" dirty="0"/>
              <a:t> </a:t>
            </a:r>
            <a:r>
              <a:rPr lang="en-US" sz="2500" dirty="0" err="1"/>
              <a:t>akan</a:t>
            </a:r>
            <a:r>
              <a:rPr lang="en-US" sz="2500" dirty="0"/>
              <a:t> </a:t>
            </a:r>
            <a:r>
              <a:rPr lang="en-US" sz="2500" dirty="0" err="1"/>
              <a:t>terjadi</a:t>
            </a:r>
            <a:r>
              <a:rPr lang="en-US" sz="2500" dirty="0"/>
              <a:t> </a:t>
            </a:r>
            <a:r>
              <a:rPr lang="en-US" sz="2500" dirty="0" err="1"/>
              <a:t>perubahan</a:t>
            </a:r>
            <a:r>
              <a:rPr lang="en-US" sz="2500" dirty="0"/>
              <a:t> </a:t>
            </a:r>
            <a:r>
              <a:rPr lang="en-US" sz="2500" dirty="0" err="1"/>
              <a:t>jumlah</a:t>
            </a:r>
            <a:r>
              <a:rPr lang="en-US" sz="2500" dirty="0"/>
              <a:t> </a:t>
            </a:r>
            <a:r>
              <a:rPr lang="en-US" sz="2500" dirty="0" err="1"/>
              <a:t>populasi</a:t>
            </a:r>
            <a:r>
              <a:rPr lang="en-US" sz="2500" dirty="0"/>
              <a:t>, </a:t>
            </a:r>
            <a:r>
              <a:rPr lang="en-US" sz="2500" dirty="0" err="1"/>
              <a:t>spesies</a:t>
            </a:r>
            <a:r>
              <a:rPr lang="en-US" sz="2500" dirty="0"/>
              <a:t> yang </a:t>
            </a:r>
            <a:r>
              <a:rPr lang="en-US" sz="2500" dirty="0" err="1"/>
              <a:t>bertambah</a:t>
            </a:r>
            <a:r>
              <a:rPr lang="en-US" sz="2500" dirty="0"/>
              <a:t> </a:t>
            </a:r>
            <a:r>
              <a:rPr lang="en-US" sz="2500" dirty="0" err="1"/>
              <a:t>adalah</a:t>
            </a:r>
            <a:r>
              <a:rPr lang="en-US" sz="2500" dirty="0"/>
              <a:t> </a:t>
            </a:r>
            <a:r>
              <a:rPr lang="en-US" sz="2500" dirty="0" err="1"/>
              <a:t>spesies</a:t>
            </a:r>
            <a:r>
              <a:rPr lang="en-US" sz="2500" dirty="0"/>
              <a:t> yang </a:t>
            </a:r>
            <a:r>
              <a:rPr lang="en-US" sz="2500" dirty="0" err="1"/>
              <a:t>lebih</a:t>
            </a:r>
            <a:r>
              <a:rPr lang="en-US" sz="2500" dirty="0"/>
              <a:t> </a:t>
            </a:r>
            <a:r>
              <a:rPr lang="en-US" sz="2500" dirty="0" err="1"/>
              <a:t>adaptif</a:t>
            </a:r>
            <a:r>
              <a:rPr lang="en-US" sz="2500" dirty="0"/>
              <a:t>  </a:t>
            </a:r>
            <a:r>
              <a:rPr lang="en-US" sz="2500" dirty="0" err="1"/>
              <a:t>terhadap</a:t>
            </a:r>
            <a:r>
              <a:rPr lang="en-US" sz="2500" dirty="0"/>
              <a:t> </a:t>
            </a:r>
            <a:r>
              <a:rPr lang="en-US" sz="2500" dirty="0" err="1"/>
              <a:t>kondisi</a:t>
            </a:r>
            <a:r>
              <a:rPr lang="en-US" sz="2500" dirty="0"/>
              <a:t> yang </a:t>
            </a:r>
            <a:r>
              <a:rPr lang="en-US" sz="2500" dirty="0" err="1"/>
              <a:t>baru</a:t>
            </a:r>
            <a:r>
              <a:rPr lang="en-US" sz="2500" dirty="0" smtClean="0"/>
              <a:t>.</a:t>
            </a:r>
          </a:p>
          <a:p>
            <a:pPr marL="685800" indent="0">
              <a:buNone/>
            </a:pPr>
            <a:r>
              <a:rPr lang="en-US" sz="2500" dirty="0" err="1"/>
              <a:t>Contoh</a:t>
            </a:r>
            <a:r>
              <a:rPr lang="en-US" sz="2500" dirty="0"/>
              <a:t>:</a:t>
            </a:r>
          </a:p>
          <a:p>
            <a:pPr marL="685800" indent="0">
              <a:buNone/>
            </a:pPr>
            <a:r>
              <a:rPr lang="en-US" sz="2500" dirty="0" err="1"/>
              <a:t>Dalam</a:t>
            </a:r>
            <a:r>
              <a:rPr lang="en-US" sz="2500" dirty="0"/>
              <a:t> </a:t>
            </a:r>
            <a:r>
              <a:rPr lang="en-US" sz="2500" dirty="0" err="1"/>
              <a:t>sebuah</a:t>
            </a:r>
            <a:r>
              <a:rPr lang="en-US" sz="2500" dirty="0"/>
              <a:t> </a:t>
            </a:r>
            <a:r>
              <a:rPr lang="en-US" sz="2500" dirty="0" err="1"/>
              <a:t>ekosistem</a:t>
            </a:r>
            <a:r>
              <a:rPr lang="en-US" sz="2500" dirty="0"/>
              <a:t> </a:t>
            </a:r>
            <a:r>
              <a:rPr lang="en-US" sz="2500" dirty="0" err="1"/>
              <a:t>hutan</a:t>
            </a:r>
            <a:r>
              <a:rPr lang="en-US" sz="2500" dirty="0"/>
              <a:t>, </a:t>
            </a:r>
            <a:r>
              <a:rPr lang="en-US" sz="2500" dirty="0" err="1"/>
              <a:t>tumbuh-tumbuhan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tingkat</a:t>
            </a:r>
            <a:r>
              <a:rPr lang="en-US" sz="2500" dirty="0"/>
              <a:t> yang </a:t>
            </a:r>
            <a:r>
              <a:rPr lang="en-US" sz="2500" dirty="0" err="1"/>
              <a:t>lebih</a:t>
            </a:r>
            <a:r>
              <a:rPr lang="en-US" sz="2500" dirty="0"/>
              <a:t> </a:t>
            </a:r>
            <a:r>
              <a:rPr lang="en-US" sz="2500" dirty="0" err="1"/>
              <a:t>tinggi</a:t>
            </a:r>
            <a:r>
              <a:rPr lang="en-US" sz="2500" dirty="0"/>
              <a:t> </a:t>
            </a:r>
            <a:r>
              <a:rPr lang="en-US" sz="2500" dirty="0" err="1"/>
              <a:t>seperti</a:t>
            </a:r>
            <a:r>
              <a:rPr lang="en-US" sz="2500" dirty="0"/>
              <a:t> </a:t>
            </a:r>
            <a:r>
              <a:rPr lang="en-US" sz="2500" dirty="0" err="1"/>
              <a:t>tumbuhan</a:t>
            </a:r>
            <a:r>
              <a:rPr lang="en-US" sz="2500" dirty="0"/>
              <a:t> </a:t>
            </a:r>
            <a:r>
              <a:rPr lang="en-US" sz="2500" dirty="0" err="1"/>
              <a:t>semak</a:t>
            </a:r>
            <a:r>
              <a:rPr lang="en-US" sz="2500" dirty="0"/>
              <a:t>, </a:t>
            </a:r>
            <a:r>
              <a:rPr lang="en-US" sz="2500" dirty="0" err="1"/>
              <a:t>akan</a:t>
            </a:r>
            <a:r>
              <a:rPr lang="en-US" sz="2500" dirty="0"/>
              <a:t> </a:t>
            </a:r>
            <a:r>
              <a:rPr lang="en-US" sz="2500" dirty="0" err="1"/>
              <a:t>memiliki</a:t>
            </a:r>
            <a:r>
              <a:rPr lang="en-US" sz="2500" dirty="0"/>
              <a:t> </a:t>
            </a:r>
            <a:r>
              <a:rPr lang="en-US" sz="2500" dirty="0" err="1"/>
              <a:t>populasi</a:t>
            </a:r>
            <a:r>
              <a:rPr lang="en-US" sz="2500" dirty="0"/>
              <a:t> yang </a:t>
            </a:r>
            <a:r>
              <a:rPr lang="en-US" sz="2500" dirty="0" err="1"/>
              <a:t>lebih</a:t>
            </a:r>
            <a:r>
              <a:rPr lang="en-US" sz="2500" dirty="0"/>
              <a:t> </a:t>
            </a:r>
            <a:r>
              <a:rPr lang="en-US" sz="2500" dirty="0" err="1"/>
              <a:t>tinggi</a:t>
            </a:r>
            <a:r>
              <a:rPr lang="en-US" sz="2500" dirty="0"/>
              <a:t> </a:t>
            </a:r>
            <a:r>
              <a:rPr lang="en-US" sz="2500" dirty="0" err="1"/>
              <a:t>daripada</a:t>
            </a:r>
            <a:r>
              <a:rPr lang="en-US" sz="2500" dirty="0"/>
              <a:t> </a:t>
            </a:r>
            <a:r>
              <a:rPr lang="en-US" sz="2500" dirty="0" err="1"/>
              <a:t>tumbuhan</a:t>
            </a:r>
            <a:r>
              <a:rPr lang="en-US" sz="2500" dirty="0"/>
              <a:t> </a:t>
            </a:r>
            <a:r>
              <a:rPr lang="en-US" sz="2500" dirty="0" err="1"/>
              <a:t>rumput.Namun</a:t>
            </a:r>
            <a:r>
              <a:rPr lang="en-US" sz="2500" dirty="0"/>
              <a:t> </a:t>
            </a:r>
            <a:r>
              <a:rPr lang="en-US" sz="2500" dirty="0" err="1"/>
              <a:t>ketika</a:t>
            </a:r>
            <a:r>
              <a:rPr lang="en-US" sz="2500" dirty="0"/>
              <a:t> </a:t>
            </a:r>
            <a:r>
              <a:rPr lang="en-US" sz="2500" dirty="0" err="1"/>
              <a:t>terjadi</a:t>
            </a:r>
            <a:r>
              <a:rPr lang="en-US" sz="2500" dirty="0"/>
              <a:t> </a:t>
            </a:r>
            <a:r>
              <a:rPr lang="en-US" sz="2500" dirty="0" err="1"/>
              <a:t>perubahan</a:t>
            </a:r>
            <a:r>
              <a:rPr lang="en-US" sz="2500" dirty="0"/>
              <a:t> </a:t>
            </a:r>
            <a:r>
              <a:rPr lang="en-US" sz="2500" dirty="0" err="1"/>
              <a:t>lingkungan</a:t>
            </a:r>
            <a:r>
              <a:rPr lang="en-US" sz="2500" dirty="0"/>
              <a:t>, missal </a:t>
            </a:r>
            <a:r>
              <a:rPr lang="en-US" sz="2500" dirty="0" err="1"/>
              <a:t>karena</a:t>
            </a:r>
            <a:r>
              <a:rPr lang="en-US" sz="2500" dirty="0"/>
              <a:t> </a:t>
            </a:r>
            <a:r>
              <a:rPr lang="en-US" sz="2500" dirty="0" err="1"/>
              <a:t>kebakaran</a:t>
            </a:r>
            <a:r>
              <a:rPr lang="en-US" sz="2500" dirty="0"/>
              <a:t> </a:t>
            </a:r>
            <a:r>
              <a:rPr lang="en-US" sz="2500" dirty="0" err="1"/>
              <a:t>hutan</a:t>
            </a:r>
            <a:r>
              <a:rPr lang="en-US" sz="2500" dirty="0"/>
              <a:t>, </a:t>
            </a:r>
            <a:r>
              <a:rPr lang="en-US" sz="2500" dirty="0" err="1"/>
              <a:t>maka</a:t>
            </a:r>
            <a:r>
              <a:rPr lang="en-US" sz="2500" dirty="0"/>
              <a:t> </a:t>
            </a:r>
            <a:r>
              <a:rPr lang="en-US" sz="2500" dirty="0" err="1"/>
              <a:t>setelah</a:t>
            </a:r>
            <a:r>
              <a:rPr lang="en-US" sz="2500" dirty="0"/>
              <a:t> </a:t>
            </a:r>
            <a:r>
              <a:rPr lang="en-US" sz="2500" dirty="0" err="1"/>
              <a:t>itu</a:t>
            </a:r>
            <a:r>
              <a:rPr lang="en-US" sz="2500" dirty="0"/>
              <a:t>, </a:t>
            </a:r>
            <a:r>
              <a:rPr lang="en-US" sz="2500" dirty="0" err="1"/>
              <a:t>populasi</a:t>
            </a:r>
            <a:r>
              <a:rPr lang="en-US" sz="2500" dirty="0"/>
              <a:t> </a:t>
            </a:r>
            <a:r>
              <a:rPr lang="en-US" sz="2500" dirty="0" err="1"/>
              <a:t>rumput</a:t>
            </a:r>
            <a:r>
              <a:rPr lang="en-US" sz="2500" dirty="0"/>
              <a:t> </a:t>
            </a:r>
            <a:r>
              <a:rPr lang="en-US" sz="2500" dirty="0" err="1"/>
              <a:t>akan</a:t>
            </a:r>
            <a:r>
              <a:rPr lang="en-US" sz="2500" dirty="0"/>
              <a:t> </a:t>
            </a:r>
            <a:r>
              <a:rPr lang="en-US" sz="2500" dirty="0" err="1"/>
              <a:t>lebih</a:t>
            </a:r>
            <a:r>
              <a:rPr lang="en-US" sz="2500" dirty="0"/>
              <a:t> </a:t>
            </a:r>
            <a:r>
              <a:rPr lang="en-US" sz="2500" dirty="0" err="1"/>
              <a:t>tinggi</a:t>
            </a:r>
            <a:r>
              <a:rPr lang="en-US" sz="2500" dirty="0"/>
              <a:t>, </a:t>
            </a:r>
            <a:r>
              <a:rPr lang="en-US" sz="2500" dirty="0" err="1"/>
              <a:t>karena</a:t>
            </a:r>
            <a:r>
              <a:rPr lang="en-US" sz="2500" dirty="0"/>
              <a:t> </a:t>
            </a:r>
            <a:r>
              <a:rPr lang="en-US" sz="2500" dirty="0" err="1"/>
              <a:t>memiliki</a:t>
            </a:r>
            <a:r>
              <a:rPr lang="en-US" sz="2500" dirty="0"/>
              <a:t> </a:t>
            </a:r>
            <a:r>
              <a:rPr lang="en-US" sz="2500" dirty="0" err="1"/>
              <a:t>tingkat</a:t>
            </a:r>
            <a:r>
              <a:rPr lang="en-US" sz="2500" dirty="0"/>
              <a:t> </a:t>
            </a:r>
            <a:r>
              <a:rPr lang="en-US" sz="2500" dirty="0" err="1"/>
              <a:t>adaptasi</a:t>
            </a:r>
            <a:r>
              <a:rPr lang="en-US" sz="2500" dirty="0"/>
              <a:t> yang </a:t>
            </a:r>
            <a:r>
              <a:rPr lang="en-US" sz="2500" dirty="0" err="1"/>
              <a:t>lebih</a:t>
            </a:r>
            <a:r>
              <a:rPr lang="en-US" sz="2500" dirty="0"/>
              <a:t> </a:t>
            </a:r>
            <a:r>
              <a:rPr lang="en-US" sz="2500" dirty="0" err="1"/>
              <a:t>tinggi</a:t>
            </a:r>
            <a:r>
              <a:rPr lang="en-US" sz="2500" dirty="0"/>
              <a:t>.</a:t>
            </a:r>
          </a:p>
          <a:p>
            <a:pPr marL="685800" indent="0">
              <a:buNone/>
            </a:pP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2755556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500" dirty="0" err="1">
                <a:solidFill>
                  <a:srgbClr val="000000"/>
                </a:solidFill>
                <a:latin typeface="Comic Sans MS"/>
              </a:rPr>
              <a:t>Asas</a:t>
            </a:r>
            <a:r>
              <a:rPr lang="en-US" sz="2500" dirty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US" sz="2500" dirty="0" smtClean="0">
                <a:solidFill>
                  <a:srgbClr val="000000"/>
                </a:solidFill>
                <a:latin typeface="Comic Sans MS"/>
              </a:rPr>
              <a:t>7</a:t>
            </a:r>
            <a:endParaRPr lang="en-US" sz="2500" dirty="0">
              <a:solidFill>
                <a:srgbClr val="000000"/>
              </a:solidFill>
              <a:latin typeface="Comic Sans MS"/>
            </a:endParaRPr>
          </a:p>
          <a:p>
            <a:pPr indent="0">
              <a:buNone/>
            </a:pPr>
            <a:r>
              <a:rPr lang="en-US" sz="2500" dirty="0" err="1"/>
              <a:t>Kemantapan</a:t>
            </a:r>
            <a:r>
              <a:rPr lang="en-US" sz="2500" dirty="0"/>
              <a:t> </a:t>
            </a:r>
            <a:r>
              <a:rPr lang="en-US" sz="2500" dirty="0" err="1"/>
              <a:t>keanekaragaman</a:t>
            </a:r>
            <a:r>
              <a:rPr lang="en-US" sz="2500" dirty="0"/>
              <a:t> </a:t>
            </a:r>
            <a:r>
              <a:rPr lang="en-US" sz="2500" dirty="0" err="1"/>
              <a:t>suatu</a:t>
            </a:r>
            <a:r>
              <a:rPr lang="en-US" sz="2500" dirty="0"/>
              <a:t> </a:t>
            </a:r>
            <a:r>
              <a:rPr lang="en-US" sz="2500" dirty="0" err="1"/>
              <a:t>komunitas</a:t>
            </a:r>
            <a:r>
              <a:rPr lang="en-US" sz="2500" dirty="0"/>
              <a:t> </a:t>
            </a:r>
            <a:r>
              <a:rPr lang="en-US" sz="2500" dirty="0" err="1"/>
              <a:t>lebih</a:t>
            </a:r>
            <a:r>
              <a:rPr lang="en-US" sz="2500" dirty="0"/>
              <a:t> </a:t>
            </a:r>
            <a:r>
              <a:rPr lang="en-US" sz="2500" dirty="0" err="1"/>
              <a:t>tinggi</a:t>
            </a:r>
            <a:r>
              <a:rPr lang="en-US" sz="2500" dirty="0"/>
              <a:t> di </a:t>
            </a:r>
            <a:r>
              <a:rPr lang="en-US" sz="2500" dirty="0" err="1"/>
              <a:t>alam</a:t>
            </a:r>
            <a:r>
              <a:rPr lang="en-US" sz="2500" dirty="0"/>
              <a:t> </a:t>
            </a:r>
            <a:r>
              <a:rPr lang="en-US" sz="2500" dirty="0" err="1"/>
              <a:t>lingkungan</a:t>
            </a:r>
            <a:r>
              <a:rPr lang="en-US" sz="2500" dirty="0"/>
              <a:t> yang </a:t>
            </a:r>
            <a:r>
              <a:rPr lang="en-US" sz="2500" dirty="0" err="1"/>
              <a:t>mudah</a:t>
            </a:r>
            <a:r>
              <a:rPr lang="en-US" sz="2500" dirty="0"/>
              <a:t> </a:t>
            </a:r>
            <a:r>
              <a:rPr lang="en-US" sz="2500" dirty="0" err="1"/>
              <a:t>diramal</a:t>
            </a:r>
            <a:r>
              <a:rPr lang="en-US" sz="2500" dirty="0" smtClean="0"/>
              <a:t>.</a:t>
            </a:r>
          </a:p>
          <a:p>
            <a:pPr marL="685800"/>
            <a:r>
              <a:rPr lang="en-US" sz="2500" dirty="0" err="1"/>
              <a:t>Pada</a:t>
            </a:r>
            <a:r>
              <a:rPr lang="en-US" sz="2500" dirty="0"/>
              <a:t> </a:t>
            </a:r>
            <a:r>
              <a:rPr lang="en-US" sz="2500" dirty="0" err="1"/>
              <a:t>sebuah</a:t>
            </a:r>
            <a:r>
              <a:rPr lang="en-US" sz="2500" dirty="0"/>
              <a:t> </a:t>
            </a:r>
            <a:r>
              <a:rPr lang="en-US" sz="2500" dirty="0" err="1"/>
              <a:t>daerah</a:t>
            </a:r>
            <a:r>
              <a:rPr lang="en-US" sz="2500" dirty="0"/>
              <a:t> yang </a:t>
            </a:r>
            <a:r>
              <a:rPr lang="en-US" sz="2500" dirty="0" err="1"/>
              <a:t>mempunyai</a:t>
            </a:r>
            <a:r>
              <a:rPr lang="en-US" sz="2500" dirty="0"/>
              <a:t> </a:t>
            </a:r>
            <a:r>
              <a:rPr lang="en-US" sz="2500" dirty="0" err="1"/>
              <a:t>kondisi</a:t>
            </a:r>
            <a:r>
              <a:rPr lang="en-US" sz="2500" dirty="0"/>
              <a:t> yang </a:t>
            </a:r>
            <a:r>
              <a:rPr lang="en-US" sz="2500" dirty="0" err="1"/>
              <a:t>cenderung</a:t>
            </a:r>
            <a:r>
              <a:rPr lang="en-US" sz="2500" dirty="0"/>
              <a:t> </a:t>
            </a:r>
            <a:r>
              <a:rPr lang="en-US" sz="2500" dirty="0" err="1"/>
              <a:t>sama</a:t>
            </a:r>
            <a:r>
              <a:rPr lang="en-US" sz="2500" dirty="0"/>
              <a:t>  </a:t>
            </a:r>
            <a:r>
              <a:rPr lang="en-US" sz="2500" dirty="0" err="1"/>
              <a:t>dalam</a:t>
            </a:r>
            <a:r>
              <a:rPr lang="en-US" sz="2500" dirty="0"/>
              <a:t> </a:t>
            </a:r>
            <a:r>
              <a:rPr lang="en-US" sz="2500" dirty="0" err="1"/>
              <a:t>suatu</a:t>
            </a:r>
            <a:r>
              <a:rPr lang="en-US" sz="2500" dirty="0"/>
              <a:t> </a:t>
            </a:r>
            <a:r>
              <a:rPr lang="en-US" sz="2500" dirty="0" err="1"/>
              <a:t>waktu,atau</a:t>
            </a:r>
            <a:r>
              <a:rPr lang="en-US" sz="2500" dirty="0"/>
              <a:t> </a:t>
            </a:r>
            <a:r>
              <a:rPr lang="en-US" sz="2500" dirty="0" err="1"/>
              <a:t>pada</a:t>
            </a:r>
            <a:r>
              <a:rPr lang="en-US" sz="2500" dirty="0"/>
              <a:t> </a:t>
            </a:r>
            <a:r>
              <a:rPr lang="en-US" sz="2500" dirty="0" err="1"/>
              <a:t>daerah</a:t>
            </a:r>
            <a:r>
              <a:rPr lang="en-US" sz="2500" dirty="0"/>
              <a:t> </a:t>
            </a:r>
            <a:r>
              <a:rPr lang="en-US" sz="2500" dirty="0" err="1"/>
              <a:t>tersebut</a:t>
            </a:r>
            <a:r>
              <a:rPr lang="en-US" sz="2500" dirty="0"/>
              <a:t> </a:t>
            </a:r>
            <a:r>
              <a:rPr lang="en-US" sz="2500" dirty="0" err="1"/>
              <a:t>terdapat</a:t>
            </a:r>
            <a:r>
              <a:rPr lang="en-US" sz="2500" dirty="0"/>
              <a:t> </a:t>
            </a:r>
            <a:r>
              <a:rPr lang="en-US" sz="2500" dirty="0" err="1"/>
              <a:t>sebuah</a:t>
            </a:r>
            <a:r>
              <a:rPr lang="en-US" sz="2500" dirty="0"/>
              <a:t> </a:t>
            </a:r>
            <a:r>
              <a:rPr lang="en-US" sz="2500" dirty="0" err="1"/>
              <a:t>siklus</a:t>
            </a:r>
            <a:r>
              <a:rPr lang="en-US" sz="2500" dirty="0"/>
              <a:t> </a:t>
            </a:r>
            <a:r>
              <a:rPr lang="en-US" sz="2500" dirty="0" err="1"/>
              <a:t>perubahan</a:t>
            </a:r>
            <a:r>
              <a:rPr lang="en-US" sz="2500" dirty="0"/>
              <a:t> </a:t>
            </a:r>
            <a:r>
              <a:rPr lang="en-US" sz="2500" dirty="0" err="1"/>
              <a:t>faktor</a:t>
            </a:r>
            <a:r>
              <a:rPr lang="en-US" sz="2500" dirty="0"/>
              <a:t> </a:t>
            </a:r>
            <a:r>
              <a:rPr lang="en-US" sz="2500" dirty="0" err="1"/>
              <a:t>lingkungan</a:t>
            </a:r>
            <a:r>
              <a:rPr lang="en-US" sz="2500" dirty="0"/>
              <a:t> yang </a:t>
            </a:r>
            <a:r>
              <a:rPr lang="en-US" sz="2500" dirty="0" err="1"/>
              <a:t>mempunyai</a:t>
            </a:r>
            <a:r>
              <a:rPr lang="en-US" sz="2500" dirty="0"/>
              <a:t> </a:t>
            </a:r>
            <a:r>
              <a:rPr lang="en-US" sz="2500" dirty="0" err="1"/>
              <a:t>pola</a:t>
            </a:r>
            <a:r>
              <a:rPr lang="en-US" sz="2500" dirty="0"/>
              <a:t> yang </a:t>
            </a:r>
            <a:r>
              <a:rPr lang="en-US" sz="2500" dirty="0" err="1"/>
              <a:t>teratur</a:t>
            </a:r>
            <a:r>
              <a:rPr lang="en-US" sz="2500" dirty="0"/>
              <a:t>,  </a:t>
            </a:r>
            <a:r>
              <a:rPr lang="en-US" sz="2500" dirty="0" err="1"/>
              <a:t>kemantapan</a:t>
            </a:r>
            <a:r>
              <a:rPr lang="en-US" sz="2500" dirty="0"/>
              <a:t> </a:t>
            </a:r>
            <a:r>
              <a:rPr lang="en-US" sz="2500" dirty="0" err="1"/>
              <a:t>keanekaragaman</a:t>
            </a:r>
            <a:r>
              <a:rPr lang="en-US" sz="2500" dirty="0"/>
              <a:t> </a:t>
            </a:r>
            <a:r>
              <a:rPr lang="en-US" sz="2500" dirty="0" err="1"/>
              <a:t>suatu</a:t>
            </a:r>
            <a:r>
              <a:rPr lang="en-US" sz="2500" dirty="0"/>
              <a:t> </a:t>
            </a:r>
            <a:r>
              <a:rPr lang="en-US" sz="2500" dirty="0" err="1"/>
              <a:t>komunitas</a:t>
            </a:r>
            <a:r>
              <a:rPr lang="en-US" sz="2500" dirty="0"/>
              <a:t> </a:t>
            </a:r>
            <a:r>
              <a:rPr lang="en-US" sz="2500" dirty="0" err="1"/>
              <a:t>akan</a:t>
            </a:r>
            <a:r>
              <a:rPr lang="en-US" sz="2500" dirty="0"/>
              <a:t> </a:t>
            </a:r>
            <a:r>
              <a:rPr lang="en-US" sz="2500" dirty="0" err="1"/>
              <a:t>lebih</a:t>
            </a:r>
            <a:r>
              <a:rPr lang="en-US" sz="2500" dirty="0"/>
              <a:t> </a:t>
            </a:r>
            <a:r>
              <a:rPr lang="en-US" sz="2500" dirty="0" err="1"/>
              <a:t>tinggi</a:t>
            </a:r>
            <a:r>
              <a:rPr lang="en-US" sz="2500" dirty="0"/>
              <a:t>.</a:t>
            </a:r>
            <a:endParaRPr lang="en-US" sz="2500" dirty="0"/>
          </a:p>
          <a:p>
            <a:pPr marL="685800"/>
            <a:r>
              <a:rPr lang="en-US" sz="2500" dirty="0"/>
              <a:t>Hal </a:t>
            </a:r>
            <a:r>
              <a:rPr lang="en-US" sz="2500" dirty="0" err="1"/>
              <a:t>ini</a:t>
            </a:r>
            <a:r>
              <a:rPr lang="en-US" sz="2500" dirty="0"/>
              <a:t> </a:t>
            </a:r>
            <a:r>
              <a:rPr lang="en-US" sz="2500" dirty="0" err="1"/>
              <a:t>dikarenakan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kondisi</a:t>
            </a:r>
            <a:r>
              <a:rPr lang="en-US" sz="2500" dirty="0"/>
              <a:t> yang </a:t>
            </a:r>
            <a:r>
              <a:rPr lang="en-US" sz="2500" dirty="0" err="1"/>
              <a:t>relatif</a:t>
            </a:r>
            <a:r>
              <a:rPr lang="en-US" sz="2500" dirty="0"/>
              <a:t> </a:t>
            </a:r>
            <a:r>
              <a:rPr lang="en-US" sz="2500" dirty="0" err="1"/>
              <a:t>mudah</a:t>
            </a:r>
            <a:r>
              <a:rPr lang="en-US" sz="2500" dirty="0"/>
              <a:t> </a:t>
            </a:r>
            <a:r>
              <a:rPr lang="en-US" sz="2500" dirty="0" err="1"/>
              <a:t>diramalkan</a:t>
            </a:r>
            <a:r>
              <a:rPr lang="en-US" sz="2500" dirty="0"/>
              <a:t> </a:t>
            </a:r>
            <a:r>
              <a:rPr lang="en-US" sz="2500" dirty="0" err="1"/>
              <a:t>tersebut</a:t>
            </a:r>
            <a:r>
              <a:rPr lang="en-US" sz="2500" dirty="0"/>
              <a:t> proses </a:t>
            </a:r>
            <a:r>
              <a:rPr lang="en-US" sz="2500" dirty="0" err="1"/>
              <a:t>untuk</a:t>
            </a:r>
            <a:r>
              <a:rPr lang="en-US" sz="2500" dirty="0"/>
              <a:t> </a:t>
            </a:r>
            <a:r>
              <a:rPr lang="en-US" sz="2500" dirty="0" err="1"/>
              <a:t>hidup</a:t>
            </a:r>
            <a:r>
              <a:rPr lang="en-US" sz="2500" dirty="0"/>
              <a:t> relative </a:t>
            </a:r>
            <a:r>
              <a:rPr lang="en-US" sz="2500" dirty="0" err="1"/>
              <a:t>lebih</a:t>
            </a:r>
            <a:r>
              <a:rPr lang="en-US" sz="2500" dirty="0"/>
              <a:t> </a:t>
            </a:r>
            <a:r>
              <a:rPr lang="en-US" sz="2500" dirty="0" err="1"/>
              <a:t>mudah</a:t>
            </a:r>
            <a:r>
              <a:rPr lang="en-US" sz="2500" dirty="0" smtClean="0"/>
              <a:t>.</a:t>
            </a:r>
          </a:p>
          <a:p>
            <a:pPr marL="685800" indent="0">
              <a:buNone/>
            </a:pP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12584726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>
            <a:noAutofit/>
          </a:bodyPr>
          <a:lstStyle/>
          <a:p>
            <a:pPr marL="685800"/>
            <a:r>
              <a:rPr lang="en-US" sz="2500" dirty="0" err="1" smtClean="0"/>
              <a:t>Pada</a:t>
            </a:r>
            <a:r>
              <a:rPr lang="en-US" sz="2500" dirty="0" smtClean="0"/>
              <a:t> </a:t>
            </a:r>
            <a:r>
              <a:rPr lang="en-US" sz="2500" dirty="0" err="1"/>
              <a:t>derah</a:t>
            </a:r>
            <a:r>
              <a:rPr lang="en-US" sz="2500" dirty="0"/>
              <a:t> </a:t>
            </a:r>
            <a:r>
              <a:rPr lang="en-US" sz="2500" dirty="0" err="1"/>
              <a:t>tersebut</a:t>
            </a:r>
            <a:r>
              <a:rPr lang="en-US" sz="2500" dirty="0"/>
              <a:t>, </a:t>
            </a:r>
            <a:r>
              <a:rPr lang="en-US" sz="2500" dirty="0" err="1"/>
              <a:t>akan</a:t>
            </a:r>
            <a:r>
              <a:rPr lang="en-US" sz="2500" dirty="0"/>
              <a:t> </a:t>
            </a:r>
            <a:r>
              <a:rPr lang="en-US" sz="2500" dirty="0" err="1"/>
              <a:t>banyak</a:t>
            </a:r>
            <a:r>
              <a:rPr lang="en-US" sz="2500" dirty="0"/>
              <a:t> </a:t>
            </a:r>
            <a:r>
              <a:rPr lang="en-US" sz="2500" dirty="0" err="1"/>
              <a:t>dijumpai</a:t>
            </a:r>
            <a:r>
              <a:rPr lang="en-US" sz="2500" dirty="0"/>
              <a:t> </a:t>
            </a:r>
            <a:r>
              <a:rPr lang="en-US" sz="2500" dirty="0" err="1"/>
              <a:t>keanekaragaman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jenis</a:t>
            </a:r>
            <a:r>
              <a:rPr lang="en-US" sz="2500" dirty="0"/>
              <a:t> </a:t>
            </a:r>
            <a:r>
              <a:rPr lang="en-US" sz="2500" dirty="0" err="1"/>
              <a:t>spesies</a:t>
            </a:r>
            <a:r>
              <a:rPr lang="en-US" sz="2500" dirty="0"/>
              <a:t> yang </a:t>
            </a:r>
            <a:r>
              <a:rPr lang="en-US" sz="2500" dirty="0" err="1"/>
              <a:t>banyak</a:t>
            </a:r>
            <a:r>
              <a:rPr lang="en-US" sz="2500" dirty="0"/>
              <a:t>, yang </a:t>
            </a:r>
            <a:r>
              <a:rPr lang="en-US" sz="2500" dirty="0" err="1"/>
              <a:t>melakukan</a:t>
            </a:r>
            <a:r>
              <a:rPr lang="en-US" sz="2500" dirty="0"/>
              <a:t> </a:t>
            </a:r>
            <a:r>
              <a:rPr lang="en-US" sz="2500" dirty="0" err="1"/>
              <a:t>evolusi</a:t>
            </a:r>
            <a:r>
              <a:rPr lang="en-US" sz="2500" dirty="0"/>
              <a:t> </a:t>
            </a:r>
            <a:r>
              <a:rPr lang="en-US" sz="2500" dirty="0" err="1"/>
              <a:t>hingga</a:t>
            </a:r>
            <a:r>
              <a:rPr lang="en-US" sz="2500" dirty="0"/>
              <a:t> </a:t>
            </a:r>
            <a:r>
              <a:rPr lang="en-US" sz="2500" dirty="0" err="1"/>
              <a:t>tingkat</a:t>
            </a:r>
            <a:r>
              <a:rPr lang="en-US" sz="2500" dirty="0"/>
              <a:t> optimum </a:t>
            </a:r>
            <a:r>
              <a:rPr lang="en-US" sz="2500" dirty="0" err="1"/>
              <a:t>terhadap</a:t>
            </a:r>
            <a:r>
              <a:rPr lang="en-US" sz="2500" dirty="0"/>
              <a:t> </a:t>
            </a:r>
            <a:r>
              <a:rPr lang="en-US" sz="2500" dirty="0" err="1"/>
              <a:t>keadaan</a:t>
            </a:r>
            <a:r>
              <a:rPr lang="en-US" sz="2500" dirty="0"/>
              <a:t> </a:t>
            </a:r>
            <a:r>
              <a:rPr lang="en-US" sz="2500" dirty="0" err="1"/>
              <a:t>lingkungan</a:t>
            </a:r>
            <a:r>
              <a:rPr lang="en-US" sz="2500" dirty="0"/>
              <a:t>.</a:t>
            </a:r>
            <a:r>
              <a:rPr lang="en-US" sz="2500" b="1" dirty="0"/>
              <a:t> </a:t>
            </a:r>
            <a:r>
              <a:rPr lang="en-US" sz="2500" dirty="0" err="1"/>
              <a:t>Sebaliknya</a:t>
            </a:r>
            <a:r>
              <a:rPr lang="en-US" sz="2500" dirty="0"/>
              <a:t>, </a:t>
            </a:r>
            <a:r>
              <a:rPr lang="en-US" sz="2500" dirty="0" err="1"/>
              <a:t>pada</a:t>
            </a:r>
            <a:r>
              <a:rPr lang="en-US" sz="2500" dirty="0"/>
              <a:t> </a:t>
            </a:r>
            <a:r>
              <a:rPr lang="en-US" sz="2500" dirty="0" err="1"/>
              <a:t>daerah</a:t>
            </a:r>
            <a:r>
              <a:rPr lang="en-US" sz="2500" dirty="0"/>
              <a:t> yang </a:t>
            </a:r>
            <a:r>
              <a:rPr lang="en-US" sz="2500" dirty="0" err="1"/>
              <a:t>cenderung</a:t>
            </a:r>
            <a:r>
              <a:rPr lang="en-US" sz="2500" dirty="0"/>
              <a:t> </a:t>
            </a:r>
            <a:r>
              <a:rPr lang="en-US" sz="2500" dirty="0" err="1"/>
              <a:t>tidak</a:t>
            </a:r>
            <a:r>
              <a:rPr lang="en-US" sz="2500" dirty="0"/>
              <a:t> </a:t>
            </a:r>
            <a:r>
              <a:rPr lang="en-US" sz="2500" dirty="0" err="1"/>
              <a:t>stabil,spesiesnya</a:t>
            </a:r>
            <a:r>
              <a:rPr lang="en-US" sz="2500" dirty="0"/>
              <a:t> </a:t>
            </a:r>
            <a:r>
              <a:rPr lang="en-US" sz="2500" dirty="0" err="1"/>
              <a:t>hanya</a:t>
            </a:r>
            <a:r>
              <a:rPr lang="en-US" sz="2500" dirty="0"/>
              <a:t> </a:t>
            </a:r>
            <a:r>
              <a:rPr lang="en-US" sz="2500" dirty="0" err="1"/>
              <a:t>sedikit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kepadatannya</a:t>
            </a:r>
            <a:r>
              <a:rPr lang="en-US" sz="2500" dirty="0"/>
              <a:t> </a:t>
            </a:r>
            <a:r>
              <a:rPr lang="en-US" sz="2500" dirty="0" err="1"/>
              <a:t>umumnya</a:t>
            </a:r>
            <a:r>
              <a:rPr lang="en-US" sz="2500" dirty="0"/>
              <a:t> </a:t>
            </a:r>
            <a:r>
              <a:rPr lang="en-US" sz="2500" dirty="0" err="1"/>
              <a:t>serupa</a:t>
            </a:r>
            <a:r>
              <a:rPr lang="en-US" sz="2500" dirty="0"/>
              <a:t>.</a:t>
            </a:r>
            <a:endParaRPr lang="en-US" sz="2500" dirty="0" smtClean="0"/>
          </a:p>
          <a:p>
            <a:pPr marL="685800" indent="0">
              <a:buNone/>
            </a:pPr>
            <a:r>
              <a:rPr lang="en-US" sz="2500" dirty="0" err="1"/>
              <a:t>Contoh</a:t>
            </a:r>
            <a:r>
              <a:rPr lang="en-US" sz="2500" dirty="0"/>
              <a:t>:</a:t>
            </a:r>
          </a:p>
          <a:p>
            <a:pPr marL="685800" indent="0">
              <a:buNone/>
            </a:pPr>
            <a:r>
              <a:rPr lang="en-US" sz="2500" dirty="0" err="1"/>
              <a:t>Pada</a:t>
            </a:r>
            <a:r>
              <a:rPr lang="en-US" sz="2500" dirty="0"/>
              <a:t> </a:t>
            </a:r>
            <a:r>
              <a:rPr lang="en-US" sz="2500" dirty="0" err="1"/>
              <a:t>sebuah</a:t>
            </a:r>
            <a:r>
              <a:rPr lang="en-US" sz="2500" dirty="0"/>
              <a:t> </a:t>
            </a:r>
            <a:r>
              <a:rPr lang="en-US" sz="2500" dirty="0" err="1"/>
              <a:t>sungai</a:t>
            </a:r>
            <a:r>
              <a:rPr lang="en-US" sz="2500" dirty="0"/>
              <a:t> yang </a:t>
            </a:r>
            <a:r>
              <a:rPr lang="en-US" sz="2500" dirty="0" err="1"/>
              <a:t>besar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mengalir</a:t>
            </a:r>
            <a:r>
              <a:rPr lang="en-US" sz="2500" dirty="0"/>
              <a:t> </a:t>
            </a:r>
            <a:r>
              <a:rPr lang="en-US" sz="2500" dirty="0" err="1"/>
              <a:t>sepanjang</a:t>
            </a:r>
            <a:r>
              <a:rPr lang="en-US" sz="2500" dirty="0"/>
              <a:t> </a:t>
            </a:r>
            <a:r>
              <a:rPr lang="en-US" sz="2500" dirty="0" err="1"/>
              <a:t>tahun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suhu</a:t>
            </a:r>
            <a:r>
              <a:rPr lang="en-US" sz="2500" dirty="0"/>
              <a:t> yang </a:t>
            </a:r>
            <a:r>
              <a:rPr lang="en-US" sz="2500" dirty="0" err="1"/>
              <a:t>tidak</a:t>
            </a:r>
            <a:r>
              <a:rPr lang="en-US" sz="2500" dirty="0"/>
              <a:t> </a:t>
            </a:r>
            <a:r>
              <a:rPr lang="en-US" sz="2500" dirty="0" err="1"/>
              <a:t>fluktuatif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telah</a:t>
            </a:r>
            <a:r>
              <a:rPr lang="en-US" sz="2500" dirty="0"/>
              <a:t> </a:t>
            </a:r>
            <a:r>
              <a:rPr lang="en-US" sz="2500" dirty="0" err="1"/>
              <a:t>ada</a:t>
            </a:r>
            <a:r>
              <a:rPr lang="en-US" sz="2500" dirty="0"/>
              <a:t> </a:t>
            </a:r>
            <a:r>
              <a:rPr lang="en-US" sz="2500" dirty="0" err="1"/>
              <a:t>dalam</a:t>
            </a:r>
            <a:r>
              <a:rPr lang="en-US" sz="2500" dirty="0"/>
              <a:t> </a:t>
            </a:r>
            <a:r>
              <a:rPr lang="en-US" sz="2500" dirty="0" err="1"/>
              <a:t>kurun</a:t>
            </a:r>
            <a:r>
              <a:rPr lang="en-US" sz="2500" dirty="0"/>
              <a:t> </a:t>
            </a:r>
            <a:r>
              <a:rPr lang="en-US" sz="2500" dirty="0" err="1"/>
              <a:t>waktu</a:t>
            </a:r>
            <a:r>
              <a:rPr lang="en-US" sz="2500" dirty="0"/>
              <a:t> yang </a:t>
            </a:r>
            <a:r>
              <a:rPr lang="en-US" sz="2500" dirty="0" err="1"/>
              <a:t>cukup</a:t>
            </a:r>
            <a:r>
              <a:rPr lang="en-US" sz="2500" dirty="0"/>
              <a:t> lama, </a:t>
            </a:r>
            <a:r>
              <a:rPr lang="en-US" sz="2500" dirty="0" err="1"/>
              <a:t>terdapat</a:t>
            </a:r>
            <a:r>
              <a:rPr lang="en-US" sz="2500" dirty="0"/>
              <a:t> </a:t>
            </a:r>
            <a:r>
              <a:rPr lang="en-US" sz="2500" dirty="0" err="1"/>
              <a:t>keanekaragaman</a:t>
            </a:r>
            <a:r>
              <a:rPr lang="en-US" sz="2500" dirty="0"/>
              <a:t> </a:t>
            </a:r>
            <a:r>
              <a:rPr lang="en-US" sz="2500" dirty="0" err="1"/>
              <a:t>spesies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komunitas</a:t>
            </a:r>
            <a:r>
              <a:rPr lang="en-US" sz="2500" dirty="0"/>
              <a:t> yang </a:t>
            </a:r>
            <a:r>
              <a:rPr lang="en-US" sz="2500" dirty="0" err="1"/>
              <a:t>lebih</a:t>
            </a:r>
            <a:r>
              <a:rPr lang="en-US" sz="2500" dirty="0"/>
              <a:t> </a:t>
            </a:r>
            <a:r>
              <a:rPr lang="en-US" sz="2500" dirty="0" err="1"/>
              <a:t>mantap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stabil</a:t>
            </a:r>
            <a:r>
              <a:rPr lang="en-US" sz="2500" dirty="0"/>
              <a:t> </a:t>
            </a:r>
            <a:r>
              <a:rPr lang="en-US" sz="2500" dirty="0" err="1"/>
              <a:t>daripada</a:t>
            </a:r>
            <a:r>
              <a:rPr lang="en-US" sz="2500" dirty="0"/>
              <a:t> di </a:t>
            </a:r>
            <a:r>
              <a:rPr lang="en-US" sz="2500" dirty="0" err="1"/>
              <a:t>sebuah</a:t>
            </a:r>
            <a:r>
              <a:rPr lang="en-US" sz="2500" dirty="0"/>
              <a:t> </a:t>
            </a:r>
            <a:r>
              <a:rPr lang="en-US" sz="2500" dirty="0" err="1"/>
              <a:t>sungai</a:t>
            </a:r>
            <a:r>
              <a:rPr lang="en-US" sz="2500" dirty="0"/>
              <a:t> yang </a:t>
            </a:r>
            <a:r>
              <a:rPr lang="en-US" sz="2500" dirty="0" err="1"/>
              <a:t>kecil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hanya</a:t>
            </a:r>
            <a:r>
              <a:rPr lang="en-US" sz="2500" dirty="0"/>
              <a:t> </a:t>
            </a:r>
            <a:r>
              <a:rPr lang="en-US" sz="2500" dirty="0" err="1"/>
              <a:t>berair</a:t>
            </a:r>
            <a:r>
              <a:rPr lang="en-US" sz="2500" dirty="0"/>
              <a:t> </a:t>
            </a:r>
            <a:r>
              <a:rPr lang="en-US" sz="2500" dirty="0" err="1"/>
              <a:t>pada</a:t>
            </a:r>
            <a:r>
              <a:rPr lang="en-US" sz="2500" dirty="0"/>
              <a:t> </a:t>
            </a:r>
            <a:r>
              <a:rPr lang="en-US" sz="2500" dirty="0" err="1"/>
              <a:t>musim</a:t>
            </a:r>
            <a:r>
              <a:rPr lang="en-US" sz="2500" dirty="0"/>
              <a:t> </a:t>
            </a:r>
            <a:r>
              <a:rPr lang="en-US" sz="2500" dirty="0" err="1"/>
              <a:t>penghujan</a:t>
            </a:r>
            <a:r>
              <a:rPr lang="en-US" sz="2500" dirty="0"/>
              <a:t> </a:t>
            </a:r>
            <a:r>
              <a:rPr lang="en-US" sz="2500" dirty="0" err="1"/>
              <a:t>saja</a:t>
            </a:r>
            <a:r>
              <a:rPr lang="en-US" sz="2500" dirty="0" smtClean="0"/>
              <a:t>.</a:t>
            </a:r>
            <a:endParaRPr lang="en-US" sz="2500" dirty="0"/>
          </a:p>
          <a:p>
            <a:pPr marL="685800" indent="0">
              <a:buNone/>
            </a:pP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925839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500" dirty="0" err="1">
                <a:solidFill>
                  <a:srgbClr val="000000"/>
                </a:solidFill>
                <a:latin typeface="Comic Sans MS"/>
              </a:rPr>
              <a:t>Asas</a:t>
            </a:r>
            <a:r>
              <a:rPr lang="en-US" sz="2500" dirty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US" sz="2500" dirty="0" smtClean="0">
                <a:solidFill>
                  <a:srgbClr val="000000"/>
                </a:solidFill>
                <a:latin typeface="Comic Sans MS"/>
              </a:rPr>
              <a:t>8</a:t>
            </a:r>
            <a:endParaRPr lang="en-US" sz="2500" dirty="0">
              <a:solidFill>
                <a:srgbClr val="000000"/>
              </a:solidFill>
              <a:latin typeface="Comic Sans MS"/>
            </a:endParaRPr>
          </a:p>
          <a:p>
            <a:pPr indent="0">
              <a:buNone/>
            </a:pPr>
            <a:r>
              <a:rPr lang="en-US" sz="2500" dirty="0" err="1"/>
              <a:t>Bahwa</a:t>
            </a:r>
            <a:r>
              <a:rPr lang="en-US" sz="2500" dirty="0"/>
              <a:t> </a:t>
            </a:r>
            <a:r>
              <a:rPr lang="en-US" sz="2500" dirty="0" err="1"/>
              <a:t>sebuah</a:t>
            </a:r>
            <a:r>
              <a:rPr lang="en-US" sz="2500" dirty="0"/>
              <a:t> habitat (</a:t>
            </a:r>
            <a:r>
              <a:rPr lang="en-US" sz="2500" dirty="0" err="1"/>
              <a:t>lingkungan</a:t>
            </a:r>
            <a:r>
              <a:rPr lang="en-US" sz="2500" dirty="0"/>
              <a:t> </a:t>
            </a:r>
            <a:r>
              <a:rPr lang="en-US" sz="2500" dirty="0" err="1"/>
              <a:t>hidup</a:t>
            </a:r>
            <a:r>
              <a:rPr lang="en-US" sz="2500" dirty="0"/>
              <a:t>) </a:t>
            </a:r>
            <a:r>
              <a:rPr lang="en-US" sz="2500" dirty="0" err="1"/>
              <a:t>itu</a:t>
            </a:r>
            <a:r>
              <a:rPr lang="en-US" sz="2500" dirty="0"/>
              <a:t> </a:t>
            </a:r>
            <a:r>
              <a:rPr lang="en-US" sz="2500" dirty="0" err="1"/>
              <a:t>dapat</a:t>
            </a:r>
            <a:r>
              <a:rPr lang="en-US" sz="2500" dirty="0"/>
              <a:t> </a:t>
            </a:r>
            <a:r>
              <a:rPr lang="en-US" sz="2500" dirty="0" err="1"/>
              <a:t>jenuh</a:t>
            </a:r>
            <a:r>
              <a:rPr lang="en-US" sz="2500" dirty="0"/>
              <a:t> </a:t>
            </a:r>
            <a:r>
              <a:rPr lang="en-US" sz="2500" dirty="0" err="1"/>
              <a:t>atau</a:t>
            </a:r>
            <a:r>
              <a:rPr lang="en-US" sz="2500" dirty="0"/>
              <a:t> </a:t>
            </a:r>
            <a:r>
              <a:rPr lang="en-US" sz="2500" dirty="0" err="1"/>
              <a:t>tidak</a:t>
            </a:r>
            <a:r>
              <a:rPr lang="en-US" sz="2500" dirty="0"/>
              <a:t> </a:t>
            </a:r>
            <a:r>
              <a:rPr lang="en-US" sz="2500" dirty="0" err="1"/>
              <a:t>oleh</a:t>
            </a:r>
            <a:r>
              <a:rPr lang="en-US" sz="2500" dirty="0"/>
              <a:t> </a:t>
            </a:r>
            <a:r>
              <a:rPr lang="en-US" sz="2500" dirty="0" err="1"/>
              <a:t>keanekaragaman</a:t>
            </a:r>
            <a:r>
              <a:rPr lang="en-US" sz="2500" dirty="0"/>
              <a:t> </a:t>
            </a:r>
            <a:r>
              <a:rPr lang="en-US" sz="2500" dirty="0" err="1"/>
              <a:t>takson</a:t>
            </a:r>
            <a:r>
              <a:rPr lang="en-US" sz="2500" dirty="0"/>
              <a:t>. Hal </a:t>
            </a:r>
            <a:r>
              <a:rPr lang="en-US" sz="2500" dirty="0" err="1"/>
              <a:t>itu</a:t>
            </a:r>
            <a:r>
              <a:rPr lang="en-US" sz="2500" dirty="0"/>
              <a:t> </a:t>
            </a:r>
            <a:r>
              <a:rPr lang="en-US" sz="2500" dirty="0" err="1"/>
              <a:t>bergantung</a:t>
            </a:r>
            <a:r>
              <a:rPr lang="en-US" sz="2500" dirty="0"/>
              <a:t> </a:t>
            </a:r>
            <a:r>
              <a:rPr lang="en-US" sz="2500" dirty="0" err="1"/>
              <a:t>kepada</a:t>
            </a:r>
            <a:r>
              <a:rPr lang="en-US" sz="2500" dirty="0"/>
              <a:t> </a:t>
            </a:r>
            <a:r>
              <a:rPr lang="en-US" sz="2500" dirty="0" err="1"/>
              <a:t>bagaimana</a:t>
            </a:r>
            <a:r>
              <a:rPr lang="en-US" sz="2500" dirty="0"/>
              <a:t> niche </a:t>
            </a:r>
            <a:r>
              <a:rPr lang="en-US" sz="2500" dirty="0" err="1"/>
              <a:t>dalam</a:t>
            </a:r>
            <a:r>
              <a:rPr lang="en-US" sz="2500" dirty="0"/>
              <a:t> </a:t>
            </a:r>
            <a:r>
              <a:rPr lang="en-US" sz="2500" dirty="0" err="1"/>
              <a:t>lingkungan</a:t>
            </a:r>
            <a:r>
              <a:rPr lang="en-US" sz="2500" dirty="0"/>
              <a:t> </a:t>
            </a:r>
            <a:r>
              <a:rPr lang="en-US" sz="2500" dirty="0" err="1"/>
              <a:t>hidup</a:t>
            </a:r>
            <a:r>
              <a:rPr lang="en-US" sz="2500" dirty="0"/>
              <a:t> </a:t>
            </a:r>
            <a:r>
              <a:rPr lang="en-US" sz="2500" dirty="0" err="1"/>
              <a:t>itu</a:t>
            </a:r>
            <a:r>
              <a:rPr lang="en-US" sz="2500" dirty="0"/>
              <a:t> </a:t>
            </a:r>
            <a:r>
              <a:rPr lang="en-US" sz="2500" dirty="0" err="1"/>
              <a:t>dapat</a:t>
            </a:r>
            <a:r>
              <a:rPr lang="en-US" sz="2500" dirty="0"/>
              <a:t> </a:t>
            </a:r>
            <a:r>
              <a:rPr lang="en-US" sz="2500" dirty="0" err="1"/>
              <a:t>memisahkan</a:t>
            </a:r>
            <a:r>
              <a:rPr lang="en-US" sz="2500" dirty="0"/>
              <a:t> </a:t>
            </a:r>
            <a:r>
              <a:rPr lang="en-US" sz="2500" dirty="0" err="1"/>
              <a:t>takson</a:t>
            </a:r>
            <a:r>
              <a:rPr lang="en-US" sz="2500" dirty="0"/>
              <a:t> </a:t>
            </a:r>
            <a:r>
              <a:rPr lang="en-US" sz="2500" dirty="0" err="1"/>
              <a:t>lingkungan</a:t>
            </a:r>
            <a:r>
              <a:rPr lang="en-US" sz="2500" dirty="0"/>
              <a:t> </a:t>
            </a:r>
            <a:r>
              <a:rPr lang="en-US" sz="2500" dirty="0" err="1"/>
              <a:t>tersebut</a:t>
            </a:r>
            <a:r>
              <a:rPr lang="en-US" sz="2500" dirty="0" smtClean="0"/>
              <a:t>.</a:t>
            </a:r>
          </a:p>
          <a:p>
            <a:pPr marL="685800"/>
            <a:r>
              <a:rPr lang="en-US" sz="2500" dirty="0" err="1"/>
              <a:t>Tiap</a:t>
            </a:r>
            <a:r>
              <a:rPr lang="en-US" sz="2500" dirty="0"/>
              <a:t> </a:t>
            </a:r>
            <a:r>
              <a:rPr lang="en-US" sz="2500" dirty="0" err="1"/>
              <a:t>spesies</a:t>
            </a:r>
            <a:r>
              <a:rPr lang="en-US" sz="2500" dirty="0"/>
              <a:t> </a:t>
            </a:r>
            <a:r>
              <a:rPr lang="en-US" sz="2500" dirty="0" err="1"/>
              <a:t>memiliki</a:t>
            </a:r>
            <a:r>
              <a:rPr lang="en-US" sz="2500" dirty="0"/>
              <a:t> </a:t>
            </a:r>
            <a:r>
              <a:rPr lang="en-US" sz="2500" dirty="0" err="1"/>
              <a:t>memiliki</a:t>
            </a:r>
            <a:r>
              <a:rPr lang="en-US" sz="2500" dirty="0"/>
              <a:t> </a:t>
            </a:r>
            <a:r>
              <a:rPr lang="en-US" sz="2500" dirty="0" err="1"/>
              <a:t>keperluan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fungsi</a:t>
            </a:r>
            <a:r>
              <a:rPr lang="en-US" sz="2500" dirty="0"/>
              <a:t> </a:t>
            </a:r>
            <a:r>
              <a:rPr lang="en-US" sz="2500" dirty="0" err="1"/>
              <a:t>masing-masing</a:t>
            </a:r>
            <a:r>
              <a:rPr lang="en-US" sz="2500" dirty="0"/>
              <a:t> di </a:t>
            </a:r>
            <a:r>
              <a:rPr lang="en-US" sz="2500" dirty="0" err="1"/>
              <a:t>alam</a:t>
            </a:r>
            <a:endParaRPr lang="en-US" sz="2500" dirty="0"/>
          </a:p>
          <a:p>
            <a:pPr marL="685800"/>
            <a:r>
              <a:rPr lang="en-US" sz="2500" dirty="0" err="1" smtClean="0"/>
              <a:t>Suatu</a:t>
            </a:r>
            <a:r>
              <a:rPr lang="en-US" sz="2500" dirty="0" smtClean="0"/>
              <a:t> </a:t>
            </a:r>
            <a:r>
              <a:rPr lang="en-US" sz="2500" dirty="0" err="1"/>
              <a:t>makhluk</a:t>
            </a:r>
            <a:r>
              <a:rPr lang="en-US" sz="2500" dirty="0"/>
              <a:t> </a:t>
            </a:r>
            <a:r>
              <a:rPr lang="en-US" sz="2500" dirty="0" err="1"/>
              <a:t>hidup</a:t>
            </a:r>
            <a:r>
              <a:rPr lang="en-US" sz="2500" dirty="0"/>
              <a:t> yang </a:t>
            </a:r>
            <a:r>
              <a:rPr lang="en-US" sz="2500" dirty="0" err="1"/>
              <a:t>mempunyai</a:t>
            </a:r>
            <a:r>
              <a:rPr lang="en-US" sz="2500" dirty="0"/>
              <a:t> </a:t>
            </a:r>
            <a:r>
              <a:rPr lang="en-US" sz="2500" dirty="0" err="1"/>
              <a:t>keperluan</a:t>
            </a:r>
            <a:r>
              <a:rPr lang="en-US" sz="2500" dirty="0"/>
              <a:t> yang </a:t>
            </a:r>
            <a:r>
              <a:rPr lang="en-US" sz="2500" dirty="0" err="1"/>
              <a:t>berbeda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fungsi</a:t>
            </a:r>
            <a:r>
              <a:rPr lang="en-US" sz="2500" dirty="0"/>
              <a:t> yang </a:t>
            </a:r>
            <a:r>
              <a:rPr lang="en-US" sz="2500" dirty="0" err="1"/>
              <a:t>berbeda</a:t>
            </a:r>
            <a:r>
              <a:rPr lang="en-US" sz="2500" dirty="0"/>
              <a:t> di </a:t>
            </a:r>
            <a:r>
              <a:rPr lang="en-US" sz="2500" dirty="0" err="1"/>
              <a:t>alam</a:t>
            </a:r>
            <a:r>
              <a:rPr lang="en-US" sz="2500" dirty="0"/>
              <a:t>, </a:t>
            </a:r>
            <a:r>
              <a:rPr lang="en-US" sz="2500" dirty="0" err="1"/>
              <a:t>maka</a:t>
            </a:r>
            <a:r>
              <a:rPr lang="en-US" sz="2500" dirty="0"/>
              <a:t> </a:t>
            </a:r>
            <a:r>
              <a:rPr lang="en-US" sz="2500" dirty="0" err="1"/>
              <a:t>kecenderungan</a:t>
            </a:r>
            <a:r>
              <a:rPr lang="en-US" sz="2500" dirty="0"/>
              <a:t> </a:t>
            </a:r>
            <a:r>
              <a:rPr lang="en-US" sz="2500" dirty="0" err="1"/>
              <a:t>akan</a:t>
            </a:r>
            <a:r>
              <a:rPr lang="en-US" sz="2500" dirty="0"/>
              <a:t> </a:t>
            </a:r>
            <a:r>
              <a:rPr lang="en-US" sz="2500" dirty="0" err="1"/>
              <a:t>terjadi</a:t>
            </a:r>
            <a:r>
              <a:rPr lang="en-US" sz="2500" dirty="0"/>
              <a:t> </a:t>
            </a:r>
            <a:r>
              <a:rPr lang="en-US" sz="2500" dirty="0" err="1"/>
              <a:t>adanya</a:t>
            </a:r>
            <a:r>
              <a:rPr lang="en-US" sz="2500" dirty="0"/>
              <a:t> </a:t>
            </a:r>
            <a:r>
              <a:rPr lang="en-US" sz="2500" dirty="0" err="1"/>
              <a:t>hidup</a:t>
            </a:r>
            <a:r>
              <a:rPr lang="en-US" sz="2500" dirty="0"/>
              <a:t> </a:t>
            </a:r>
            <a:r>
              <a:rPr lang="en-US" sz="2500" dirty="0" err="1"/>
              <a:t>berdampingan</a:t>
            </a:r>
            <a:r>
              <a:rPr lang="en-US" sz="2500" dirty="0"/>
              <a:t> </a:t>
            </a:r>
            <a:r>
              <a:rPr lang="en-US" sz="2500" dirty="0" err="1"/>
              <a:t>tanpa</a:t>
            </a:r>
            <a:r>
              <a:rPr lang="en-US" sz="2500" dirty="0"/>
              <a:t> </a:t>
            </a:r>
            <a:r>
              <a:rPr lang="en-US" sz="2500" dirty="0" err="1"/>
              <a:t>persaingan</a:t>
            </a:r>
            <a:r>
              <a:rPr lang="en-US" sz="2500" dirty="0" smtClean="0"/>
              <a:t>.</a:t>
            </a:r>
          </a:p>
          <a:p>
            <a:pPr marL="685800" indent="0">
              <a:buNone/>
            </a:pPr>
            <a:r>
              <a:rPr lang="en-US" sz="2500" dirty="0" err="1" smtClean="0"/>
              <a:t>Contoh</a:t>
            </a:r>
            <a:endParaRPr lang="en-US" sz="2500" dirty="0" smtClean="0"/>
          </a:p>
          <a:p>
            <a:pPr marL="685800" indent="0">
              <a:buNone/>
            </a:pPr>
            <a:r>
              <a:rPr lang="en-US" sz="2500" dirty="0" err="1"/>
              <a:t>Singa</a:t>
            </a:r>
            <a:r>
              <a:rPr lang="en-US" sz="2500" dirty="0"/>
              <a:t> yang </a:t>
            </a:r>
            <a:r>
              <a:rPr lang="en-US" sz="2500" dirty="0" err="1"/>
              <a:t>memakan</a:t>
            </a:r>
            <a:r>
              <a:rPr lang="en-US" sz="2500" dirty="0"/>
              <a:t> </a:t>
            </a:r>
            <a:r>
              <a:rPr lang="en-US" sz="2500" dirty="0" err="1"/>
              <a:t>daging</a:t>
            </a:r>
            <a:r>
              <a:rPr lang="en-US" sz="2500" dirty="0"/>
              <a:t> yang </a:t>
            </a:r>
            <a:r>
              <a:rPr lang="en-US" sz="2500" dirty="0" err="1"/>
              <a:t>hidup</a:t>
            </a:r>
            <a:r>
              <a:rPr lang="en-US" sz="2500" dirty="0"/>
              <a:t> </a:t>
            </a:r>
            <a:r>
              <a:rPr lang="en-US" sz="2500" dirty="0" err="1"/>
              <a:t>berdampingan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harimau</a:t>
            </a:r>
            <a:r>
              <a:rPr lang="en-US" sz="2500" dirty="0"/>
              <a:t> yang </a:t>
            </a:r>
            <a:r>
              <a:rPr lang="en-US" sz="2500" dirty="0" err="1"/>
              <a:t>memakan</a:t>
            </a:r>
            <a:r>
              <a:rPr lang="en-US" sz="2500" dirty="0"/>
              <a:t> </a:t>
            </a:r>
            <a:r>
              <a:rPr lang="en-US" sz="2500" dirty="0" err="1"/>
              <a:t>daging</a:t>
            </a:r>
            <a:r>
              <a:rPr lang="en-US" sz="2500" dirty="0"/>
              <a:t> </a:t>
            </a:r>
            <a:r>
              <a:rPr lang="en-US" sz="2500" dirty="0" err="1"/>
              <a:t>juga</a:t>
            </a:r>
            <a:r>
              <a:rPr lang="en-US" sz="2500" dirty="0"/>
              <a:t>.</a:t>
            </a:r>
            <a:endParaRPr lang="en-US" sz="2500" dirty="0" smtClean="0"/>
          </a:p>
          <a:p>
            <a:pPr marL="685800" indent="0">
              <a:buNone/>
            </a:pP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30620715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500" dirty="0" err="1">
                <a:solidFill>
                  <a:srgbClr val="000000"/>
                </a:solidFill>
                <a:latin typeface="Comic Sans MS"/>
              </a:rPr>
              <a:t>Asas</a:t>
            </a:r>
            <a:r>
              <a:rPr lang="en-US" sz="2500" dirty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US" sz="2500" dirty="0" smtClean="0">
                <a:solidFill>
                  <a:srgbClr val="000000"/>
                </a:solidFill>
                <a:latin typeface="Comic Sans MS"/>
              </a:rPr>
              <a:t>9</a:t>
            </a:r>
            <a:endParaRPr lang="en-US" sz="2500" dirty="0">
              <a:solidFill>
                <a:srgbClr val="000000"/>
              </a:solidFill>
              <a:latin typeface="Comic Sans MS"/>
            </a:endParaRPr>
          </a:p>
          <a:p>
            <a:pPr indent="0">
              <a:buNone/>
            </a:pPr>
            <a:r>
              <a:rPr lang="en-US" sz="2500" dirty="0" err="1"/>
              <a:t>Keanekaragaman</a:t>
            </a:r>
            <a:r>
              <a:rPr lang="en-US" sz="2500" dirty="0"/>
              <a:t> </a:t>
            </a:r>
            <a:r>
              <a:rPr lang="en-US" sz="2500" dirty="0" err="1"/>
              <a:t>komunitas</a:t>
            </a:r>
            <a:r>
              <a:rPr lang="en-US" sz="2500" dirty="0"/>
              <a:t> </a:t>
            </a:r>
            <a:r>
              <a:rPr lang="en-US" sz="2500" dirty="0" err="1"/>
              <a:t>apa</a:t>
            </a:r>
            <a:r>
              <a:rPr lang="en-US" sz="2500" dirty="0"/>
              <a:t> </a:t>
            </a:r>
            <a:r>
              <a:rPr lang="en-US" sz="2500" dirty="0" err="1"/>
              <a:t>saja</a:t>
            </a:r>
            <a:r>
              <a:rPr lang="en-US" sz="2500" dirty="0"/>
              <a:t> </a:t>
            </a:r>
            <a:r>
              <a:rPr lang="en-US" sz="2500" dirty="0" err="1"/>
              <a:t>sebanding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biomassa</a:t>
            </a:r>
            <a:r>
              <a:rPr lang="en-US" sz="2500" dirty="0"/>
              <a:t> </a:t>
            </a:r>
            <a:r>
              <a:rPr lang="en-US" sz="2500" dirty="0" err="1"/>
              <a:t>dibagi</a:t>
            </a:r>
            <a:r>
              <a:rPr lang="en-US" sz="2500" dirty="0"/>
              <a:t> </a:t>
            </a:r>
            <a:r>
              <a:rPr lang="en-US" sz="2500" dirty="0" err="1"/>
              <a:t>produktivitasnya</a:t>
            </a:r>
            <a:r>
              <a:rPr lang="en-US" sz="2500" dirty="0" smtClean="0"/>
              <a:t>.</a:t>
            </a:r>
          </a:p>
          <a:p>
            <a:pPr marL="685800"/>
            <a:r>
              <a:rPr lang="en-US" sz="2500" dirty="0" err="1"/>
              <a:t>Dalam</a:t>
            </a:r>
            <a:r>
              <a:rPr lang="en-US" sz="2500" dirty="0"/>
              <a:t> </a:t>
            </a:r>
            <a:r>
              <a:rPr lang="en-US" sz="2500" dirty="0" err="1"/>
              <a:t>sebuah</a:t>
            </a:r>
            <a:r>
              <a:rPr lang="en-US" sz="2500" dirty="0"/>
              <a:t> </a:t>
            </a:r>
            <a:r>
              <a:rPr lang="en-US" sz="2500" dirty="0" err="1"/>
              <a:t>sistem</a:t>
            </a:r>
            <a:r>
              <a:rPr lang="en-US" sz="2500" dirty="0"/>
              <a:t> </a:t>
            </a:r>
            <a:r>
              <a:rPr lang="en-US" sz="2500" dirty="0" err="1"/>
              <a:t>biologi</a:t>
            </a:r>
            <a:r>
              <a:rPr lang="en-US" sz="2500" dirty="0"/>
              <a:t>,  </a:t>
            </a:r>
            <a:r>
              <a:rPr lang="en-US" sz="2500" dirty="0" err="1"/>
              <a:t>ada</a:t>
            </a:r>
            <a:r>
              <a:rPr lang="en-US" sz="2500" dirty="0"/>
              <a:t> </a:t>
            </a:r>
            <a:r>
              <a:rPr lang="en-US" sz="2500" dirty="0" err="1"/>
              <a:t>sebuah</a:t>
            </a:r>
            <a:r>
              <a:rPr lang="en-US" sz="2500" dirty="0"/>
              <a:t> </a:t>
            </a:r>
            <a:r>
              <a:rPr lang="en-US" sz="2500" dirty="0" err="1"/>
              <a:t>hubungan</a:t>
            </a:r>
            <a:r>
              <a:rPr lang="en-US" sz="2500" dirty="0"/>
              <a:t> </a:t>
            </a:r>
            <a:r>
              <a:rPr lang="en-US" sz="2500" dirty="0" err="1"/>
              <a:t>antara</a:t>
            </a:r>
            <a:r>
              <a:rPr lang="en-US" sz="2500" dirty="0"/>
              <a:t> </a:t>
            </a:r>
            <a:r>
              <a:rPr lang="en-US" sz="2500" dirty="0" err="1"/>
              <a:t>biomassa</a:t>
            </a:r>
            <a:r>
              <a:rPr lang="en-US" sz="2500" dirty="0"/>
              <a:t>, </a:t>
            </a:r>
            <a:r>
              <a:rPr lang="en-US" sz="2500" dirty="0" err="1"/>
              <a:t>aliran</a:t>
            </a:r>
            <a:r>
              <a:rPr lang="en-US" sz="2500" dirty="0"/>
              <a:t> </a:t>
            </a:r>
            <a:r>
              <a:rPr lang="en-US" sz="2500" dirty="0" err="1"/>
              <a:t>energi</a:t>
            </a:r>
            <a:r>
              <a:rPr lang="en-US" sz="2500" dirty="0"/>
              <a:t>,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keanekaragaman</a:t>
            </a:r>
            <a:r>
              <a:rPr lang="en-US" sz="2500" dirty="0"/>
              <a:t>.</a:t>
            </a:r>
          </a:p>
          <a:p>
            <a:pPr marL="685800"/>
            <a:r>
              <a:rPr lang="en-US" sz="2500" dirty="0" err="1" smtClean="0"/>
              <a:t>Bila</a:t>
            </a:r>
            <a:r>
              <a:rPr lang="en-US" sz="2500" dirty="0" smtClean="0"/>
              <a:t> </a:t>
            </a:r>
            <a:r>
              <a:rPr lang="en-US" sz="2500" dirty="0" err="1"/>
              <a:t>sebuah</a:t>
            </a:r>
            <a:r>
              <a:rPr lang="en-US" sz="2500" dirty="0"/>
              <a:t> system </a:t>
            </a:r>
            <a:r>
              <a:rPr lang="en-US" sz="2500" dirty="0" err="1"/>
              <a:t>menyimpan</a:t>
            </a:r>
            <a:r>
              <a:rPr lang="en-US" sz="2500" dirty="0"/>
              <a:t> </a:t>
            </a:r>
            <a:r>
              <a:rPr lang="en-US" sz="2500" dirty="0" err="1"/>
              <a:t>biomassa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mengandung</a:t>
            </a:r>
            <a:r>
              <a:rPr lang="en-US" sz="2500" dirty="0"/>
              <a:t> </a:t>
            </a:r>
            <a:r>
              <a:rPr lang="en-US" sz="2500" dirty="0" err="1"/>
              <a:t>aliran</a:t>
            </a:r>
            <a:r>
              <a:rPr lang="en-US" sz="2500" dirty="0"/>
              <a:t> </a:t>
            </a:r>
            <a:r>
              <a:rPr lang="en-US" sz="2500" dirty="0" err="1"/>
              <a:t>energi</a:t>
            </a:r>
            <a:r>
              <a:rPr lang="en-US" sz="2500" dirty="0"/>
              <a:t> yang </a:t>
            </a:r>
            <a:r>
              <a:rPr lang="en-US" sz="2500" dirty="0" err="1"/>
              <a:t>berasosiasi</a:t>
            </a:r>
            <a:r>
              <a:rPr lang="en-US" sz="2500" dirty="0"/>
              <a:t> </a:t>
            </a:r>
            <a:r>
              <a:rPr lang="en-US" sz="2500" dirty="0" err="1"/>
              <a:t>sebanding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aliran</a:t>
            </a:r>
            <a:r>
              <a:rPr lang="en-US" sz="2500" dirty="0"/>
              <a:t> </a:t>
            </a:r>
            <a:r>
              <a:rPr lang="en-US" sz="2500" dirty="0" err="1"/>
              <a:t>materinya</a:t>
            </a:r>
            <a:r>
              <a:rPr lang="en-US" sz="2500" dirty="0"/>
              <a:t>,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materi</a:t>
            </a:r>
            <a:r>
              <a:rPr lang="en-US" sz="2500" dirty="0"/>
              <a:t> </a:t>
            </a:r>
            <a:r>
              <a:rPr lang="en-US" sz="2500" dirty="0" err="1"/>
              <a:t>itu</a:t>
            </a:r>
            <a:r>
              <a:rPr lang="en-US" sz="2500" dirty="0"/>
              <a:t> </a:t>
            </a:r>
            <a:r>
              <a:rPr lang="en-US" sz="2500" dirty="0" err="1"/>
              <a:t>bebas</a:t>
            </a:r>
            <a:r>
              <a:rPr lang="en-US" sz="2500" dirty="0"/>
              <a:t> </a:t>
            </a:r>
            <a:r>
              <a:rPr lang="en-US" sz="2500" dirty="0" err="1"/>
              <a:t>tukar-menukar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materi</a:t>
            </a:r>
            <a:r>
              <a:rPr lang="en-US" sz="2500" dirty="0"/>
              <a:t> yang </a:t>
            </a:r>
            <a:r>
              <a:rPr lang="en-US" sz="2500" dirty="0" err="1"/>
              <a:t>disimpan</a:t>
            </a:r>
            <a:r>
              <a:rPr lang="en-US" sz="2500" dirty="0"/>
              <a:t>, </a:t>
            </a:r>
            <a:r>
              <a:rPr lang="en-US" sz="2500" dirty="0" err="1"/>
              <a:t>maka</a:t>
            </a:r>
            <a:r>
              <a:rPr lang="en-US" sz="2500" dirty="0"/>
              <a:t> </a:t>
            </a:r>
            <a:r>
              <a:rPr lang="en-US" sz="2500" dirty="0" err="1"/>
              <a:t>jumlah</a:t>
            </a:r>
            <a:r>
              <a:rPr lang="en-US" sz="2500" dirty="0"/>
              <a:t> </a:t>
            </a:r>
            <a:r>
              <a:rPr lang="en-US" sz="2500" dirty="0" err="1"/>
              <a:t>waktu</a:t>
            </a:r>
            <a:r>
              <a:rPr lang="en-US" sz="2500" dirty="0"/>
              <a:t> rata-rata </a:t>
            </a:r>
            <a:r>
              <a:rPr lang="en-US" sz="2500" dirty="0" err="1"/>
              <a:t>dapat</a:t>
            </a:r>
            <a:r>
              <a:rPr lang="en-US" sz="2500" dirty="0"/>
              <a:t> </a:t>
            </a:r>
            <a:r>
              <a:rPr lang="en-US" sz="2500" dirty="0" err="1"/>
              <a:t>dinyatakan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hasil</a:t>
            </a:r>
            <a:r>
              <a:rPr lang="en-US" sz="2500" dirty="0"/>
              <a:t> kali </a:t>
            </a:r>
            <a:r>
              <a:rPr lang="en-US" sz="2500" dirty="0" err="1"/>
              <a:t>sebuah</a:t>
            </a:r>
            <a:r>
              <a:rPr lang="en-US" sz="2500" dirty="0"/>
              <a:t> </a:t>
            </a:r>
            <a:r>
              <a:rPr lang="en-US" sz="2500" dirty="0" err="1"/>
              <a:t>koifisien</a:t>
            </a:r>
            <a:r>
              <a:rPr lang="en-US" sz="2500" dirty="0"/>
              <a:t> </a:t>
            </a:r>
            <a:r>
              <a:rPr lang="en-US" sz="2500" dirty="0" err="1"/>
              <a:t>tetapan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hasil</a:t>
            </a:r>
            <a:r>
              <a:rPr lang="en-US" sz="2500" dirty="0"/>
              <a:t> </a:t>
            </a:r>
            <a:r>
              <a:rPr lang="en-US" sz="2500" dirty="0" err="1"/>
              <a:t>bagi</a:t>
            </a:r>
            <a:r>
              <a:rPr lang="en-US" sz="2500" dirty="0"/>
              <a:t> </a:t>
            </a:r>
            <a:r>
              <a:rPr lang="en-US" sz="2500" dirty="0" err="1"/>
              <a:t>antara</a:t>
            </a:r>
            <a:r>
              <a:rPr lang="en-US" sz="2500" dirty="0"/>
              <a:t> </a:t>
            </a:r>
            <a:r>
              <a:rPr lang="en-US" sz="2500" dirty="0" err="1"/>
              <a:t>biomassa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produktivitas</a:t>
            </a:r>
            <a:r>
              <a:rPr lang="en-US" sz="2500" dirty="0"/>
              <a:t> </a:t>
            </a:r>
            <a:r>
              <a:rPr lang="en-US" sz="2500" dirty="0" err="1"/>
              <a:t>energi</a:t>
            </a:r>
            <a:r>
              <a:rPr lang="en-US" sz="2500" dirty="0"/>
              <a:t>.</a:t>
            </a:r>
            <a:endParaRPr lang="en-US" sz="2500" dirty="0" smtClean="0"/>
          </a:p>
          <a:p>
            <a:pPr marL="685800" indent="0">
              <a:buNone/>
            </a:pPr>
            <a:endParaRPr lang="en-US" sz="25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C. Asas-asas </a:t>
            </a:r>
            <a:r>
              <a:rPr lang="pt-BR" b="1" dirty="0"/>
              <a:t>mengenai </a:t>
            </a:r>
            <a:r>
              <a:rPr lang="pt-BR" b="1" dirty="0" smtClean="0"/>
              <a:t>Stabilitas Ekosistem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842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Pengetahuan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en-US" dirty="0" err="1" smtClean="0"/>
              <a:t>praduga</a:t>
            </a:r>
            <a:r>
              <a:rPr lang="en-US" dirty="0" smtClean="0"/>
              <a:t>”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b="1" dirty="0" err="1" smtClean="0"/>
              <a:t>Hipotesis</a:t>
            </a:r>
            <a:endParaRPr lang="en-US" b="1" dirty="0" smtClean="0"/>
          </a:p>
          <a:p>
            <a:r>
              <a:rPr lang="en-US" dirty="0" err="1"/>
              <a:t>Hipotesis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diujicoba</a:t>
            </a:r>
            <a:r>
              <a:rPr lang="en-US" dirty="0"/>
              <a:t> </a:t>
            </a:r>
            <a:r>
              <a:rPr lang="en-US" dirty="0" err="1"/>
              <a:t>kebenarannya</a:t>
            </a:r>
            <a:r>
              <a:rPr lang="en-US" dirty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fi-FI" dirty="0" smtClean="0"/>
              <a:t>dilakukan </a:t>
            </a:r>
            <a:r>
              <a:rPr lang="fi-FI" dirty="0"/>
              <a:t>penyamarataan kesimpulan secara umum </a:t>
            </a:r>
            <a:r>
              <a:rPr lang="en-US" dirty="0" err="1" smtClean="0"/>
              <a:t>kebenarannya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b="1" dirty="0" err="1" smtClean="0"/>
              <a:t>Asas</a:t>
            </a:r>
            <a:endParaRPr lang="en-US" b="1" dirty="0" smtClean="0"/>
          </a:p>
          <a:p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: </a:t>
            </a:r>
          </a:p>
          <a:p>
            <a:pPr marL="0" indent="0">
              <a:buNone/>
            </a:pPr>
            <a:r>
              <a:rPr lang="en-US" dirty="0" smtClean="0"/>
              <a:t>	a. </a:t>
            </a:r>
            <a:r>
              <a:rPr lang="en-US" dirty="0" err="1" smtClean="0"/>
              <a:t>pengamatan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b. </a:t>
            </a:r>
            <a:r>
              <a:rPr lang="en-US" dirty="0" err="1" smtClean="0"/>
              <a:t>penelaahan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c. </a:t>
            </a:r>
            <a:r>
              <a:rPr lang="en-US" dirty="0" err="1" smtClean="0"/>
              <a:t>penelitian</a:t>
            </a:r>
            <a:endParaRPr lang="en-US" dirty="0" smtClean="0"/>
          </a:p>
          <a:p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b="1" dirty="0" err="1" smtClean="0"/>
              <a:t>Landasan</a:t>
            </a:r>
            <a:r>
              <a:rPr lang="en-US" b="1" dirty="0" smtClean="0"/>
              <a:t> </a:t>
            </a:r>
            <a:r>
              <a:rPr lang="en-US" b="1" dirty="0" err="1" smtClean="0"/>
              <a:t>Pengetahuan</a:t>
            </a:r>
            <a:r>
              <a:rPr lang="en-US" dirty="0"/>
              <a:t> </a:t>
            </a:r>
            <a:r>
              <a:rPr lang="en-US" dirty="0" smtClean="0"/>
              <a:t>,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.</a:t>
            </a:r>
          </a:p>
          <a:p>
            <a:r>
              <a:rPr lang="en-US" dirty="0" err="1"/>
              <a:t>Asas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jenuh</a:t>
            </a:r>
            <a:r>
              <a:rPr lang="en-US" dirty="0"/>
              <a:t> </a:t>
            </a:r>
            <a:r>
              <a:rPr lang="en-US" dirty="0" err="1"/>
              <a:t>diujicoba</a:t>
            </a:r>
            <a:r>
              <a:rPr lang="en-US" dirty="0"/>
              <a:t> </a:t>
            </a:r>
            <a:r>
              <a:rPr lang="en-US" dirty="0" err="1" smtClean="0"/>
              <a:t>kebenarannya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b="1" dirty="0" err="1" smtClean="0"/>
              <a:t>Teori</a:t>
            </a:r>
            <a:endParaRPr lang="en-US" dirty="0"/>
          </a:p>
          <a:p>
            <a:r>
              <a:rPr lang="sv-SE" dirty="0"/>
              <a:t>Teori yang kebenarannya berlaku secara universal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konsisten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b="1" dirty="0" err="1" smtClean="0"/>
              <a:t>Hukum</a:t>
            </a:r>
            <a:endParaRPr lang="en-US" b="1" dirty="0" smtClean="0"/>
          </a:p>
          <a:p>
            <a:r>
              <a:rPr lang="en-US" b="1" dirty="0" err="1"/>
              <a:t>Asas</a:t>
            </a:r>
            <a:r>
              <a:rPr lang="en-US" b="1" dirty="0"/>
              <a:t> = </a:t>
            </a:r>
            <a:r>
              <a:rPr lang="en-US" b="1" dirty="0" err="1"/>
              <a:t>Prinsip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4602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>
            <a:noAutofit/>
          </a:bodyPr>
          <a:lstStyle/>
          <a:p>
            <a:pPr marL="685800"/>
            <a:r>
              <a:rPr lang="sv-SE" sz="2500" dirty="0"/>
              <a:t>Karena keanekaragaman sebanding dengan waktu, maka ketika keanekaragaman dalam sebuah komunitas meningkat, maka kecermatan penggunaan energi akan meningkat</a:t>
            </a:r>
            <a:r>
              <a:rPr lang="sv-SE" sz="2500" dirty="0" smtClean="0"/>
              <a:t>.</a:t>
            </a:r>
            <a:endParaRPr lang="en-US" sz="2500" dirty="0" smtClean="0"/>
          </a:p>
          <a:p>
            <a:pPr marL="685800" indent="0">
              <a:buNone/>
            </a:pPr>
            <a:r>
              <a:rPr lang="en-US" sz="2500" dirty="0" err="1"/>
              <a:t>Contoh</a:t>
            </a:r>
            <a:r>
              <a:rPr lang="en-US" sz="2500" dirty="0"/>
              <a:t>:</a:t>
            </a:r>
          </a:p>
          <a:p>
            <a:pPr marL="685800" indent="0">
              <a:buNone/>
            </a:pPr>
            <a:r>
              <a:rPr lang="en-US" sz="2500" dirty="0" err="1"/>
              <a:t>Komunitas</a:t>
            </a:r>
            <a:r>
              <a:rPr lang="en-US" sz="2500" dirty="0"/>
              <a:t> yang </a:t>
            </a:r>
            <a:r>
              <a:rPr lang="en-US" sz="2500" dirty="0" err="1"/>
              <a:t>memiliki</a:t>
            </a:r>
            <a:r>
              <a:rPr lang="en-US" sz="2500" dirty="0"/>
              <a:t> </a:t>
            </a:r>
            <a:r>
              <a:rPr lang="en-US" sz="2500" dirty="0" err="1"/>
              <a:t>keanekaragaman</a:t>
            </a:r>
            <a:r>
              <a:rPr lang="en-US" sz="2500" dirty="0"/>
              <a:t> </a:t>
            </a:r>
            <a:r>
              <a:rPr lang="en-US" sz="2500" dirty="0" err="1"/>
              <a:t>spesies</a:t>
            </a:r>
            <a:r>
              <a:rPr lang="en-US" sz="2500" dirty="0"/>
              <a:t> </a:t>
            </a:r>
            <a:r>
              <a:rPr lang="en-US" sz="2500" dirty="0" err="1"/>
              <a:t>antara</a:t>
            </a:r>
            <a:r>
              <a:rPr lang="en-US" sz="2500" dirty="0"/>
              <a:t> lain, </a:t>
            </a:r>
            <a:r>
              <a:rPr lang="en-US" sz="2500" dirty="0" err="1"/>
              <a:t>tumbuhan</a:t>
            </a:r>
            <a:r>
              <a:rPr lang="en-US" sz="2500" dirty="0"/>
              <a:t>, </a:t>
            </a:r>
            <a:r>
              <a:rPr lang="en-US" sz="2500" dirty="0" err="1"/>
              <a:t>belalang</a:t>
            </a:r>
            <a:r>
              <a:rPr lang="en-US" sz="2500" dirty="0"/>
              <a:t>, </a:t>
            </a:r>
            <a:r>
              <a:rPr lang="en-US" sz="2500" dirty="0" err="1"/>
              <a:t>burung</a:t>
            </a:r>
            <a:r>
              <a:rPr lang="en-US" sz="2500" dirty="0"/>
              <a:t> pipit, </a:t>
            </a:r>
            <a:r>
              <a:rPr lang="en-US" sz="2500" dirty="0" err="1"/>
              <a:t>ular</a:t>
            </a:r>
            <a:r>
              <a:rPr lang="en-US" sz="2500" dirty="0"/>
              <a:t>, </a:t>
            </a:r>
            <a:r>
              <a:rPr lang="en-US" sz="2500" dirty="0" err="1"/>
              <a:t>elang</a:t>
            </a:r>
            <a:r>
              <a:rPr lang="en-US" sz="2500" dirty="0"/>
              <a:t>, </a:t>
            </a:r>
            <a:r>
              <a:rPr lang="en-US" sz="2500" dirty="0" err="1"/>
              <a:t>kijang</a:t>
            </a:r>
            <a:r>
              <a:rPr lang="en-US" sz="2500" dirty="0"/>
              <a:t>, </a:t>
            </a:r>
            <a:r>
              <a:rPr lang="en-US" sz="2500" dirty="0" err="1"/>
              <a:t>singa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harimau</a:t>
            </a:r>
            <a:r>
              <a:rPr lang="en-US" sz="2500" dirty="0"/>
              <a:t>, </a:t>
            </a:r>
            <a:r>
              <a:rPr lang="en-US" sz="2500" dirty="0" err="1"/>
              <a:t>aliran</a:t>
            </a:r>
            <a:r>
              <a:rPr lang="en-US" sz="2500" dirty="0"/>
              <a:t> </a:t>
            </a:r>
            <a:r>
              <a:rPr lang="en-US" sz="2500" dirty="0" err="1"/>
              <a:t>bomassa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aliran</a:t>
            </a:r>
            <a:r>
              <a:rPr lang="en-US" sz="2500" dirty="0"/>
              <a:t> </a:t>
            </a:r>
            <a:r>
              <a:rPr lang="en-US" sz="2500" dirty="0" err="1"/>
              <a:t>energi</a:t>
            </a:r>
            <a:r>
              <a:rPr lang="en-US" sz="2500" dirty="0"/>
              <a:t> yang </a:t>
            </a:r>
            <a:r>
              <a:rPr lang="en-US" sz="2500" dirty="0" err="1"/>
              <a:t>terjadi</a:t>
            </a:r>
            <a:r>
              <a:rPr lang="en-US" sz="2500" dirty="0"/>
              <a:t> </a:t>
            </a:r>
            <a:r>
              <a:rPr lang="en-US" sz="2500" dirty="0" err="1"/>
              <a:t>pada</a:t>
            </a:r>
            <a:r>
              <a:rPr lang="en-US" sz="2500" dirty="0"/>
              <a:t> </a:t>
            </a:r>
            <a:r>
              <a:rPr lang="en-US" sz="2500" dirty="0" err="1"/>
              <a:t>komunitas</a:t>
            </a:r>
            <a:r>
              <a:rPr lang="en-US" sz="2500" dirty="0"/>
              <a:t> </a:t>
            </a:r>
            <a:r>
              <a:rPr lang="en-US" sz="2500" dirty="0" err="1"/>
              <a:t>tersebut</a:t>
            </a:r>
            <a:r>
              <a:rPr lang="en-US" sz="2500" dirty="0"/>
              <a:t> </a:t>
            </a:r>
            <a:r>
              <a:rPr lang="en-US" sz="2500" dirty="0" err="1"/>
              <a:t>akan</a:t>
            </a:r>
            <a:r>
              <a:rPr lang="en-US" sz="2500" dirty="0"/>
              <a:t> </a:t>
            </a:r>
            <a:r>
              <a:rPr lang="en-US" sz="2500" dirty="0" err="1"/>
              <a:t>lebih</a:t>
            </a:r>
            <a:r>
              <a:rPr lang="en-US" sz="2500" dirty="0"/>
              <a:t> </a:t>
            </a:r>
            <a:r>
              <a:rPr lang="en-US" sz="2500" dirty="0" err="1"/>
              <a:t>cermat</a:t>
            </a:r>
            <a:r>
              <a:rPr lang="en-US" sz="2500" dirty="0"/>
              <a:t>, </a:t>
            </a:r>
            <a:r>
              <a:rPr lang="en-US" sz="2500" dirty="0" err="1"/>
              <a:t>dimana</a:t>
            </a:r>
            <a:r>
              <a:rPr lang="en-US" sz="2500" dirty="0"/>
              <a:t> </a:t>
            </a:r>
            <a:r>
              <a:rPr lang="en-US" sz="2500" dirty="0" err="1"/>
              <a:t>hanya</a:t>
            </a:r>
            <a:r>
              <a:rPr lang="en-US" sz="2500" dirty="0"/>
              <a:t> </a:t>
            </a:r>
            <a:r>
              <a:rPr lang="en-US" sz="2500" dirty="0" err="1"/>
              <a:t>akan</a:t>
            </a:r>
            <a:r>
              <a:rPr lang="en-US" sz="2500" dirty="0"/>
              <a:t> </a:t>
            </a:r>
            <a:r>
              <a:rPr lang="en-US" sz="2500" dirty="0" err="1"/>
              <a:t>ada</a:t>
            </a:r>
            <a:r>
              <a:rPr lang="en-US" sz="2500" dirty="0"/>
              <a:t> </a:t>
            </a:r>
            <a:r>
              <a:rPr lang="en-US" sz="2500" dirty="0" err="1"/>
              <a:t>sedikit</a:t>
            </a:r>
            <a:r>
              <a:rPr lang="en-US" sz="2500" dirty="0"/>
              <a:t> </a:t>
            </a:r>
            <a:r>
              <a:rPr lang="en-US" sz="2500" dirty="0" err="1"/>
              <a:t>sekali</a:t>
            </a:r>
            <a:r>
              <a:rPr lang="en-US" sz="2500" dirty="0"/>
              <a:t> </a:t>
            </a:r>
            <a:r>
              <a:rPr lang="en-US" sz="2500" dirty="0" err="1"/>
              <a:t>energi</a:t>
            </a:r>
            <a:r>
              <a:rPr lang="en-US" sz="2500" dirty="0"/>
              <a:t> yang </a:t>
            </a:r>
            <a:r>
              <a:rPr lang="en-US" sz="2500" dirty="0" err="1"/>
              <a:t>terbuang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kurang</a:t>
            </a:r>
            <a:r>
              <a:rPr lang="en-US" sz="2500" dirty="0"/>
              <a:t> </a:t>
            </a:r>
            <a:r>
              <a:rPr lang="en-US" sz="2500" dirty="0" err="1"/>
              <a:t>bermanfaat</a:t>
            </a:r>
            <a:r>
              <a:rPr lang="en-US" sz="2500" dirty="0"/>
              <a:t>, </a:t>
            </a:r>
            <a:r>
              <a:rPr lang="en-US" sz="2500" dirty="0" err="1"/>
              <a:t>dibandingkan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komunitas</a:t>
            </a:r>
            <a:r>
              <a:rPr lang="en-US" sz="2500" dirty="0"/>
              <a:t> yang </a:t>
            </a:r>
            <a:r>
              <a:rPr lang="en-US" sz="2500" dirty="0" err="1"/>
              <a:t>memiliki</a:t>
            </a:r>
            <a:r>
              <a:rPr lang="en-US" sz="2500" dirty="0"/>
              <a:t> </a:t>
            </a:r>
            <a:r>
              <a:rPr lang="en-US" sz="2500" dirty="0" err="1"/>
              <a:t>keanekaragaman</a:t>
            </a:r>
            <a:r>
              <a:rPr lang="en-US" sz="2500" dirty="0"/>
              <a:t> yang </a:t>
            </a:r>
            <a:r>
              <a:rPr lang="en-US" sz="2500" dirty="0" err="1"/>
              <a:t>sedikit</a:t>
            </a:r>
            <a:r>
              <a:rPr lang="en-US" sz="2500" dirty="0" smtClean="0"/>
              <a:t>.</a:t>
            </a:r>
            <a:endParaRPr lang="en-US" sz="2500" dirty="0"/>
          </a:p>
          <a:p>
            <a:pPr marL="685800" indent="0">
              <a:buNone/>
            </a:pP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20383420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500" dirty="0" err="1">
                <a:solidFill>
                  <a:srgbClr val="000000"/>
                </a:solidFill>
                <a:latin typeface="Comic Sans MS"/>
              </a:rPr>
              <a:t>Asas</a:t>
            </a:r>
            <a:r>
              <a:rPr lang="en-US" sz="2500" dirty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US" sz="2500" dirty="0" smtClean="0">
                <a:solidFill>
                  <a:srgbClr val="000000"/>
                </a:solidFill>
                <a:latin typeface="Comic Sans MS"/>
              </a:rPr>
              <a:t>10</a:t>
            </a:r>
            <a:endParaRPr lang="en-US" sz="2500" dirty="0">
              <a:solidFill>
                <a:srgbClr val="000000"/>
              </a:solidFill>
              <a:latin typeface="Comic Sans MS"/>
            </a:endParaRPr>
          </a:p>
          <a:p>
            <a:pPr indent="0">
              <a:buNone/>
            </a:pPr>
            <a:r>
              <a:rPr lang="en-US" sz="2500" dirty="0" err="1"/>
              <a:t>Perbandingan</a:t>
            </a:r>
            <a:r>
              <a:rPr lang="en-US" sz="2500" dirty="0"/>
              <a:t> (</a:t>
            </a:r>
            <a:r>
              <a:rPr lang="en-US" sz="2500" dirty="0" err="1"/>
              <a:t>rasio</a:t>
            </a:r>
            <a:r>
              <a:rPr lang="en-US" sz="2500" dirty="0"/>
              <a:t>) </a:t>
            </a:r>
            <a:r>
              <a:rPr lang="en-US" sz="2500" dirty="0" err="1"/>
              <a:t>antara</a:t>
            </a:r>
            <a:r>
              <a:rPr lang="en-US" sz="2500" dirty="0"/>
              <a:t> </a:t>
            </a:r>
            <a:r>
              <a:rPr lang="en-US" sz="2500" dirty="0" err="1"/>
              <a:t>biomassa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produktivitas</a:t>
            </a:r>
            <a:r>
              <a:rPr lang="en-US" sz="2500" dirty="0"/>
              <a:t> (B/P) </a:t>
            </a:r>
            <a:r>
              <a:rPr lang="en-US" sz="2500" dirty="0" err="1"/>
              <a:t>naik</a:t>
            </a:r>
            <a:r>
              <a:rPr lang="en-US" sz="2500" dirty="0"/>
              <a:t> </a:t>
            </a:r>
            <a:r>
              <a:rPr lang="en-US" sz="2500" dirty="0" err="1"/>
              <a:t>dalam</a:t>
            </a:r>
            <a:r>
              <a:rPr lang="en-US" sz="2500" dirty="0"/>
              <a:t> </a:t>
            </a:r>
            <a:r>
              <a:rPr lang="en-US" sz="2500" dirty="0" err="1"/>
              <a:t>perjalanan</a:t>
            </a:r>
            <a:r>
              <a:rPr lang="en-US" sz="2500" dirty="0"/>
              <a:t> </a:t>
            </a:r>
            <a:r>
              <a:rPr lang="en-US" sz="2500" dirty="0" err="1"/>
              <a:t>waktu</a:t>
            </a:r>
            <a:r>
              <a:rPr lang="en-US" sz="2500" dirty="0"/>
              <a:t> </a:t>
            </a:r>
            <a:r>
              <a:rPr lang="en-US" sz="2500" dirty="0" err="1"/>
              <a:t>pada</a:t>
            </a:r>
            <a:r>
              <a:rPr lang="en-US" sz="2500" dirty="0"/>
              <a:t> </a:t>
            </a:r>
            <a:r>
              <a:rPr lang="en-US" sz="2500" dirty="0" err="1"/>
              <a:t>lingkungan</a:t>
            </a:r>
            <a:r>
              <a:rPr lang="en-US" sz="2500" dirty="0"/>
              <a:t> yang </a:t>
            </a:r>
            <a:r>
              <a:rPr lang="en-US" sz="2500" dirty="0" err="1"/>
              <a:t>stabil</a:t>
            </a:r>
            <a:r>
              <a:rPr lang="en-US" sz="2500" dirty="0"/>
              <a:t>, </a:t>
            </a:r>
            <a:r>
              <a:rPr lang="en-US" sz="2500" dirty="0" err="1"/>
              <a:t>hingga</a:t>
            </a:r>
            <a:r>
              <a:rPr lang="en-US" sz="2500" dirty="0"/>
              <a:t> </a:t>
            </a:r>
            <a:r>
              <a:rPr lang="en-US" sz="2500" dirty="0" err="1"/>
              <a:t>mencapai</a:t>
            </a:r>
            <a:r>
              <a:rPr lang="en-US" sz="2500" dirty="0"/>
              <a:t> </a:t>
            </a:r>
            <a:r>
              <a:rPr lang="en-US" sz="2500" dirty="0" err="1"/>
              <a:t>sebuah</a:t>
            </a:r>
            <a:r>
              <a:rPr lang="en-US" sz="2500" dirty="0"/>
              <a:t> </a:t>
            </a:r>
            <a:r>
              <a:rPr lang="en-US" sz="2500" dirty="0" err="1" smtClean="0"/>
              <a:t>asimtot</a:t>
            </a:r>
            <a:r>
              <a:rPr lang="en-US" sz="2500" dirty="0" smtClean="0"/>
              <a:t>.</a:t>
            </a:r>
          </a:p>
          <a:p>
            <a:pPr marL="685800"/>
            <a:r>
              <a:rPr lang="en-US" sz="2500" dirty="0" err="1"/>
              <a:t>Jika</a:t>
            </a:r>
            <a:r>
              <a:rPr lang="en-US" sz="2500" dirty="0"/>
              <a:t> </a:t>
            </a:r>
            <a:r>
              <a:rPr lang="en-US" sz="2500" dirty="0" err="1"/>
              <a:t>dalam</a:t>
            </a:r>
            <a:r>
              <a:rPr lang="en-US" sz="2500" dirty="0"/>
              <a:t> </a:t>
            </a:r>
            <a:r>
              <a:rPr lang="en-US" sz="2500" dirty="0" err="1"/>
              <a:t>sebuah</a:t>
            </a:r>
            <a:r>
              <a:rPr lang="en-US" sz="2500" dirty="0"/>
              <a:t> </a:t>
            </a:r>
            <a:r>
              <a:rPr lang="en-US" sz="2500" dirty="0" err="1"/>
              <a:t>lingkungan</a:t>
            </a:r>
            <a:r>
              <a:rPr lang="en-US" sz="2500" dirty="0"/>
              <a:t> yang </a:t>
            </a:r>
            <a:r>
              <a:rPr lang="en-US" sz="2500" dirty="0" err="1"/>
              <a:t>stabil</a:t>
            </a:r>
            <a:r>
              <a:rPr lang="en-US" sz="2500" dirty="0"/>
              <a:t> </a:t>
            </a:r>
            <a:r>
              <a:rPr lang="en-US" sz="2500" dirty="0" err="1"/>
              <a:t>keanekaragaman</a:t>
            </a:r>
            <a:r>
              <a:rPr lang="en-US" sz="2500" dirty="0"/>
              <a:t> </a:t>
            </a:r>
            <a:r>
              <a:rPr lang="en-US" sz="2500" dirty="0" err="1"/>
              <a:t>meningkat</a:t>
            </a:r>
            <a:r>
              <a:rPr lang="en-US" sz="2500" dirty="0"/>
              <a:t> </a:t>
            </a:r>
            <a:r>
              <a:rPr lang="en-US" sz="2500" dirty="0" err="1"/>
              <a:t>seiring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waktu</a:t>
            </a:r>
            <a:r>
              <a:rPr lang="en-US" sz="2500" dirty="0"/>
              <a:t>, </a:t>
            </a:r>
            <a:r>
              <a:rPr lang="en-US" sz="2500" dirty="0" err="1"/>
              <a:t>maka</a:t>
            </a:r>
            <a:r>
              <a:rPr lang="en-US" sz="2500" dirty="0"/>
              <a:t> </a:t>
            </a:r>
            <a:r>
              <a:rPr lang="en-US" sz="2500" dirty="0" err="1"/>
              <a:t>perbandingan</a:t>
            </a:r>
            <a:r>
              <a:rPr lang="en-US" sz="2500" dirty="0"/>
              <a:t> </a:t>
            </a:r>
            <a:r>
              <a:rPr lang="en-US" sz="2500" dirty="0" err="1"/>
              <a:t>antara</a:t>
            </a:r>
            <a:r>
              <a:rPr lang="en-US" sz="2500" dirty="0"/>
              <a:t> </a:t>
            </a:r>
            <a:r>
              <a:rPr lang="en-US" sz="2500" dirty="0" err="1"/>
              <a:t>biomassa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produktivitas</a:t>
            </a:r>
            <a:r>
              <a:rPr lang="en-US" sz="2500" dirty="0"/>
              <a:t> </a:t>
            </a:r>
            <a:r>
              <a:rPr lang="en-US" sz="2500" dirty="0" err="1"/>
              <a:t>juga</a:t>
            </a:r>
            <a:r>
              <a:rPr lang="en-US" sz="2500" dirty="0"/>
              <a:t> </a:t>
            </a:r>
            <a:r>
              <a:rPr lang="en-US" sz="2500" dirty="0" err="1"/>
              <a:t>akan</a:t>
            </a:r>
            <a:r>
              <a:rPr lang="en-US" sz="2500" dirty="0"/>
              <a:t> </a:t>
            </a:r>
            <a:r>
              <a:rPr lang="en-US" sz="2500" dirty="0" err="1"/>
              <a:t>meningkat</a:t>
            </a:r>
            <a:r>
              <a:rPr lang="en-US" sz="2500" dirty="0"/>
              <a:t>.</a:t>
            </a:r>
          </a:p>
          <a:p>
            <a:pPr marL="685800"/>
            <a:r>
              <a:rPr lang="en-US" sz="2500" dirty="0" err="1" smtClean="0"/>
              <a:t>Prinsip</a:t>
            </a:r>
            <a:r>
              <a:rPr lang="en-US" sz="2500" dirty="0" smtClean="0"/>
              <a:t> </a:t>
            </a:r>
            <a:r>
              <a:rPr lang="en-US" sz="2500" dirty="0" err="1"/>
              <a:t>ini</a:t>
            </a:r>
            <a:r>
              <a:rPr lang="en-US" sz="2500" dirty="0"/>
              <a:t> </a:t>
            </a:r>
            <a:r>
              <a:rPr lang="en-US" sz="2500" dirty="0" err="1"/>
              <a:t>menjelaskan</a:t>
            </a:r>
            <a:r>
              <a:rPr lang="en-US" sz="2500" dirty="0"/>
              <a:t> </a:t>
            </a:r>
            <a:r>
              <a:rPr lang="en-US" sz="2500" dirty="0" err="1"/>
              <a:t>bahwa</a:t>
            </a:r>
            <a:r>
              <a:rPr lang="en-US" sz="2500" dirty="0"/>
              <a:t> </a:t>
            </a:r>
            <a:r>
              <a:rPr lang="en-US" sz="2500" dirty="0" err="1"/>
              <a:t>sistem</a:t>
            </a:r>
            <a:r>
              <a:rPr lang="en-US" sz="2500" dirty="0"/>
              <a:t> </a:t>
            </a:r>
            <a:r>
              <a:rPr lang="en-US" sz="2500" dirty="0" err="1"/>
              <a:t>biologi</a:t>
            </a:r>
            <a:r>
              <a:rPr lang="en-US" sz="2500" dirty="0"/>
              <a:t> </a:t>
            </a:r>
            <a:r>
              <a:rPr lang="en-US" sz="2500" dirty="0" err="1"/>
              <a:t>berevolusi</a:t>
            </a:r>
            <a:r>
              <a:rPr lang="en-US" sz="2500" dirty="0"/>
              <a:t> </a:t>
            </a:r>
            <a:r>
              <a:rPr lang="en-US" sz="2500" dirty="0" err="1"/>
              <a:t>ke</a:t>
            </a:r>
            <a:r>
              <a:rPr lang="en-US" sz="2500" dirty="0"/>
              <a:t> </a:t>
            </a:r>
            <a:r>
              <a:rPr lang="en-US" sz="2500" dirty="0" err="1"/>
              <a:t>arah</a:t>
            </a:r>
            <a:r>
              <a:rPr lang="en-US" sz="2500" dirty="0"/>
              <a:t>  </a:t>
            </a:r>
            <a:r>
              <a:rPr lang="en-US" sz="2500" dirty="0" err="1"/>
              <a:t>pencermatan</a:t>
            </a:r>
            <a:r>
              <a:rPr lang="en-US" sz="2500" dirty="0"/>
              <a:t> </a:t>
            </a:r>
            <a:r>
              <a:rPr lang="en-US" sz="2500" dirty="0" err="1"/>
              <a:t>penggunaan</a:t>
            </a:r>
            <a:r>
              <a:rPr lang="en-US" sz="2500" dirty="0"/>
              <a:t> </a:t>
            </a:r>
            <a:r>
              <a:rPr lang="en-US" sz="2500" dirty="0" err="1"/>
              <a:t>energi</a:t>
            </a:r>
            <a:r>
              <a:rPr lang="en-US" sz="2500" dirty="0"/>
              <a:t>, yang </a:t>
            </a:r>
            <a:r>
              <a:rPr lang="en-US" sz="2500" dirty="0" err="1"/>
              <a:t>memungkinkan</a:t>
            </a:r>
            <a:r>
              <a:rPr lang="en-US" sz="2500" dirty="0"/>
              <a:t> </a:t>
            </a:r>
            <a:r>
              <a:rPr lang="en-US" sz="2500" dirty="0" err="1"/>
              <a:t>berkembangnya</a:t>
            </a:r>
            <a:r>
              <a:rPr lang="en-US" sz="2500" dirty="0"/>
              <a:t> </a:t>
            </a:r>
            <a:r>
              <a:rPr lang="en-US" sz="2500" dirty="0" err="1"/>
              <a:t>keanekaragaman</a:t>
            </a:r>
            <a:r>
              <a:rPr lang="en-US" sz="2500" dirty="0"/>
              <a:t>.</a:t>
            </a:r>
            <a:endParaRPr lang="en-US" sz="2500" dirty="0" smtClean="0"/>
          </a:p>
          <a:p>
            <a:pPr marL="685800" indent="0">
              <a:buNone/>
            </a:pP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37954900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>
            <a:noAutofit/>
          </a:bodyPr>
          <a:lstStyle/>
          <a:p>
            <a:pPr marL="685800"/>
            <a:r>
              <a:rPr lang="sv-SE" sz="2500" dirty="0"/>
              <a:t>Menunjukkan adanya maksimal efisiensi penggunaan energi dan minimasi pemborosan energi dalam perjalanan evolusi hidup</a:t>
            </a:r>
            <a:r>
              <a:rPr lang="sv-SE" sz="2500" dirty="0" smtClean="0"/>
              <a:t>.</a:t>
            </a:r>
            <a:endParaRPr lang="en-US" sz="2500" dirty="0" smtClean="0"/>
          </a:p>
          <a:p>
            <a:pPr marL="685800" indent="0">
              <a:buNone/>
            </a:pPr>
            <a:r>
              <a:rPr lang="en-US" sz="2500" dirty="0" err="1"/>
              <a:t>Contoh</a:t>
            </a:r>
            <a:r>
              <a:rPr lang="en-US" sz="2500" dirty="0"/>
              <a:t>:</a:t>
            </a:r>
          </a:p>
          <a:p>
            <a:pPr marL="685800" indent="0">
              <a:buNone/>
            </a:pPr>
            <a:r>
              <a:rPr lang="en-US" sz="2500" dirty="0" err="1"/>
              <a:t>Hewan</a:t>
            </a:r>
            <a:r>
              <a:rPr lang="en-US" sz="2500" dirty="0"/>
              <a:t> </a:t>
            </a:r>
            <a:r>
              <a:rPr lang="en-US" sz="2500" dirty="0" err="1"/>
              <a:t>berdarah</a:t>
            </a:r>
            <a:r>
              <a:rPr lang="en-US" sz="2500" dirty="0"/>
              <a:t> </a:t>
            </a:r>
            <a:r>
              <a:rPr lang="en-US" sz="2500" dirty="0" err="1"/>
              <a:t>panas</a:t>
            </a:r>
            <a:r>
              <a:rPr lang="en-US" sz="2500" dirty="0"/>
              <a:t> di </a:t>
            </a:r>
            <a:r>
              <a:rPr lang="en-US" sz="2500" dirty="0" err="1"/>
              <a:t>daerah</a:t>
            </a:r>
            <a:r>
              <a:rPr lang="en-US" sz="2500" dirty="0"/>
              <a:t> </a:t>
            </a:r>
            <a:r>
              <a:rPr lang="en-US" sz="2500" dirty="0" err="1"/>
              <a:t>iklim</a:t>
            </a:r>
            <a:r>
              <a:rPr lang="en-US" sz="2500" dirty="0"/>
              <a:t> </a:t>
            </a:r>
            <a:r>
              <a:rPr lang="en-US" sz="2500" dirty="0" err="1"/>
              <a:t>dingin</a:t>
            </a:r>
            <a:r>
              <a:rPr lang="en-US" sz="2500" dirty="0"/>
              <a:t> </a:t>
            </a:r>
            <a:r>
              <a:rPr lang="en-US" sz="2500" dirty="0" err="1"/>
              <a:t>akan</a:t>
            </a:r>
            <a:r>
              <a:rPr lang="en-US" sz="2500" dirty="0"/>
              <a:t> </a:t>
            </a:r>
            <a:r>
              <a:rPr lang="en-US" sz="2500" dirty="0" err="1"/>
              <a:t>mempunyai</a:t>
            </a:r>
            <a:r>
              <a:rPr lang="en-US" sz="2500" dirty="0"/>
              <a:t> </a:t>
            </a:r>
            <a:r>
              <a:rPr lang="en-US" sz="2500" dirty="0" err="1"/>
              <a:t>ukuran</a:t>
            </a:r>
            <a:r>
              <a:rPr lang="en-US" sz="2500" dirty="0"/>
              <a:t> </a:t>
            </a:r>
            <a:r>
              <a:rPr lang="en-US" sz="2500" dirty="0" err="1"/>
              <a:t>tubuh</a:t>
            </a:r>
            <a:r>
              <a:rPr lang="en-US" sz="2500" dirty="0"/>
              <a:t> yang </a:t>
            </a:r>
            <a:r>
              <a:rPr lang="en-US" sz="2500" dirty="0" err="1"/>
              <a:t>lebih</a:t>
            </a:r>
            <a:r>
              <a:rPr lang="en-US" sz="2500" dirty="0"/>
              <a:t> </a:t>
            </a:r>
            <a:r>
              <a:rPr lang="en-US" sz="2500" dirty="0" err="1"/>
              <a:t>besar</a:t>
            </a:r>
            <a:r>
              <a:rPr lang="en-US" sz="2500" dirty="0"/>
              <a:t>, </a:t>
            </a:r>
            <a:r>
              <a:rPr lang="en-US" sz="2500" dirty="0" err="1"/>
              <a:t>misal</a:t>
            </a:r>
            <a:r>
              <a:rPr lang="en-US" sz="2500" dirty="0"/>
              <a:t> </a:t>
            </a:r>
            <a:r>
              <a:rPr lang="en-US" sz="2500" dirty="0" err="1"/>
              <a:t>serigala</a:t>
            </a:r>
            <a:r>
              <a:rPr lang="en-US" sz="2500" dirty="0"/>
              <a:t> di </a:t>
            </a:r>
            <a:r>
              <a:rPr lang="en-US" sz="2500" dirty="0" err="1"/>
              <a:t>kutub</a:t>
            </a:r>
            <a:r>
              <a:rPr lang="en-US" sz="2500" dirty="0"/>
              <a:t> </a:t>
            </a:r>
            <a:r>
              <a:rPr lang="en-US" sz="2500" dirty="0" err="1"/>
              <a:t>akan</a:t>
            </a:r>
            <a:r>
              <a:rPr lang="en-US" sz="2500" dirty="0"/>
              <a:t> </a:t>
            </a:r>
            <a:r>
              <a:rPr lang="en-US" sz="2500" dirty="0" err="1"/>
              <a:t>mempunyai</a:t>
            </a:r>
            <a:r>
              <a:rPr lang="en-US" sz="2500" dirty="0"/>
              <a:t> </a:t>
            </a:r>
            <a:r>
              <a:rPr lang="en-US" sz="2500" dirty="0" err="1"/>
              <a:t>tubuh</a:t>
            </a:r>
            <a:r>
              <a:rPr lang="en-US" sz="2500" dirty="0"/>
              <a:t> yang </a:t>
            </a:r>
            <a:r>
              <a:rPr lang="en-US" sz="2500" dirty="0" err="1"/>
              <a:t>lebih</a:t>
            </a:r>
            <a:r>
              <a:rPr lang="en-US" sz="2500" dirty="0"/>
              <a:t> </a:t>
            </a:r>
            <a:r>
              <a:rPr lang="en-US" sz="2500" dirty="0" err="1"/>
              <a:t>besar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bulu</a:t>
            </a:r>
            <a:r>
              <a:rPr lang="en-US" sz="2500" dirty="0"/>
              <a:t> yang </a:t>
            </a:r>
            <a:r>
              <a:rPr lang="en-US" sz="2500" dirty="0" err="1"/>
              <a:t>lebih</a:t>
            </a:r>
            <a:r>
              <a:rPr lang="en-US" sz="2500" dirty="0"/>
              <a:t> </a:t>
            </a:r>
            <a:r>
              <a:rPr lang="en-US" sz="2500" dirty="0" err="1"/>
              <a:t>tebal</a:t>
            </a:r>
            <a:r>
              <a:rPr lang="en-US" sz="2500" dirty="0"/>
              <a:t>. </a:t>
            </a:r>
            <a:r>
              <a:rPr lang="en-US" sz="2500" dirty="0" err="1"/>
              <a:t>Sehingga</a:t>
            </a:r>
            <a:r>
              <a:rPr lang="en-US" sz="2500" dirty="0"/>
              <a:t> </a:t>
            </a:r>
            <a:r>
              <a:rPr lang="en-US" sz="2500" dirty="0" err="1"/>
              <a:t>rasio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berat</a:t>
            </a:r>
            <a:r>
              <a:rPr lang="en-US" sz="2500" dirty="0"/>
              <a:t> </a:t>
            </a:r>
            <a:r>
              <a:rPr lang="en-US" sz="2500" dirty="0" err="1"/>
              <a:t>tubuh</a:t>
            </a:r>
            <a:r>
              <a:rPr lang="en-US" sz="2500" dirty="0"/>
              <a:t> </a:t>
            </a:r>
            <a:r>
              <a:rPr lang="en-US" sz="2500" dirty="0" err="1"/>
              <a:t>akan</a:t>
            </a:r>
            <a:r>
              <a:rPr lang="en-US" sz="2500" dirty="0"/>
              <a:t> </a:t>
            </a:r>
            <a:r>
              <a:rPr lang="en-US" sz="2500" dirty="0" err="1"/>
              <a:t>lebih</a:t>
            </a:r>
            <a:r>
              <a:rPr lang="en-US" sz="2500" dirty="0"/>
              <a:t> </a:t>
            </a:r>
            <a:r>
              <a:rPr lang="en-US" sz="2500" dirty="0" err="1"/>
              <a:t>rendah</a:t>
            </a:r>
            <a:r>
              <a:rPr lang="en-US" sz="2500" dirty="0"/>
              <a:t>, </a:t>
            </a:r>
            <a:r>
              <a:rPr lang="en-US" sz="2500" dirty="0" err="1"/>
              <a:t>hal</a:t>
            </a:r>
            <a:r>
              <a:rPr lang="en-US" sz="2500" dirty="0"/>
              <a:t> </a:t>
            </a:r>
            <a:r>
              <a:rPr lang="en-US" sz="2500" dirty="0" err="1"/>
              <a:t>ini</a:t>
            </a:r>
            <a:r>
              <a:rPr lang="en-US" sz="2500" dirty="0"/>
              <a:t> </a:t>
            </a:r>
            <a:r>
              <a:rPr lang="en-US" sz="2500" dirty="0" err="1"/>
              <a:t>dilakukan</a:t>
            </a:r>
            <a:r>
              <a:rPr lang="en-US" sz="2500" dirty="0"/>
              <a:t> </a:t>
            </a:r>
            <a:r>
              <a:rPr lang="en-US" sz="2500" dirty="0" err="1"/>
              <a:t>untuk</a:t>
            </a:r>
            <a:r>
              <a:rPr lang="en-US" sz="2500" dirty="0"/>
              <a:t> </a:t>
            </a:r>
            <a:r>
              <a:rPr lang="en-US" sz="2500" dirty="0" err="1"/>
              <a:t>efisiensi</a:t>
            </a:r>
            <a:r>
              <a:rPr lang="en-US" sz="2500" dirty="0"/>
              <a:t> </a:t>
            </a:r>
            <a:r>
              <a:rPr lang="en-US" sz="2500" dirty="0" err="1"/>
              <a:t>energi</a:t>
            </a:r>
            <a:r>
              <a:rPr lang="en-US" sz="2500" dirty="0"/>
              <a:t>.</a:t>
            </a:r>
          </a:p>
          <a:p>
            <a:pPr marL="685800" indent="0">
              <a:buNone/>
            </a:pP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33197548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500" dirty="0" err="1">
                <a:solidFill>
                  <a:srgbClr val="000000"/>
                </a:solidFill>
                <a:latin typeface="Comic Sans MS"/>
              </a:rPr>
              <a:t>Asas</a:t>
            </a:r>
            <a:r>
              <a:rPr lang="en-US" sz="2500" dirty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US" sz="2500" dirty="0" smtClean="0">
                <a:solidFill>
                  <a:srgbClr val="000000"/>
                </a:solidFill>
                <a:latin typeface="Comic Sans MS"/>
              </a:rPr>
              <a:t>11</a:t>
            </a:r>
            <a:endParaRPr lang="en-US" sz="2500" dirty="0">
              <a:solidFill>
                <a:srgbClr val="000000"/>
              </a:solidFill>
              <a:latin typeface="Comic Sans MS"/>
            </a:endParaRPr>
          </a:p>
          <a:p>
            <a:pPr indent="0">
              <a:buNone/>
            </a:pPr>
            <a:r>
              <a:rPr lang="en-US" sz="2500" dirty="0" err="1"/>
              <a:t>Sistem</a:t>
            </a:r>
            <a:r>
              <a:rPr lang="en-US" sz="2500" dirty="0"/>
              <a:t> yang </a:t>
            </a:r>
            <a:r>
              <a:rPr lang="en-US" sz="2500" dirty="0" err="1"/>
              <a:t>sudah</a:t>
            </a:r>
            <a:r>
              <a:rPr lang="en-US" sz="2500" dirty="0"/>
              <a:t> </a:t>
            </a:r>
            <a:r>
              <a:rPr lang="en-US" sz="2500" dirty="0" err="1"/>
              <a:t>mantap</a:t>
            </a:r>
            <a:r>
              <a:rPr lang="en-US" sz="2500" dirty="0"/>
              <a:t> (</a:t>
            </a:r>
            <a:r>
              <a:rPr lang="en-US" sz="2500" dirty="0" err="1"/>
              <a:t>dewasa</a:t>
            </a:r>
            <a:r>
              <a:rPr lang="en-US" sz="2500" dirty="0"/>
              <a:t>) </a:t>
            </a:r>
            <a:r>
              <a:rPr lang="en-US" sz="2500" dirty="0" err="1"/>
              <a:t>mengeksploitasi</a:t>
            </a:r>
            <a:r>
              <a:rPr lang="en-US" sz="2500" dirty="0"/>
              <a:t> </a:t>
            </a:r>
            <a:r>
              <a:rPr lang="en-US" sz="2500" dirty="0" err="1"/>
              <a:t>sistem</a:t>
            </a:r>
            <a:r>
              <a:rPr lang="en-US" sz="2500" dirty="0"/>
              <a:t> yang </a:t>
            </a:r>
            <a:r>
              <a:rPr lang="en-US" sz="2500" dirty="0" err="1"/>
              <a:t>belum</a:t>
            </a:r>
            <a:r>
              <a:rPr lang="en-US" sz="2500" dirty="0"/>
              <a:t> </a:t>
            </a:r>
            <a:r>
              <a:rPr lang="en-US" sz="2500" dirty="0" err="1"/>
              <a:t>mantap</a:t>
            </a:r>
            <a:r>
              <a:rPr lang="en-US" sz="2500" dirty="0"/>
              <a:t>/ </a:t>
            </a:r>
            <a:r>
              <a:rPr lang="en-US" sz="2500" dirty="0" err="1"/>
              <a:t>belum</a:t>
            </a:r>
            <a:r>
              <a:rPr lang="en-US" sz="2500" dirty="0"/>
              <a:t> </a:t>
            </a:r>
            <a:r>
              <a:rPr lang="en-US" sz="2500" dirty="0" err="1"/>
              <a:t>dewasa</a:t>
            </a:r>
            <a:r>
              <a:rPr lang="en-US" sz="2500" dirty="0"/>
              <a:t>.</a:t>
            </a:r>
            <a:endParaRPr lang="en-US" sz="2500" dirty="0" smtClean="0"/>
          </a:p>
          <a:p>
            <a:pPr marL="685800"/>
            <a:r>
              <a:rPr lang="en-US" sz="2500" dirty="0" err="1" smtClean="0"/>
              <a:t>Sistem</a:t>
            </a:r>
            <a:r>
              <a:rPr lang="en-US" sz="2500" dirty="0" smtClean="0"/>
              <a:t>  </a:t>
            </a:r>
            <a:r>
              <a:rPr lang="en-US" sz="2500" dirty="0"/>
              <a:t>(</a:t>
            </a:r>
            <a:r>
              <a:rPr lang="en-US" sz="2500" dirty="0" err="1"/>
              <a:t>ekosistem</a:t>
            </a:r>
            <a:r>
              <a:rPr lang="en-US" sz="2500" dirty="0"/>
              <a:t>, </a:t>
            </a:r>
            <a:r>
              <a:rPr lang="en-US" sz="2500" dirty="0" err="1"/>
              <a:t>populasi</a:t>
            </a:r>
            <a:r>
              <a:rPr lang="en-US" sz="2500" dirty="0"/>
              <a:t>, </a:t>
            </a:r>
            <a:r>
              <a:rPr lang="en-US" sz="2500" dirty="0" err="1"/>
              <a:t>tingkat</a:t>
            </a:r>
            <a:r>
              <a:rPr lang="en-US" sz="2500" dirty="0"/>
              <a:t> </a:t>
            </a:r>
            <a:r>
              <a:rPr lang="en-US" sz="2500" dirty="0" err="1"/>
              <a:t>makanan</a:t>
            </a:r>
            <a:r>
              <a:rPr lang="en-US" sz="2500" dirty="0"/>
              <a:t>) yang </a:t>
            </a:r>
            <a:r>
              <a:rPr lang="en-US" sz="2500" dirty="0" err="1"/>
              <a:t>lebih</a:t>
            </a:r>
            <a:r>
              <a:rPr lang="en-US" sz="2500" dirty="0"/>
              <a:t> </a:t>
            </a:r>
            <a:r>
              <a:rPr lang="en-US" sz="2500" dirty="0" err="1"/>
              <a:t>dewasa</a:t>
            </a:r>
            <a:r>
              <a:rPr lang="en-US" sz="2500" dirty="0"/>
              <a:t> </a:t>
            </a:r>
            <a:r>
              <a:rPr lang="en-US" sz="2500" dirty="0" err="1"/>
              <a:t>memindahkan</a:t>
            </a:r>
            <a:r>
              <a:rPr lang="en-US" sz="2500" dirty="0"/>
              <a:t> </a:t>
            </a:r>
            <a:r>
              <a:rPr lang="en-US" sz="2500" dirty="0" err="1"/>
              <a:t>energi</a:t>
            </a:r>
            <a:r>
              <a:rPr lang="en-US" sz="2500" dirty="0"/>
              <a:t> </a:t>
            </a:r>
            <a:r>
              <a:rPr lang="en-US" sz="2500" dirty="0" err="1"/>
              <a:t>biomasa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keanekaragaman</a:t>
            </a:r>
            <a:r>
              <a:rPr lang="en-US" sz="2500" dirty="0"/>
              <a:t> </a:t>
            </a:r>
            <a:r>
              <a:rPr lang="en-US" sz="2500" dirty="0" err="1"/>
              <a:t>tingkat</a:t>
            </a:r>
            <a:r>
              <a:rPr lang="en-US" sz="2500" dirty="0"/>
              <a:t> </a:t>
            </a:r>
            <a:r>
              <a:rPr lang="en-US" sz="2500" dirty="0" err="1"/>
              <a:t>organisasi</a:t>
            </a:r>
            <a:r>
              <a:rPr lang="en-US" sz="2500" dirty="0"/>
              <a:t> di </a:t>
            </a:r>
            <a:r>
              <a:rPr lang="en-US" sz="2500" dirty="0" err="1"/>
              <a:t>dekatnya</a:t>
            </a:r>
            <a:r>
              <a:rPr lang="en-US" sz="2500" dirty="0"/>
              <a:t> yang </a:t>
            </a:r>
            <a:r>
              <a:rPr lang="en-US" sz="2500" dirty="0" err="1"/>
              <a:t>belum</a:t>
            </a:r>
            <a:r>
              <a:rPr lang="en-US" sz="2500" dirty="0"/>
              <a:t> </a:t>
            </a:r>
            <a:r>
              <a:rPr lang="en-US" sz="2500" dirty="0" err="1"/>
              <a:t>dewasa</a:t>
            </a:r>
            <a:r>
              <a:rPr lang="en-US" sz="2500" dirty="0"/>
              <a:t>, </a:t>
            </a:r>
            <a:r>
              <a:rPr lang="en-US" sz="2500" dirty="0" err="1"/>
              <a:t>artinya</a:t>
            </a:r>
            <a:r>
              <a:rPr lang="en-US" sz="2500" dirty="0"/>
              <a:t>, </a:t>
            </a:r>
            <a:r>
              <a:rPr lang="en-US" sz="2500" dirty="0" err="1"/>
              <a:t>energi</a:t>
            </a:r>
            <a:r>
              <a:rPr lang="en-US" sz="2500" dirty="0"/>
              <a:t>, </a:t>
            </a:r>
            <a:r>
              <a:rPr lang="en-US" sz="2500" dirty="0" err="1"/>
              <a:t>materi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keanekaragaman</a:t>
            </a:r>
            <a:r>
              <a:rPr lang="en-US" sz="2500" dirty="0"/>
              <a:t> </a:t>
            </a:r>
            <a:r>
              <a:rPr lang="en-US" sz="2500" dirty="0" err="1"/>
              <a:t>mengalir</a:t>
            </a:r>
            <a:r>
              <a:rPr lang="en-US" sz="2500" dirty="0"/>
              <a:t> kea rah </a:t>
            </a:r>
            <a:r>
              <a:rPr lang="en-US" sz="2500" dirty="0" err="1"/>
              <a:t>organisme</a:t>
            </a:r>
            <a:r>
              <a:rPr lang="en-US" sz="2500" dirty="0"/>
              <a:t> yang </a:t>
            </a:r>
            <a:r>
              <a:rPr lang="en-US" sz="2500" dirty="0" err="1"/>
              <a:t>lebih</a:t>
            </a:r>
            <a:r>
              <a:rPr lang="en-US" sz="2500" dirty="0"/>
              <a:t> </a:t>
            </a:r>
            <a:r>
              <a:rPr lang="en-US" sz="2500" dirty="0" err="1"/>
              <a:t>kompleks</a:t>
            </a:r>
            <a:r>
              <a:rPr lang="en-US" sz="2500" dirty="0"/>
              <a:t>.</a:t>
            </a:r>
          </a:p>
          <a:p>
            <a:pPr marL="685800"/>
            <a:r>
              <a:rPr lang="en-US" sz="2500" dirty="0" err="1" smtClean="0"/>
              <a:t>Prinsip</a:t>
            </a:r>
            <a:r>
              <a:rPr lang="en-US" sz="2500" dirty="0" smtClean="0"/>
              <a:t> </a:t>
            </a:r>
            <a:r>
              <a:rPr lang="en-US" sz="2500" dirty="0" err="1"/>
              <a:t>ini</a:t>
            </a:r>
            <a:r>
              <a:rPr lang="en-US" sz="2500" dirty="0"/>
              <a:t> </a:t>
            </a:r>
            <a:r>
              <a:rPr lang="en-US" sz="2500" dirty="0" err="1"/>
              <a:t>menjelaskan</a:t>
            </a:r>
            <a:r>
              <a:rPr lang="en-US" sz="2500" dirty="0"/>
              <a:t> </a:t>
            </a:r>
            <a:r>
              <a:rPr lang="en-US" sz="2500" dirty="0" err="1"/>
              <a:t>bahwa</a:t>
            </a:r>
            <a:r>
              <a:rPr lang="en-US" sz="2500" dirty="0"/>
              <a:t> </a:t>
            </a:r>
            <a:r>
              <a:rPr lang="en-US" sz="2500" dirty="0" err="1"/>
              <a:t>satu</a:t>
            </a:r>
            <a:r>
              <a:rPr lang="en-US" sz="2500" dirty="0"/>
              <a:t> </a:t>
            </a:r>
            <a:r>
              <a:rPr lang="en-US" sz="2500" dirty="0" err="1"/>
              <a:t>cara</a:t>
            </a:r>
            <a:r>
              <a:rPr lang="en-US" sz="2500" dirty="0"/>
              <a:t> </a:t>
            </a:r>
            <a:r>
              <a:rPr lang="en-US" sz="2500" dirty="0" err="1"/>
              <a:t>untuk</a:t>
            </a:r>
            <a:r>
              <a:rPr lang="en-US" sz="2500" dirty="0"/>
              <a:t> </a:t>
            </a:r>
            <a:r>
              <a:rPr lang="en-US" sz="2500" dirty="0" err="1"/>
              <a:t>meningkatkan</a:t>
            </a:r>
            <a:r>
              <a:rPr lang="en-US" sz="2500" dirty="0"/>
              <a:t> </a:t>
            </a:r>
            <a:r>
              <a:rPr lang="en-US" sz="2500" dirty="0" err="1"/>
              <a:t>kecermatan</a:t>
            </a:r>
            <a:r>
              <a:rPr lang="en-US" sz="2500" dirty="0"/>
              <a:t> </a:t>
            </a:r>
            <a:r>
              <a:rPr lang="en-US" sz="2500" dirty="0" err="1"/>
              <a:t>penggunaan</a:t>
            </a:r>
            <a:r>
              <a:rPr lang="en-US" sz="2500" dirty="0"/>
              <a:t> </a:t>
            </a:r>
            <a:r>
              <a:rPr lang="en-US" sz="2500" dirty="0" err="1"/>
              <a:t>energi</a:t>
            </a:r>
            <a:r>
              <a:rPr lang="en-US" sz="2500" dirty="0"/>
              <a:t> </a:t>
            </a:r>
            <a:r>
              <a:rPr lang="en-US" sz="2500" dirty="0" err="1"/>
              <a:t>adalah</a:t>
            </a:r>
            <a:r>
              <a:rPr lang="en-US" sz="2500" dirty="0"/>
              <a:t> </a:t>
            </a:r>
            <a:r>
              <a:rPr lang="en-US" sz="2500" dirty="0" err="1"/>
              <a:t>eksploitasi</a:t>
            </a:r>
            <a:r>
              <a:rPr lang="en-US" sz="2500" dirty="0"/>
              <a:t> </a:t>
            </a:r>
            <a:r>
              <a:rPr lang="en-US" sz="2500" dirty="0" err="1"/>
              <a:t>sistem</a:t>
            </a:r>
            <a:r>
              <a:rPr lang="en-US" sz="2500" dirty="0"/>
              <a:t> lain yang </a:t>
            </a:r>
            <a:r>
              <a:rPr lang="en-US" sz="2500" dirty="0" err="1"/>
              <a:t>menghabiskan</a:t>
            </a:r>
            <a:r>
              <a:rPr lang="en-US" sz="2500" dirty="0"/>
              <a:t> </a:t>
            </a:r>
            <a:r>
              <a:rPr lang="en-US" sz="2500" dirty="0" err="1"/>
              <a:t>energinya</a:t>
            </a:r>
            <a:r>
              <a:rPr lang="en-US" sz="2500" dirty="0"/>
              <a:t> </a:t>
            </a:r>
            <a:r>
              <a:rPr lang="en-US" sz="2500" dirty="0" err="1"/>
              <a:t>untuk</a:t>
            </a:r>
            <a:r>
              <a:rPr lang="en-US" sz="2500" dirty="0"/>
              <a:t> </a:t>
            </a:r>
            <a:r>
              <a:rPr lang="en-US" sz="2500" dirty="0" err="1"/>
              <a:t>mengumpulkan</a:t>
            </a:r>
            <a:r>
              <a:rPr lang="en-US" sz="2500" dirty="0"/>
              <a:t> </a:t>
            </a:r>
            <a:r>
              <a:rPr lang="en-US" sz="2500" dirty="0" err="1"/>
              <a:t>materi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energi</a:t>
            </a:r>
            <a:r>
              <a:rPr lang="en-US" sz="2500" dirty="0"/>
              <a:t> yang </a:t>
            </a:r>
            <a:r>
              <a:rPr lang="en-US" sz="2500" dirty="0" err="1"/>
              <a:t>dibutuhkan</a:t>
            </a:r>
            <a:r>
              <a:rPr lang="en-US" sz="2500" dirty="0"/>
              <a:t>.</a:t>
            </a:r>
          </a:p>
          <a:p>
            <a:pPr marL="685800" indent="0">
              <a:buNone/>
            </a:pP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2567766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>
            <a:noAutofit/>
          </a:bodyPr>
          <a:lstStyle/>
          <a:p>
            <a:pPr marL="685800" indent="0">
              <a:buNone/>
            </a:pPr>
            <a:r>
              <a:rPr lang="en-US" sz="2500" dirty="0" err="1" smtClean="0"/>
              <a:t>Contoh</a:t>
            </a:r>
            <a:r>
              <a:rPr lang="en-US" sz="2500" dirty="0"/>
              <a:t>:</a:t>
            </a:r>
          </a:p>
          <a:p>
            <a:pPr marL="685800" indent="0">
              <a:buNone/>
            </a:pPr>
            <a:r>
              <a:rPr lang="en-US" sz="2500" dirty="0"/>
              <a:t>Kota </a:t>
            </a:r>
            <a:r>
              <a:rPr lang="en-US" sz="2500" dirty="0" err="1"/>
              <a:t>sebagai</a:t>
            </a:r>
            <a:r>
              <a:rPr lang="en-US" sz="2500" dirty="0"/>
              <a:t> </a:t>
            </a:r>
            <a:r>
              <a:rPr lang="en-US" sz="2500" dirty="0" err="1"/>
              <a:t>suatu</a:t>
            </a:r>
            <a:r>
              <a:rPr lang="en-US" sz="2500" dirty="0"/>
              <a:t> </a:t>
            </a:r>
            <a:r>
              <a:rPr lang="en-US" sz="2500" dirty="0" err="1"/>
              <a:t>lingkungan</a:t>
            </a:r>
            <a:r>
              <a:rPr lang="en-US" sz="2500" dirty="0"/>
              <a:t> </a:t>
            </a:r>
            <a:r>
              <a:rPr lang="en-US" sz="2500" dirty="0" err="1"/>
              <a:t>adalah</a:t>
            </a:r>
            <a:r>
              <a:rPr lang="en-US" sz="2500" dirty="0"/>
              <a:t> </a:t>
            </a:r>
            <a:r>
              <a:rPr lang="en-US" sz="2500" dirty="0" err="1"/>
              <a:t>sistem</a:t>
            </a:r>
            <a:r>
              <a:rPr lang="en-US" sz="2500" dirty="0"/>
              <a:t> yang </a:t>
            </a:r>
            <a:r>
              <a:rPr lang="en-US" sz="2500" dirty="0" err="1"/>
              <a:t>lebih</a:t>
            </a:r>
            <a:r>
              <a:rPr lang="en-US" sz="2500" dirty="0"/>
              <a:t> </a:t>
            </a:r>
            <a:r>
              <a:rPr lang="en-US" sz="2500" dirty="0" err="1"/>
              <a:t>dewasa</a:t>
            </a:r>
            <a:r>
              <a:rPr lang="en-US" sz="2500" dirty="0"/>
              <a:t> </a:t>
            </a:r>
            <a:r>
              <a:rPr lang="en-US" sz="2500" dirty="0" err="1"/>
              <a:t>daripada</a:t>
            </a:r>
            <a:r>
              <a:rPr lang="en-US" sz="2500" dirty="0"/>
              <a:t> </a:t>
            </a:r>
            <a:r>
              <a:rPr lang="en-US" sz="2500" dirty="0" err="1"/>
              <a:t>desa</a:t>
            </a:r>
            <a:r>
              <a:rPr lang="en-US" sz="2500" dirty="0"/>
              <a:t>. Akan </a:t>
            </a:r>
            <a:r>
              <a:rPr lang="en-US" sz="2500" dirty="0" err="1"/>
              <a:t>terjadi</a:t>
            </a:r>
            <a:r>
              <a:rPr lang="en-US" sz="2500" dirty="0"/>
              <a:t> </a:t>
            </a:r>
            <a:r>
              <a:rPr lang="en-US" sz="2500" dirty="0" err="1"/>
              <a:t>eksploitasi</a:t>
            </a:r>
            <a:r>
              <a:rPr lang="en-US" sz="2500" dirty="0"/>
              <a:t> yang </a:t>
            </a:r>
            <a:r>
              <a:rPr lang="en-US" sz="2500" dirty="0" err="1"/>
              <a:t>dilakukan</a:t>
            </a:r>
            <a:r>
              <a:rPr lang="en-US" sz="2500" dirty="0"/>
              <a:t> </a:t>
            </a:r>
            <a:r>
              <a:rPr lang="en-US" sz="2500" dirty="0" err="1"/>
              <a:t>desa</a:t>
            </a:r>
            <a:r>
              <a:rPr lang="en-US" sz="2500" dirty="0"/>
              <a:t> </a:t>
            </a:r>
            <a:r>
              <a:rPr lang="en-US" sz="2500" dirty="0" err="1"/>
              <a:t>meliputi</a:t>
            </a:r>
            <a:r>
              <a:rPr lang="en-US" sz="2500" dirty="0"/>
              <a:t> </a:t>
            </a:r>
            <a:r>
              <a:rPr lang="en-US" sz="2500" dirty="0" err="1"/>
              <a:t>dalam</a:t>
            </a:r>
            <a:r>
              <a:rPr lang="en-US" sz="2500" dirty="0"/>
              <a:t> </a:t>
            </a:r>
            <a:r>
              <a:rPr lang="en-US" sz="2500" dirty="0" err="1"/>
              <a:t>hal</a:t>
            </a:r>
            <a:r>
              <a:rPr lang="en-US" sz="2500" dirty="0"/>
              <a:t> </a:t>
            </a:r>
            <a:r>
              <a:rPr lang="en-US" sz="2500" dirty="0" err="1"/>
              <a:t>ketenagakerjaan</a:t>
            </a:r>
            <a:r>
              <a:rPr lang="en-US" sz="2500" dirty="0"/>
              <a:t>, </a:t>
            </a:r>
            <a:r>
              <a:rPr lang="en-US" sz="2500" dirty="0" err="1"/>
              <a:t>ekonomi</a:t>
            </a:r>
            <a:r>
              <a:rPr lang="en-US" sz="2500" dirty="0"/>
              <a:t>, </a:t>
            </a:r>
            <a:r>
              <a:rPr lang="en-US" sz="2500" dirty="0" err="1"/>
              <a:t>sosial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politik</a:t>
            </a:r>
            <a:r>
              <a:rPr lang="en-US" sz="2500" dirty="0"/>
              <a:t>. </a:t>
            </a:r>
            <a:r>
              <a:rPr lang="en-US" sz="2500" dirty="0" err="1"/>
              <a:t>Begitu</a:t>
            </a:r>
            <a:r>
              <a:rPr lang="en-US" sz="2500" dirty="0"/>
              <a:t> </a:t>
            </a:r>
            <a:r>
              <a:rPr lang="en-US" sz="2500" dirty="0" err="1"/>
              <a:t>seterusnya</a:t>
            </a:r>
            <a:r>
              <a:rPr lang="en-US" sz="2500" dirty="0"/>
              <a:t>, </a:t>
            </a:r>
            <a:r>
              <a:rPr lang="en-US" sz="2500" dirty="0" err="1"/>
              <a:t>kota</a:t>
            </a:r>
            <a:r>
              <a:rPr lang="en-US" sz="2500" dirty="0"/>
              <a:t> yang </a:t>
            </a:r>
            <a:r>
              <a:rPr lang="en-US" sz="2500" dirty="0" err="1"/>
              <a:t>lebih</a:t>
            </a:r>
            <a:r>
              <a:rPr lang="en-US" sz="2500" dirty="0"/>
              <a:t> </a:t>
            </a:r>
            <a:r>
              <a:rPr lang="en-US" sz="2500" dirty="0" err="1"/>
              <a:t>besar</a:t>
            </a:r>
            <a:r>
              <a:rPr lang="en-US" sz="2500" dirty="0"/>
              <a:t> </a:t>
            </a:r>
            <a:r>
              <a:rPr lang="en-US" sz="2500" dirty="0" err="1"/>
              <a:t>akan</a:t>
            </a:r>
            <a:r>
              <a:rPr lang="en-US" sz="2500" dirty="0"/>
              <a:t> </a:t>
            </a:r>
            <a:r>
              <a:rPr lang="en-US" sz="2500" dirty="0" err="1"/>
              <a:t>mengeksploitasi</a:t>
            </a:r>
            <a:r>
              <a:rPr lang="en-US" sz="2500" dirty="0"/>
              <a:t> </a:t>
            </a:r>
            <a:r>
              <a:rPr lang="en-US" sz="2500" dirty="0" err="1"/>
              <a:t>kota</a:t>
            </a:r>
            <a:r>
              <a:rPr lang="en-US" sz="2500" dirty="0"/>
              <a:t> yang </a:t>
            </a:r>
            <a:r>
              <a:rPr lang="en-US" sz="2500" dirty="0" err="1"/>
              <a:t>lebih</a:t>
            </a:r>
            <a:r>
              <a:rPr lang="en-US" sz="2500" dirty="0"/>
              <a:t> </a:t>
            </a:r>
            <a:r>
              <a:rPr lang="en-US" sz="2500" dirty="0" err="1"/>
              <a:t>kecil</a:t>
            </a:r>
            <a:r>
              <a:rPr lang="en-US" sz="2500" dirty="0" smtClean="0"/>
              <a:t>.</a:t>
            </a:r>
            <a:endParaRPr lang="en-US" sz="2500" dirty="0"/>
          </a:p>
          <a:p>
            <a:pPr marL="685800" indent="0">
              <a:buNone/>
            </a:pP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6928580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500" dirty="0" err="1">
                <a:solidFill>
                  <a:srgbClr val="000000"/>
                </a:solidFill>
                <a:latin typeface="Comic Sans MS"/>
              </a:rPr>
              <a:t>Asas</a:t>
            </a:r>
            <a:r>
              <a:rPr lang="en-US" sz="2500" dirty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US" sz="2500" dirty="0" smtClean="0">
                <a:solidFill>
                  <a:srgbClr val="000000"/>
                </a:solidFill>
                <a:latin typeface="Comic Sans MS"/>
              </a:rPr>
              <a:t>12</a:t>
            </a:r>
            <a:endParaRPr lang="en-US" sz="2500" dirty="0">
              <a:solidFill>
                <a:srgbClr val="000000"/>
              </a:solidFill>
              <a:latin typeface="Comic Sans MS"/>
            </a:endParaRPr>
          </a:p>
          <a:p>
            <a:pPr indent="0">
              <a:buNone/>
            </a:pPr>
            <a:r>
              <a:rPr lang="en-US" sz="2500" dirty="0" err="1"/>
              <a:t>Kesempurnaan</a:t>
            </a:r>
            <a:r>
              <a:rPr lang="en-US" sz="2500" dirty="0"/>
              <a:t> </a:t>
            </a:r>
            <a:r>
              <a:rPr lang="en-US" sz="2500" dirty="0" err="1"/>
              <a:t>adaptasi</a:t>
            </a:r>
            <a:r>
              <a:rPr lang="en-US" sz="2500" dirty="0"/>
              <a:t> </a:t>
            </a:r>
            <a:r>
              <a:rPr lang="en-US" sz="2500" dirty="0" err="1"/>
              <a:t>suatu</a:t>
            </a:r>
            <a:r>
              <a:rPr lang="en-US" sz="2500" dirty="0"/>
              <a:t> </a:t>
            </a:r>
            <a:r>
              <a:rPr lang="en-US" sz="2500" dirty="0" err="1"/>
              <a:t>sifat</a:t>
            </a:r>
            <a:r>
              <a:rPr lang="en-US" sz="2500" dirty="0"/>
              <a:t> </a:t>
            </a:r>
            <a:r>
              <a:rPr lang="en-US" sz="2500" dirty="0" err="1"/>
              <a:t>atau</a:t>
            </a:r>
            <a:r>
              <a:rPr lang="en-US" sz="2500" dirty="0"/>
              <a:t> </a:t>
            </a:r>
            <a:r>
              <a:rPr lang="en-US" sz="2500" dirty="0" err="1"/>
              <a:t>tabiat</a:t>
            </a:r>
            <a:r>
              <a:rPr lang="en-US" sz="2500" dirty="0"/>
              <a:t> </a:t>
            </a:r>
            <a:r>
              <a:rPr lang="en-US" sz="2500" dirty="0" err="1"/>
              <a:t>bergantung</a:t>
            </a:r>
            <a:r>
              <a:rPr lang="en-US" sz="2500" dirty="0"/>
              <a:t> </a:t>
            </a:r>
            <a:r>
              <a:rPr lang="en-US" sz="2500" dirty="0" err="1"/>
              <a:t>kepada</a:t>
            </a:r>
            <a:r>
              <a:rPr lang="en-US" sz="2500" dirty="0"/>
              <a:t> </a:t>
            </a:r>
            <a:r>
              <a:rPr lang="en-US" sz="2500" dirty="0" err="1"/>
              <a:t>kepentingan</a:t>
            </a:r>
            <a:r>
              <a:rPr lang="en-US" sz="2500" dirty="0"/>
              <a:t> </a:t>
            </a:r>
            <a:r>
              <a:rPr lang="en-US" sz="2500" dirty="0" err="1"/>
              <a:t>relatifnya</a:t>
            </a:r>
            <a:r>
              <a:rPr lang="en-US" sz="2500" dirty="0"/>
              <a:t> </a:t>
            </a:r>
            <a:r>
              <a:rPr lang="en-US" sz="2500" dirty="0" err="1"/>
              <a:t>dalam</a:t>
            </a:r>
            <a:r>
              <a:rPr lang="en-US" sz="2500" dirty="0"/>
              <a:t> </a:t>
            </a:r>
            <a:r>
              <a:rPr lang="en-US" sz="2500" dirty="0" err="1"/>
              <a:t>keadaan</a:t>
            </a:r>
            <a:r>
              <a:rPr lang="en-US" sz="2500" dirty="0"/>
              <a:t> </a:t>
            </a:r>
            <a:r>
              <a:rPr lang="en-US" sz="2500" dirty="0" err="1"/>
              <a:t>suatu</a:t>
            </a:r>
            <a:r>
              <a:rPr lang="en-US" sz="2500" dirty="0"/>
              <a:t> </a:t>
            </a:r>
            <a:r>
              <a:rPr lang="en-US" sz="2500" dirty="0" err="1" smtClean="0"/>
              <a:t>lingkungan</a:t>
            </a:r>
            <a:r>
              <a:rPr lang="en-US" sz="2500" dirty="0"/>
              <a:t>.</a:t>
            </a:r>
            <a:endParaRPr lang="en-US" sz="2500" dirty="0" smtClean="0"/>
          </a:p>
          <a:p>
            <a:pPr marL="685800"/>
            <a:r>
              <a:rPr lang="en-US" sz="2500" dirty="0"/>
              <a:t>Di </a:t>
            </a:r>
            <a:r>
              <a:rPr lang="en-US" sz="2500" dirty="0" err="1"/>
              <a:t>lingkungan</a:t>
            </a:r>
            <a:r>
              <a:rPr lang="en-US" sz="2500" dirty="0"/>
              <a:t> yang </a:t>
            </a:r>
            <a:r>
              <a:rPr lang="en-US" sz="2500" dirty="0" err="1"/>
              <a:t>stabil</a:t>
            </a:r>
            <a:r>
              <a:rPr lang="en-US" sz="2500" dirty="0"/>
              <a:t>, </a:t>
            </a:r>
            <a:r>
              <a:rPr lang="en-US" sz="2500" dirty="0" err="1"/>
              <a:t>keanekaragaman</a:t>
            </a:r>
            <a:r>
              <a:rPr lang="en-US" sz="2500" dirty="0"/>
              <a:t> </a:t>
            </a:r>
            <a:r>
              <a:rPr lang="en-US" sz="2500" dirty="0" err="1"/>
              <a:t>terus-menerus</a:t>
            </a:r>
            <a:r>
              <a:rPr lang="en-US" sz="2500" dirty="0"/>
              <a:t> </a:t>
            </a:r>
            <a:r>
              <a:rPr lang="en-US" sz="2500" dirty="0" err="1"/>
              <a:t>meningkat</a:t>
            </a:r>
            <a:r>
              <a:rPr lang="en-US" sz="2500" dirty="0"/>
              <a:t>, </a:t>
            </a:r>
            <a:r>
              <a:rPr lang="en-US" sz="2500" dirty="0" err="1"/>
              <a:t>sementara</a:t>
            </a:r>
            <a:r>
              <a:rPr lang="en-US" sz="2500" dirty="0"/>
              <a:t> </a:t>
            </a:r>
            <a:r>
              <a:rPr lang="en-US" sz="2500" dirty="0" err="1"/>
              <a:t>seleksi</a:t>
            </a:r>
            <a:r>
              <a:rPr lang="en-US" sz="2500" dirty="0"/>
              <a:t> </a:t>
            </a:r>
            <a:r>
              <a:rPr lang="en-US" sz="2500" dirty="0" err="1"/>
              <a:t>berlaku</a:t>
            </a:r>
            <a:r>
              <a:rPr lang="en-US" sz="2500" dirty="0"/>
              <a:t>, </a:t>
            </a:r>
            <a:r>
              <a:rPr lang="en-US" sz="2500" dirty="0" err="1"/>
              <a:t>diharapakan</a:t>
            </a:r>
            <a:r>
              <a:rPr lang="en-US" sz="2500" dirty="0"/>
              <a:t> </a:t>
            </a:r>
            <a:r>
              <a:rPr lang="en-US" sz="2500" dirty="0" err="1"/>
              <a:t>terjadi</a:t>
            </a:r>
            <a:r>
              <a:rPr lang="en-US" sz="2500" dirty="0"/>
              <a:t> </a:t>
            </a:r>
            <a:r>
              <a:rPr lang="en-US" sz="2500" dirty="0" err="1"/>
              <a:t>perbaikan</a:t>
            </a:r>
            <a:r>
              <a:rPr lang="en-US" sz="2500" dirty="0"/>
              <a:t> yang </a:t>
            </a:r>
            <a:r>
              <a:rPr lang="en-US" sz="2500" dirty="0" err="1"/>
              <a:t>terus</a:t>
            </a:r>
            <a:r>
              <a:rPr lang="en-US" sz="2500" dirty="0"/>
              <a:t> </a:t>
            </a:r>
            <a:r>
              <a:rPr lang="en-US" sz="2500" dirty="0" err="1"/>
              <a:t>menerus</a:t>
            </a:r>
            <a:r>
              <a:rPr lang="en-US" sz="2500" dirty="0"/>
              <a:t> </a:t>
            </a:r>
            <a:r>
              <a:rPr lang="en-US" sz="2500" dirty="0" err="1"/>
              <a:t>dalam</a:t>
            </a:r>
            <a:r>
              <a:rPr lang="en-US" sz="2500" dirty="0"/>
              <a:t> </a:t>
            </a:r>
            <a:r>
              <a:rPr lang="en-US" sz="2500" dirty="0" err="1"/>
              <a:t>sifat</a:t>
            </a:r>
            <a:r>
              <a:rPr lang="en-US" sz="2500" dirty="0"/>
              <a:t> </a:t>
            </a:r>
            <a:r>
              <a:rPr lang="en-US" sz="2500" dirty="0" err="1"/>
              <a:t>adaptasinya</a:t>
            </a:r>
            <a:r>
              <a:rPr lang="en-US" sz="2500" dirty="0"/>
              <a:t>.</a:t>
            </a:r>
          </a:p>
          <a:p>
            <a:pPr marL="685800"/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/>
              <a:t>suatu</a:t>
            </a:r>
            <a:r>
              <a:rPr lang="en-US" sz="2500" dirty="0"/>
              <a:t> </a:t>
            </a:r>
            <a:r>
              <a:rPr lang="en-US" sz="2500" dirty="0" err="1"/>
              <a:t>ekosistem</a:t>
            </a:r>
            <a:r>
              <a:rPr lang="en-US" sz="2500" dirty="0"/>
              <a:t> yang </a:t>
            </a:r>
            <a:r>
              <a:rPr lang="en-US" sz="2500" dirty="0" err="1"/>
              <a:t>mantap</a:t>
            </a:r>
            <a:r>
              <a:rPr lang="en-US" sz="2500" dirty="0"/>
              <a:t> </a:t>
            </a:r>
            <a:r>
              <a:rPr lang="en-US" sz="2500" dirty="0" err="1"/>
              <a:t>dalam</a:t>
            </a:r>
            <a:r>
              <a:rPr lang="en-US" sz="2500" dirty="0"/>
              <a:t> habitat yang </a:t>
            </a:r>
            <a:r>
              <a:rPr lang="en-US" sz="2500" dirty="0" err="1"/>
              <a:t>stabil</a:t>
            </a:r>
            <a:r>
              <a:rPr lang="en-US" sz="2500" dirty="0"/>
              <a:t>, </a:t>
            </a:r>
            <a:r>
              <a:rPr lang="en-US" sz="2500" dirty="0" err="1"/>
              <a:t>sifat</a:t>
            </a:r>
            <a:r>
              <a:rPr lang="en-US" sz="2500" dirty="0"/>
              <a:t> </a:t>
            </a:r>
            <a:r>
              <a:rPr lang="en-US" sz="2500" dirty="0" err="1"/>
              <a:t>responsif</a:t>
            </a:r>
            <a:r>
              <a:rPr lang="en-US" sz="2500" dirty="0"/>
              <a:t> </a:t>
            </a:r>
            <a:r>
              <a:rPr lang="en-US" sz="2500" dirty="0" err="1"/>
              <a:t>terhadap</a:t>
            </a:r>
            <a:r>
              <a:rPr lang="en-US" sz="2500" dirty="0"/>
              <a:t> </a:t>
            </a:r>
            <a:r>
              <a:rPr lang="en-US" sz="2500" dirty="0" err="1"/>
              <a:t>fluktuasi</a:t>
            </a:r>
            <a:r>
              <a:rPr lang="en-US" sz="2500" dirty="0"/>
              <a:t> yang </a:t>
            </a:r>
            <a:r>
              <a:rPr lang="en-US" sz="2500" dirty="0" err="1"/>
              <a:t>tak</a:t>
            </a:r>
            <a:r>
              <a:rPr lang="en-US" sz="2500" dirty="0"/>
              <a:t> </a:t>
            </a:r>
            <a:r>
              <a:rPr lang="en-US" sz="2500" dirty="0" err="1"/>
              <a:t>terduga</a:t>
            </a:r>
            <a:r>
              <a:rPr lang="en-US" sz="2500" dirty="0"/>
              <a:t> </a:t>
            </a:r>
            <a:r>
              <a:rPr lang="en-US" sz="2500" dirty="0" err="1"/>
              <a:t>tidak</a:t>
            </a:r>
            <a:r>
              <a:rPr lang="en-US" sz="2500" dirty="0"/>
              <a:t> </a:t>
            </a:r>
            <a:r>
              <a:rPr lang="en-US" sz="2500" dirty="0" err="1"/>
              <a:t>diperlukan</a:t>
            </a:r>
            <a:r>
              <a:rPr lang="en-US" sz="2500" dirty="0"/>
              <a:t>. Yang </a:t>
            </a:r>
            <a:r>
              <a:rPr lang="en-US" sz="2500" dirty="0" err="1"/>
              <a:t>berkembang</a:t>
            </a:r>
            <a:r>
              <a:rPr lang="en-US" sz="2500" dirty="0"/>
              <a:t> </a:t>
            </a:r>
            <a:r>
              <a:rPr lang="en-US" sz="2500" dirty="0" err="1"/>
              <a:t>justru</a:t>
            </a:r>
            <a:r>
              <a:rPr lang="en-US" sz="2500" dirty="0"/>
              <a:t> </a:t>
            </a:r>
            <a:r>
              <a:rPr lang="en-US" sz="2500" dirty="0" err="1"/>
              <a:t>adaptasi</a:t>
            </a:r>
            <a:r>
              <a:rPr lang="en-US" sz="2500" dirty="0"/>
              <a:t> </a:t>
            </a:r>
            <a:r>
              <a:rPr lang="en-US" sz="2500" dirty="0" err="1"/>
              <a:t>peka</a:t>
            </a:r>
            <a:r>
              <a:rPr lang="en-US" sz="2500" dirty="0"/>
              <a:t> </a:t>
            </a:r>
            <a:r>
              <a:rPr lang="en-US" sz="2500" dirty="0" err="1"/>
              <a:t>dari</a:t>
            </a:r>
            <a:r>
              <a:rPr lang="en-US" sz="2500" dirty="0"/>
              <a:t> </a:t>
            </a:r>
            <a:r>
              <a:rPr lang="en-US" sz="2500" dirty="0" err="1"/>
              <a:t>perilaku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biokimia</a:t>
            </a:r>
            <a:r>
              <a:rPr lang="en-US" sz="2500" dirty="0"/>
              <a:t> </a:t>
            </a:r>
            <a:r>
              <a:rPr lang="en-US" sz="2500" dirty="0" err="1"/>
              <a:t>lingkungan</a:t>
            </a:r>
            <a:r>
              <a:rPr lang="en-US" sz="2500" dirty="0"/>
              <a:t> </a:t>
            </a:r>
            <a:r>
              <a:rPr lang="en-US" sz="2500" dirty="0" err="1"/>
              <a:t>sosial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biologi</a:t>
            </a:r>
            <a:r>
              <a:rPr lang="en-US" sz="2500" dirty="0"/>
              <a:t> </a:t>
            </a:r>
            <a:r>
              <a:rPr lang="en-US" sz="2500" dirty="0" err="1"/>
              <a:t>dalam</a:t>
            </a:r>
            <a:r>
              <a:rPr lang="en-US" sz="2500" dirty="0"/>
              <a:t> habitat </a:t>
            </a:r>
            <a:r>
              <a:rPr lang="en-US" sz="2500" dirty="0" err="1"/>
              <a:t>itu</a:t>
            </a:r>
            <a:r>
              <a:rPr lang="en-US" sz="2500" dirty="0"/>
              <a:t>.</a:t>
            </a:r>
          </a:p>
          <a:p>
            <a:pPr marL="685800" indent="0">
              <a:buNone/>
            </a:pP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30892479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>
            <a:noAutofit/>
          </a:bodyPr>
          <a:lstStyle/>
          <a:p>
            <a:pPr marL="685800"/>
            <a:r>
              <a:rPr lang="sv-SE" sz="2500" dirty="0"/>
              <a:t>Prinsip ini menjelaskan bahwa tidak ada strategi evolusi yang terbaik dan mandiri dimuka bumi ini. Keadaaan lingkungan fisik sangat berpengaruh.</a:t>
            </a:r>
          </a:p>
          <a:p>
            <a:pPr marL="685800"/>
            <a:r>
              <a:rPr lang="sv-SE" sz="2500" dirty="0" smtClean="0"/>
              <a:t>Suatu </a:t>
            </a:r>
            <a:r>
              <a:rPr lang="sv-SE" sz="2500" dirty="0"/>
              <a:t>perubahan drastis terjadi, sistem yang lebih dewasa akan lebih terancam bahaya</a:t>
            </a:r>
            <a:r>
              <a:rPr lang="sv-SE" sz="2500" dirty="0" smtClean="0"/>
              <a:t>.</a:t>
            </a:r>
            <a:endParaRPr lang="en-US" sz="2500" dirty="0" smtClean="0"/>
          </a:p>
          <a:p>
            <a:pPr marL="685800" indent="0">
              <a:buNone/>
            </a:pPr>
            <a:r>
              <a:rPr lang="en-US" sz="2500" dirty="0" err="1"/>
              <a:t>Contoh</a:t>
            </a:r>
            <a:r>
              <a:rPr lang="en-US" sz="2500" dirty="0"/>
              <a:t>:</a:t>
            </a:r>
          </a:p>
          <a:p>
            <a:pPr marL="685800" indent="0">
              <a:buNone/>
            </a:pPr>
            <a:r>
              <a:rPr lang="en-US" sz="2500" dirty="0" err="1"/>
              <a:t>Pada</a:t>
            </a:r>
            <a:r>
              <a:rPr lang="en-US" sz="2500" dirty="0"/>
              <a:t> </a:t>
            </a:r>
            <a:r>
              <a:rPr lang="en-US" sz="2500" dirty="0" err="1"/>
              <a:t>ekosistem</a:t>
            </a:r>
            <a:r>
              <a:rPr lang="en-US" sz="2500" dirty="0"/>
              <a:t> yang </a:t>
            </a:r>
            <a:r>
              <a:rPr lang="en-US" sz="2500" dirty="0" err="1"/>
              <a:t>berada</a:t>
            </a:r>
            <a:r>
              <a:rPr lang="en-US" sz="2500" dirty="0"/>
              <a:t> </a:t>
            </a:r>
            <a:r>
              <a:rPr lang="en-US" sz="2500" dirty="0" err="1"/>
              <a:t>dilingkungan</a:t>
            </a:r>
            <a:r>
              <a:rPr lang="en-US" sz="2500" dirty="0"/>
              <a:t> </a:t>
            </a:r>
            <a:r>
              <a:rPr lang="en-US" sz="2500" dirty="0" err="1"/>
              <a:t>gunung</a:t>
            </a:r>
            <a:r>
              <a:rPr lang="en-US" sz="2500" dirty="0"/>
              <a:t> </a:t>
            </a:r>
            <a:r>
              <a:rPr lang="en-US" sz="2500" dirty="0" err="1"/>
              <a:t>api</a:t>
            </a:r>
            <a:r>
              <a:rPr lang="en-US" sz="2500" dirty="0"/>
              <a:t>, </a:t>
            </a:r>
            <a:r>
              <a:rPr lang="en-US" sz="2500" dirty="0" err="1"/>
              <a:t>ketika</a:t>
            </a:r>
            <a:r>
              <a:rPr lang="en-US" sz="2500" dirty="0"/>
              <a:t> </a:t>
            </a:r>
            <a:r>
              <a:rPr lang="en-US" sz="2500" dirty="0" err="1"/>
              <a:t>terjadi</a:t>
            </a:r>
            <a:r>
              <a:rPr lang="en-US" sz="2500" dirty="0"/>
              <a:t> </a:t>
            </a:r>
            <a:r>
              <a:rPr lang="en-US" sz="2500" dirty="0" err="1"/>
              <a:t>erupsigunung</a:t>
            </a:r>
            <a:r>
              <a:rPr lang="en-US" sz="2500" dirty="0"/>
              <a:t> </a:t>
            </a:r>
            <a:r>
              <a:rPr lang="en-US" sz="2500" dirty="0" err="1"/>
              <a:t>api</a:t>
            </a:r>
            <a:r>
              <a:rPr lang="en-US" sz="2500" dirty="0"/>
              <a:t>, </a:t>
            </a:r>
            <a:r>
              <a:rPr lang="en-US" sz="2500" dirty="0" err="1"/>
              <a:t>suatu</a:t>
            </a:r>
            <a:r>
              <a:rPr lang="en-US" sz="2500" dirty="0"/>
              <a:t> habitat yang </a:t>
            </a:r>
            <a:r>
              <a:rPr lang="en-US" sz="2500" dirty="0" err="1"/>
              <a:t>semula</a:t>
            </a:r>
            <a:r>
              <a:rPr lang="en-US" sz="2500" dirty="0"/>
              <a:t> </a:t>
            </a:r>
            <a:r>
              <a:rPr lang="en-US" sz="2500" dirty="0" err="1"/>
              <a:t>mantap</a:t>
            </a:r>
            <a:r>
              <a:rPr lang="en-US" sz="2500" dirty="0"/>
              <a:t> </a:t>
            </a:r>
            <a:r>
              <a:rPr lang="en-US" sz="2500" dirty="0" err="1"/>
              <a:t>akan</a:t>
            </a:r>
            <a:r>
              <a:rPr lang="en-US" sz="2500" dirty="0"/>
              <a:t> </a:t>
            </a:r>
            <a:r>
              <a:rPr lang="en-US" sz="2500" dirty="0" err="1"/>
              <a:t>hancur</a:t>
            </a:r>
            <a:r>
              <a:rPr lang="en-US" sz="2500" dirty="0"/>
              <a:t> </a:t>
            </a:r>
            <a:r>
              <a:rPr lang="en-US" sz="2500" dirty="0" err="1"/>
              <a:t>karena</a:t>
            </a:r>
            <a:r>
              <a:rPr lang="en-US" sz="2500" dirty="0"/>
              <a:t> </a:t>
            </a:r>
            <a:r>
              <a:rPr lang="en-US" sz="2500" dirty="0" err="1"/>
              <a:t>suatu</a:t>
            </a:r>
            <a:r>
              <a:rPr lang="en-US" sz="2500" dirty="0"/>
              <a:t> </a:t>
            </a:r>
            <a:r>
              <a:rPr lang="en-US" sz="2500" dirty="0" err="1"/>
              <a:t>perubahan</a:t>
            </a:r>
            <a:r>
              <a:rPr lang="en-US" sz="2500" dirty="0"/>
              <a:t> </a:t>
            </a:r>
            <a:r>
              <a:rPr lang="en-US" sz="2500" dirty="0" err="1"/>
              <a:t>kecil</a:t>
            </a:r>
            <a:r>
              <a:rPr lang="en-US" sz="2500" dirty="0"/>
              <a:t> </a:t>
            </a:r>
            <a:r>
              <a:rPr lang="en-US" sz="2500" dirty="0" err="1"/>
              <a:t>maupun</a:t>
            </a:r>
            <a:r>
              <a:rPr lang="en-US" sz="2500" dirty="0"/>
              <a:t> </a:t>
            </a:r>
            <a:r>
              <a:rPr lang="en-US" sz="2500" dirty="0" err="1"/>
              <a:t>besar</a:t>
            </a:r>
            <a:r>
              <a:rPr lang="en-US" sz="2500" dirty="0"/>
              <a:t> </a:t>
            </a:r>
            <a:r>
              <a:rPr lang="en-US" sz="2500" dirty="0" err="1"/>
              <a:t>Namun</a:t>
            </a:r>
            <a:r>
              <a:rPr lang="en-US" sz="2500" dirty="0"/>
              <a:t> </a:t>
            </a:r>
            <a:r>
              <a:rPr lang="en-US" sz="2500" dirty="0" err="1"/>
              <a:t>sebaliknya</a:t>
            </a:r>
            <a:r>
              <a:rPr lang="en-US" sz="2500" dirty="0"/>
              <a:t> </a:t>
            </a:r>
            <a:r>
              <a:rPr lang="en-US" sz="2500" dirty="0" err="1"/>
              <a:t>suksesi</a:t>
            </a:r>
            <a:r>
              <a:rPr lang="en-US" sz="2500" dirty="0"/>
              <a:t> primer yang </a:t>
            </a:r>
            <a:r>
              <a:rPr lang="en-US" sz="2500" dirty="0" err="1"/>
              <a:t>merintis</a:t>
            </a:r>
            <a:r>
              <a:rPr lang="en-US" sz="2500" dirty="0"/>
              <a:t> </a:t>
            </a:r>
            <a:r>
              <a:rPr lang="en-US" sz="2500" dirty="0" err="1"/>
              <a:t>daerah</a:t>
            </a:r>
            <a:r>
              <a:rPr lang="en-US" sz="2500" dirty="0"/>
              <a:t> </a:t>
            </a:r>
            <a:r>
              <a:rPr lang="en-US" sz="2500" dirty="0" err="1"/>
              <a:t>tersebut</a:t>
            </a:r>
            <a:r>
              <a:rPr lang="en-US" sz="2500" dirty="0"/>
              <a:t> </a:t>
            </a:r>
            <a:r>
              <a:rPr lang="en-US" sz="2500" dirty="0" err="1"/>
              <a:t>setelah</a:t>
            </a:r>
            <a:r>
              <a:rPr lang="en-US" sz="2500" dirty="0"/>
              <a:t> </a:t>
            </a:r>
            <a:r>
              <a:rPr lang="en-US" sz="2500" dirty="0" err="1"/>
              <a:t>erupsi</a:t>
            </a:r>
            <a:r>
              <a:rPr lang="en-US" sz="2500" dirty="0"/>
              <a:t> </a:t>
            </a:r>
            <a:r>
              <a:rPr lang="en-US" sz="2500" dirty="0" err="1"/>
              <a:t>memerlukan</a:t>
            </a:r>
            <a:r>
              <a:rPr lang="en-US" sz="2500" dirty="0"/>
              <a:t> </a:t>
            </a:r>
            <a:r>
              <a:rPr lang="en-US" sz="2500" dirty="0" err="1"/>
              <a:t>adaptasi</a:t>
            </a:r>
            <a:r>
              <a:rPr lang="en-US" sz="2500" dirty="0"/>
              <a:t> yang </a:t>
            </a:r>
            <a:r>
              <a:rPr lang="en-US" sz="2500" dirty="0" err="1"/>
              <a:t>tinggi</a:t>
            </a:r>
            <a:r>
              <a:rPr lang="en-US" sz="2500" dirty="0"/>
              <a:t> </a:t>
            </a:r>
            <a:r>
              <a:rPr lang="en-US" sz="2500" dirty="0" err="1"/>
              <a:t>terhadap</a:t>
            </a:r>
            <a:r>
              <a:rPr lang="en-US" sz="2500" dirty="0"/>
              <a:t> </a:t>
            </a:r>
            <a:r>
              <a:rPr lang="en-US" sz="2500" dirty="0" err="1"/>
              <a:t>lingkunganya</a:t>
            </a:r>
            <a:r>
              <a:rPr lang="en-US" sz="2500" dirty="0" smtClean="0"/>
              <a:t>.</a:t>
            </a:r>
            <a:endParaRPr lang="en-US" sz="2500" dirty="0"/>
          </a:p>
          <a:p>
            <a:pPr marL="685800" indent="0">
              <a:buNone/>
            </a:pP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7573650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500" dirty="0" err="1">
                <a:solidFill>
                  <a:srgbClr val="000000"/>
                </a:solidFill>
                <a:latin typeface="Comic Sans MS"/>
              </a:rPr>
              <a:t>Asas</a:t>
            </a:r>
            <a:r>
              <a:rPr lang="en-US" sz="2500" dirty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US" sz="2500" dirty="0" smtClean="0">
                <a:solidFill>
                  <a:srgbClr val="000000"/>
                </a:solidFill>
                <a:latin typeface="Comic Sans MS"/>
              </a:rPr>
              <a:t>13</a:t>
            </a:r>
            <a:endParaRPr lang="en-US" sz="2500" dirty="0">
              <a:solidFill>
                <a:srgbClr val="000000"/>
              </a:solidFill>
              <a:latin typeface="Comic Sans MS"/>
            </a:endParaRPr>
          </a:p>
          <a:p>
            <a:pPr indent="0">
              <a:buNone/>
            </a:pPr>
            <a:r>
              <a:rPr lang="en-US" sz="2500" dirty="0" err="1"/>
              <a:t>Lingkungan</a:t>
            </a:r>
            <a:r>
              <a:rPr lang="en-US" sz="2500" dirty="0"/>
              <a:t> yang </a:t>
            </a:r>
            <a:r>
              <a:rPr lang="en-US" sz="2500" dirty="0" err="1"/>
              <a:t>secara</a:t>
            </a:r>
            <a:r>
              <a:rPr lang="en-US" sz="2500" dirty="0"/>
              <a:t> </a:t>
            </a:r>
            <a:r>
              <a:rPr lang="en-US" sz="2500" dirty="0" err="1"/>
              <a:t>fisik</a:t>
            </a:r>
            <a:r>
              <a:rPr lang="en-US" sz="2500" dirty="0"/>
              <a:t> </a:t>
            </a:r>
            <a:r>
              <a:rPr lang="en-US" sz="2500" dirty="0" err="1"/>
              <a:t>stabil</a:t>
            </a:r>
            <a:r>
              <a:rPr lang="en-US" sz="2500" dirty="0"/>
              <a:t> </a:t>
            </a:r>
            <a:r>
              <a:rPr lang="en-US" sz="2500" dirty="0" err="1"/>
              <a:t>memungkinkan</a:t>
            </a:r>
            <a:r>
              <a:rPr lang="en-US" sz="2500" dirty="0"/>
              <a:t> </a:t>
            </a:r>
            <a:r>
              <a:rPr lang="en-US" sz="2500" dirty="0" err="1"/>
              <a:t>berlakunya</a:t>
            </a:r>
            <a:r>
              <a:rPr lang="en-US" sz="2500" dirty="0"/>
              <a:t> </a:t>
            </a:r>
            <a:r>
              <a:rPr lang="en-US" sz="2500" dirty="0" err="1"/>
              <a:t>penimbunan</a:t>
            </a:r>
            <a:r>
              <a:rPr lang="en-US" sz="2500" dirty="0"/>
              <a:t> </a:t>
            </a:r>
            <a:r>
              <a:rPr lang="en-US" sz="2500" dirty="0" err="1"/>
              <a:t>keanekaragaman</a:t>
            </a:r>
            <a:r>
              <a:rPr lang="en-US" sz="2500" dirty="0"/>
              <a:t> </a:t>
            </a:r>
            <a:r>
              <a:rPr lang="en-US" sz="2500" dirty="0" err="1"/>
              <a:t>biologi</a:t>
            </a:r>
            <a:r>
              <a:rPr lang="en-US" sz="2500" dirty="0"/>
              <a:t> </a:t>
            </a:r>
            <a:r>
              <a:rPr lang="en-US" sz="2500" dirty="0" err="1"/>
              <a:t>dalam</a:t>
            </a:r>
            <a:r>
              <a:rPr lang="en-US" sz="2500" dirty="0"/>
              <a:t> </a:t>
            </a:r>
            <a:r>
              <a:rPr lang="en-US" sz="2500" dirty="0" err="1"/>
              <a:t>ekosistem</a:t>
            </a:r>
            <a:r>
              <a:rPr lang="en-US" sz="2500" dirty="0"/>
              <a:t> yang </a:t>
            </a:r>
            <a:r>
              <a:rPr lang="en-US" sz="2500" dirty="0" err="1"/>
              <a:t>mantap</a:t>
            </a:r>
            <a:r>
              <a:rPr lang="en-US" sz="2500" dirty="0"/>
              <a:t> (</a:t>
            </a:r>
            <a:r>
              <a:rPr lang="en-US" sz="2500" dirty="0" err="1"/>
              <a:t>dewasa</a:t>
            </a:r>
            <a:r>
              <a:rPr lang="en-US" sz="2500" dirty="0"/>
              <a:t>) , yang </a:t>
            </a:r>
            <a:r>
              <a:rPr lang="en-US" sz="2500" dirty="0" err="1"/>
              <a:t>kemudian</a:t>
            </a:r>
            <a:r>
              <a:rPr lang="en-US" sz="2500" dirty="0"/>
              <a:t> </a:t>
            </a:r>
            <a:r>
              <a:rPr lang="en-US" sz="2500" dirty="0" err="1"/>
              <a:t>dapat</a:t>
            </a:r>
            <a:r>
              <a:rPr lang="en-US" sz="2500" dirty="0"/>
              <a:t> </a:t>
            </a:r>
            <a:r>
              <a:rPr lang="en-US" sz="2500" dirty="0" err="1"/>
              <a:t>menggalakkan</a:t>
            </a:r>
            <a:r>
              <a:rPr lang="en-US" sz="2500" dirty="0"/>
              <a:t> </a:t>
            </a:r>
            <a:r>
              <a:rPr lang="en-US" sz="2500" dirty="0" err="1"/>
              <a:t>kestabilan</a:t>
            </a:r>
            <a:r>
              <a:rPr lang="en-US" sz="2500" dirty="0"/>
              <a:t> </a:t>
            </a:r>
            <a:r>
              <a:rPr lang="en-US" sz="2500" dirty="0" err="1"/>
              <a:t>kepada</a:t>
            </a:r>
            <a:r>
              <a:rPr lang="en-US" sz="2500" dirty="0"/>
              <a:t> </a:t>
            </a:r>
            <a:r>
              <a:rPr lang="en-US" sz="2500" dirty="0" err="1"/>
              <a:t>populasi</a:t>
            </a:r>
            <a:r>
              <a:rPr lang="en-US" sz="2500" dirty="0" smtClean="0"/>
              <a:t>.</a:t>
            </a:r>
          </a:p>
          <a:p>
            <a:pPr marL="685800"/>
            <a:r>
              <a:rPr lang="en-US" sz="2500" dirty="0" err="1"/>
              <a:t>Asas</a:t>
            </a:r>
            <a:r>
              <a:rPr lang="en-US" sz="2500" dirty="0"/>
              <a:t> </a:t>
            </a:r>
            <a:r>
              <a:rPr lang="en-US" sz="2500" dirty="0" err="1"/>
              <a:t>nomor</a:t>
            </a:r>
            <a:r>
              <a:rPr lang="en-US" sz="2500" dirty="0"/>
              <a:t> 13 </a:t>
            </a:r>
            <a:r>
              <a:rPr lang="en-US" sz="2500" dirty="0" err="1"/>
              <a:t>ini</a:t>
            </a:r>
            <a:r>
              <a:rPr lang="en-US" sz="2500" dirty="0"/>
              <a:t> </a:t>
            </a:r>
            <a:r>
              <a:rPr lang="en-US" sz="2500" dirty="0" err="1"/>
              <a:t>adalah</a:t>
            </a:r>
            <a:r>
              <a:rPr lang="en-US" sz="2500" dirty="0"/>
              <a:t> </a:t>
            </a:r>
            <a:r>
              <a:rPr lang="en-US" sz="2500" dirty="0" err="1"/>
              <a:t>kelanjutan</a:t>
            </a:r>
            <a:r>
              <a:rPr lang="en-US" sz="2500" dirty="0"/>
              <a:t> </a:t>
            </a:r>
            <a:r>
              <a:rPr lang="en-US" sz="2500" dirty="0" err="1"/>
              <a:t>dari</a:t>
            </a:r>
            <a:r>
              <a:rPr lang="en-US" sz="2500" dirty="0"/>
              <a:t> </a:t>
            </a:r>
            <a:r>
              <a:rPr lang="en-US" sz="2500" dirty="0" err="1"/>
              <a:t>asas</a:t>
            </a:r>
            <a:r>
              <a:rPr lang="en-US" sz="2500" dirty="0"/>
              <a:t> 7, 9,12,</a:t>
            </a:r>
          </a:p>
          <a:p>
            <a:pPr marL="685800"/>
            <a:r>
              <a:rPr lang="en-US" sz="2500" dirty="0" err="1" smtClean="0"/>
              <a:t>Asas</a:t>
            </a:r>
            <a:r>
              <a:rPr lang="en-US" sz="2500" dirty="0" smtClean="0"/>
              <a:t> </a:t>
            </a:r>
            <a:r>
              <a:rPr lang="en-US" sz="2500" dirty="0"/>
              <a:t>7 :  </a:t>
            </a:r>
            <a:r>
              <a:rPr lang="en-US" sz="2500" dirty="0" err="1"/>
              <a:t>Kekompleksan</a:t>
            </a:r>
            <a:r>
              <a:rPr lang="en-US" sz="2500" dirty="0"/>
              <a:t> </a:t>
            </a:r>
            <a:r>
              <a:rPr lang="en-US" sz="2500" dirty="0" err="1"/>
              <a:t>organisasi</a:t>
            </a:r>
            <a:r>
              <a:rPr lang="en-US" sz="2500" dirty="0"/>
              <a:t> </a:t>
            </a:r>
            <a:r>
              <a:rPr lang="en-US" sz="2500" dirty="0" err="1"/>
              <a:t>akan</a:t>
            </a:r>
            <a:r>
              <a:rPr lang="en-US" sz="2500" dirty="0"/>
              <a:t> </a:t>
            </a:r>
            <a:r>
              <a:rPr lang="en-US" sz="2500" dirty="0" err="1"/>
              <a:t>meningkat</a:t>
            </a:r>
            <a:r>
              <a:rPr lang="en-US" sz="2500" dirty="0"/>
              <a:t> </a:t>
            </a:r>
            <a:r>
              <a:rPr lang="en-US" sz="2500" dirty="0" err="1"/>
              <a:t>pada</a:t>
            </a:r>
            <a:r>
              <a:rPr lang="en-US" sz="2500" dirty="0"/>
              <a:t> </a:t>
            </a:r>
            <a:r>
              <a:rPr lang="en-US" sz="2500" dirty="0" err="1"/>
              <a:t>lingkungan</a:t>
            </a:r>
            <a:r>
              <a:rPr lang="en-US" sz="2500" dirty="0"/>
              <a:t> yang </a:t>
            </a:r>
            <a:r>
              <a:rPr lang="en-US" sz="2500" dirty="0" err="1"/>
              <a:t>mantap</a:t>
            </a:r>
            <a:r>
              <a:rPr lang="en-US" sz="2500" dirty="0"/>
              <a:t>. </a:t>
            </a:r>
            <a:r>
              <a:rPr lang="en-US" sz="2500" dirty="0" err="1"/>
              <a:t>Semakin</a:t>
            </a:r>
            <a:r>
              <a:rPr lang="en-US" sz="2500" dirty="0"/>
              <a:t> </a:t>
            </a:r>
            <a:r>
              <a:rPr lang="en-US" sz="2500" dirty="0" err="1"/>
              <a:t>beragam</a:t>
            </a:r>
            <a:r>
              <a:rPr lang="en-US" sz="2500" dirty="0"/>
              <a:t> </a:t>
            </a:r>
            <a:r>
              <a:rPr lang="en-US" sz="2500" dirty="0" err="1"/>
              <a:t>organisme</a:t>
            </a:r>
            <a:r>
              <a:rPr lang="en-US" sz="2500" dirty="0"/>
              <a:t> </a:t>
            </a:r>
            <a:r>
              <a:rPr lang="en-US" sz="2500" dirty="0" err="1"/>
              <a:t>dalam</a:t>
            </a:r>
            <a:r>
              <a:rPr lang="en-US" sz="2500" dirty="0"/>
              <a:t> </a:t>
            </a:r>
            <a:r>
              <a:rPr lang="en-US" sz="2500" dirty="0" err="1"/>
              <a:t>jaring-jaring</a:t>
            </a:r>
            <a:r>
              <a:rPr lang="en-US" sz="2500" dirty="0"/>
              <a:t> </a:t>
            </a:r>
            <a:r>
              <a:rPr lang="en-US" sz="2500" dirty="0" err="1"/>
              <a:t>makanan</a:t>
            </a:r>
            <a:r>
              <a:rPr lang="en-US" sz="2500" dirty="0"/>
              <a:t>, </a:t>
            </a:r>
            <a:r>
              <a:rPr lang="en-US" sz="2500" dirty="0" err="1"/>
              <a:t>energi</a:t>
            </a:r>
            <a:r>
              <a:rPr lang="en-US" sz="2500" dirty="0"/>
              <a:t> yang </a:t>
            </a:r>
            <a:r>
              <a:rPr lang="en-US" sz="2500" dirty="0" err="1"/>
              <a:t>terbuang</a:t>
            </a:r>
            <a:r>
              <a:rPr lang="en-US" sz="2500" dirty="0"/>
              <a:t> </a:t>
            </a:r>
            <a:r>
              <a:rPr lang="en-US" sz="2500" dirty="0" err="1"/>
              <a:t>akan</a:t>
            </a:r>
            <a:r>
              <a:rPr lang="en-US" sz="2500" dirty="0"/>
              <a:t> </a:t>
            </a:r>
            <a:r>
              <a:rPr lang="en-US" sz="2500" dirty="0" err="1"/>
              <a:t>lebih</a:t>
            </a:r>
            <a:r>
              <a:rPr lang="en-US" sz="2500" dirty="0"/>
              <a:t> </a:t>
            </a:r>
            <a:r>
              <a:rPr lang="en-US" sz="2500" dirty="0" err="1"/>
              <a:t>sedikit.Kemantapan</a:t>
            </a:r>
            <a:r>
              <a:rPr lang="en-US" sz="2500" dirty="0"/>
              <a:t> </a:t>
            </a:r>
            <a:r>
              <a:rPr lang="en-US" sz="2500" dirty="0" err="1"/>
              <a:t>lingkungan</a:t>
            </a:r>
            <a:r>
              <a:rPr lang="en-US" sz="2500" dirty="0"/>
              <a:t> </a:t>
            </a:r>
            <a:r>
              <a:rPr lang="en-US" sz="2500" dirty="0" err="1"/>
              <a:t>fisik</a:t>
            </a:r>
            <a:r>
              <a:rPr lang="en-US" sz="2500" dirty="0"/>
              <a:t> </a:t>
            </a:r>
            <a:r>
              <a:rPr lang="en-US" sz="2500" dirty="0" err="1"/>
              <a:t>diikuti</a:t>
            </a:r>
            <a:r>
              <a:rPr lang="en-US" sz="2500" dirty="0"/>
              <a:t> </a:t>
            </a:r>
            <a:r>
              <a:rPr lang="en-US" sz="2500" dirty="0" err="1"/>
              <a:t>oleh</a:t>
            </a:r>
            <a:r>
              <a:rPr lang="en-US" sz="2500" dirty="0"/>
              <a:t> </a:t>
            </a:r>
            <a:r>
              <a:rPr lang="en-US" sz="2500" dirty="0" err="1"/>
              <a:t>kemantapan</a:t>
            </a:r>
            <a:r>
              <a:rPr lang="en-US" sz="2500" dirty="0"/>
              <a:t> </a:t>
            </a:r>
            <a:r>
              <a:rPr lang="en-US" sz="2500" dirty="0" err="1"/>
              <a:t>populasi</a:t>
            </a:r>
            <a:r>
              <a:rPr lang="en-US" sz="2500" dirty="0"/>
              <a:t> </a:t>
            </a:r>
            <a:r>
              <a:rPr lang="en-US" sz="2500" dirty="0" err="1"/>
              <a:t>dalam</a:t>
            </a:r>
            <a:r>
              <a:rPr lang="en-US" sz="2500" dirty="0"/>
              <a:t> </a:t>
            </a:r>
            <a:r>
              <a:rPr lang="en-US" sz="2500" dirty="0" err="1"/>
              <a:t>ekosistem</a:t>
            </a:r>
            <a:r>
              <a:rPr lang="en-US" sz="2500" dirty="0" smtClean="0"/>
              <a:t>.</a:t>
            </a:r>
            <a:endParaRPr lang="en-US" sz="25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b="1" dirty="0" smtClean="0"/>
              <a:t>D. Asas-asas </a:t>
            </a:r>
            <a:r>
              <a:rPr lang="pt-BR" b="1" dirty="0"/>
              <a:t>mengenai </a:t>
            </a:r>
            <a:r>
              <a:rPr lang="pt-BR" b="1" dirty="0" smtClean="0"/>
              <a:t>Populasi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5158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sz="2500" dirty="0" err="1"/>
              <a:t>Asas</a:t>
            </a:r>
            <a:r>
              <a:rPr lang="en-US" sz="2500" dirty="0"/>
              <a:t> 9 : </a:t>
            </a:r>
            <a:r>
              <a:rPr lang="en-US" sz="2500" dirty="0" err="1"/>
              <a:t>Kemantapan</a:t>
            </a:r>
            <a:r>
              <a:rPr lang="en-US" sz="2500" dirty="0"/>
              <a:t> </a:t>
            </a:r>
            <a:r>
              <a:rPr lang="en-US" sz="2500" dirty="0" err="1"/>
              <a:t>meningkatkan</a:t>
            </a:r>
            <a:r>
              <a:rPr lang="en-US" sz="2500" dirty="0"/>
              <a:t> </a:t>
            </a:r>
            <a:r>
              <a:rPr lang="en-US" sz="2500" dirty="0" err="1"/>
              <a:t>efisiensi</a:t>
            </a:r>
            <a:r>
              <a:rPr lang="en-US" sz="2500" dirty="0"/>
              <a:t> </a:t>
            </a:r>
            <a:r>
              <a:rPr lang="en-US" sz="2500" dirty="0" err="1"/>
              <a:t>energi</a:t>
            </a:r>
            <a:r>
              <a:rPr lang="en-US" sz="2500" dirty="0"/>
              <a:t>.</a:t>
            </a:r>
          </a:p>
          <a:p>
            <a:r>
              <a:rPr lang="en-US" sz="2500" dirty="0" err="1"/>
              <a:t>Contoh</a:t>
            </a:r>
            <a:r>
              <a:rPr lang="en-US" sz="2500" dirty="0"/>
              <a:t> : </a:t>
            </a:r>
            <a:r>
              <a:rPr lang="en-US" sz="2500" dirty="0" err="1"/>
              <a:t>rantai</a:t>
            </a:r>
            <a:r>
              <a:rPr lang="en-US" sz="2500" dirty="0"/>
              <a:t> </a:t>
            </a:r>
            <a:r>
              <a:rPr lang="en-US" sz="2500" dirty="0" err="1"/>
              <a:t>makanan</a:t>
            </a:r>
            <a:r>
              <a:rPr lang="en-US" sz="2500" dirty="0"/>
              <a:t> yang </a:t>
            </a:r>
            <a:r>
              <a:rPr lang="en-US" sz="2500" dirty="0" err="1"/>
              <a:t>mempunyai</a:t>
            </a:r>
            <a:r>
              <a:rPr lang="en-US" sz="2500" dirty="0"/>
              <a:t> </a:t>
            </a:r>
            <a:r>
              <a:rPr lang="en-US" sz="2500" dirty="0" err="1"/>
              <a:t>populasi</a:t>
            </a:r>
            <a:r>
              <a:rPr lang="en-US" sz="2500" dirty="0"/>
              <a:t> yang </a:t>
            </a:r>
            <a:r>
              <a:rPr lang="en-US" sz="2500" dirty="0" err="1"/>
              <a:t>lebih</a:t>
            </a:r>
            <a:r>
              <a:rPr lang="en-US" sz="2500" dirty="0"/>
              <a:t> </a:t>
            </a:r>
            <a:r>
              <a:rPr lang="en-US" sz="2500" dirty="0" err="1"/>
              <a:t>beranekaragam</a:t>
            </a:r>
            <a:r>
              <a:rPr lang="en-US" sz="2500" dirty="0"/>
              <a:t> </a:t>
            </a:r>
            <a:r>
              <a:rPr lang="en-US" sz="2500" dirty="0" err="1"/>
              <a:t>akan</a:t>
            </a:r>
            <a:r>
              <a:rPr lang="en-US" sz="2500" dirty="0"/>
              <a:t> </a:t>
            </a:r>
            <a:r>
              <a:rPr lang="en-US" sz="2500" dirty="0" err="1"/>
              <a:t>membuang</a:t>
            </a:r>
            <a:r>
              <a:rPr lang="en-US" sz="2500" dirty="0"/>
              <a:t> </a:t>
            </a:r>
            <a:r>
              <a:rPr lang="en-US" sz="2500" dirty="0" err="1"/>
              <a:t>lebih</a:t>
            </a:r>
            <a:r>
              <a:rPr lang="en-US" sz="2500" dirty="0"/>
              <a:t> </a:t>
            </a:r>
            <a:r>
              <a:rPr lang="en-US" sz="2500" dirty="0" err="1"/>
              <a:t>sedikit</a:t>
            </a:r>
            <a:r>
              <a:rPr lang="en-US" sz="2500" dirty="0"/>
              <a:t> </a:t>
            </a:r>
            <a:r>
              <a:rPr lang="en-US" sz="2500" dirty="0" err="1"/>
              <a:t>energi</a:t>
            </a:r>
            <a:r>
              <a:rPr lang="en-US" sz="2500" dirty="0"/>
              <a:t>.</a:t>
            </a:r>
          </a:p>
          <a:p>
            <a:r>
              <a:rPr lang="en-US" sz="2500" dirty="0" err="1"/>
              <a:t>Asas</a:t>
            </a:r>
            <a:r>
              <a:rPr lang="en-US" sz="2500" dirty="0"/>
              <a:t> 13 : </a:t>
            </a:r>
            <a:r>
              <a:rPr lang="en-US" sz="2500" dirty="0" err="1"/>
              <a:t>adaptasi</a:t>
            </a:r>
            <a:r>
              <a:rPr lang="en-US" sz="2500" dirty="0"/>
              <a:t> yang </a:t>
            </a:r>
            <a:r>
              <a:rPr lang="en-US" sz="2500" dirty="0" err="1"/>
              <a:t>peka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kompleks</a:t>
            </a:r>
            <a:r>
              <a:rPr lang="en-US" sz="2500" dirty="0"/>
              <a:t>,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sistem</a:t>
            </a:r>
            <a:r>
              <a:rPr lang="en-US" sz="2500" dirty="0"/>
              <a:t> </a:t>
            </a:r>
            <a:r>
              <a:rPr lang="en-US" sz="2500" dirty="0" err="1"/>
              <a:t>kontrol</a:t>
            </a:r>
            <a:r>
              <a:rPr lang="en-US" sz="2500" dirty="0"/>
              <a:t> </a:t>
            </a:r>
            <a:r>
              <a:rPr lang="en-US" sz="2500" dirty="0" err="1"/>
              <a:t>akan</a:t>
            </a:r>
            <a:r>
              <a:rPr lang="en-US" sz="2500" dirty="0"/>
              <a:t> </a:t>
            </a:r>
            <a:r>
              <a:rPr lang="en-US" sz="2500" dirty="0" err="1"/>
              <a:t>berevolusi</a:t>
            </a:r>
            <a:r>
              <a:rPr lang="en-US" sz="2500" dirty="0"/>
              <a:t> </a:t>
            </a:r>
            <a:r>
              <a:rPr lang="en-US" sz="2500" dirty="0" err="1"/>
              <a:t>sebagai</a:t>
            </a:r>
            <a:r>
              <a:rPr lang="en-US" sz="2500" dirty="0"/>
              <a:t> </a:t>
            </a:r>
            <a:r>
              <a:rPr lang="en-US" sz="2500" dirty="0" err="1"/>
              <a:t>tanggapan</a:t>
            </a:r>
            <a:r>
              <a:rPr lang="en-US" sz="2500" dirty="0"/>
              <a:t> </a:t>
            </a:r>
            <a:r>
              <a:rPr lang="en-US" sz="2500" dirty="0" err="1"/>
              <a:t>terhadap</a:t>
            </a:r>
            <a:r>
              <a:rPr lang="en-US" sz="2500" dirty="0"/>
              <a:t> </a:t>
            </a:r>
            <a:r>
              <a:rPr lang="en-US" sz="2500" dirty="0" err="1"/>
              <a:t>lingkungan</a:t>
            </a:r>
            <a:r>
              <a:rPr lang="en-US" sz="2500" dirty="0"/>
              <a:t> </a:t>
            </a:r>
            <a:r>
              <a:rPr lang="en-US" sz="2500" dirty="0" err="1"/>
              <a:t>biologi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sosial</a:t>
            </a:r>
            <a:r>
              <a:rPr lang="en-US" sz="2500" dirty="0"/>
              <a:t> </a:t>
            </a:r>
            <a:r>
              <a:rPr lang="en-US" sz="2500" dirty="0" err="1"/>
              <a:t>daripada</a:t>
            </a:r>
            <a:r>
              <a:rPr lang="en-US" sz="2500" dirty="0"/>
              <a:t> </a:t>
            </a:r>
            <a:r>
              <a:rPr lang="en-US" sz="2500" dirty="0" err="1"/>
              <a:t>komunitas</a:t>
            </a:r>
            <a:r>
              <a:rPr lang="en-US" sz="2500" dirty="0"/>
              <a:t> yang </a:t>
            </a:r>
            <a:r>
              <a:rPr lang="en-US" sz="2500" dirty="0" err="1"/>
              <a:t>mantap</a:t>
            </a:r>
            <a:r>
              <a:rPr lang="en-US" sz="2500" dirty="0"/>
              <a:t>.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9373062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err="1">
                <a:solidFill>
                  <a:srgbClr val="000000"/>
                </a:solidFill>
                <a:latin typeface="Comic Sans MS"/>
              </a:rPr>
              <a:t>Asas</a:t>
            </a:r>
            <a:r>
              <a:rPr lang="en-US" sz="2200" dirty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mic Sans MS"/>
              </a:rPr>
              <a:t>14</a:t>
            </a:r>
            <a:endParaRPr lang="en-US" sz="2200" dirty="0">
              <a:solidFill>
                <a:srgbClr val="000000"/>
              </a:solidFill>
              <a:latin typeface="Comic Sans MS"/>
            </a:endParaRPr>
          </a:p>
          <a:p>
            <a:pPr indent="0">
              <a:buNone/>
            </a:pPr>
            <a:r>
              <a:rPr lang="en-US" sz="2200" dirty="0" err="1"/>
              <a:t>Derajat</a:t>
            </a:r>
            <a:r>
              <a:rPr lang="en-US" sz="2200" dirty="0"/>
              <a:t> </a:t>
            </a:r>
            <a:r>
              <a:rPr lang="en-US" sz="2200" dirty="0" err="1"/>
              <a:t>pola</a:t>
            </a:r>
            <a:r>
              <a:rPr lang="en-US" sz="2200" dirty="0"/>
              <a:t> </a:t>
            </a:r>
            <a:r>
              <a:rPr lang="en-US" sz="2200" dirty="0" err="1"/>
              <a:t>keteraturan</a:t>
            </a:r>
            <a:r>
              <a:rPr lang="en-US" sz="2200" dirty="0"/>
              <a:t> </a:t>
            </a:r>
            <a:r>
              <a:rPr lang="en-US" sz="2200" dirty="0" err="1"/>
              <a:t>naik</a:t>
            </a:r>
            <a:r>
              <a:rPr lang="en-US" sz="2200" dirty="0"/>
              <a:t> </a:t>
            </a:r>
            <a:r>
              <a:rPr lang="en-US" sz="2200" dirty="0" err="1"/>
              <a:t>turun</a:t>
            </a:r>
            <a:r>
              <a:rPr lang="en-US" sz="2200" dirty="0"/>
              <a:t> </a:t>
            </a:r>
            <a:r>
              <a:rPr lang="en-US" sz="2200" dirty="0" err="1"/>
              <a:t>populasi</a:t>
            </a:r>
            <a:r>
              <a:rPr lang="en-US" sz="2200" dirty="0"/>
              <a:t> </a:t>
            </a:r>
            <a:r>
              <a:rPr lang="en-US" sz="2200" dirty="0" err="1"/>
              <a:t>bergantung</a:t>
            </a:r>
            <a:r>
              <a:rPr lang="en-US" sz="2200" dirty="0"/>
              <a:t> </a:t>
            </a:r>
            <a:r>
              <a:rPr lang="en-US" sz="2200" dirty="0" err="1"/>
              <a:t>kepada</a:t>
            </a:r>
            <a:r>
              <a:rPr lang="en-US" sz="2200" dirty="0"/>
              <a:t> </a:t>
            </a:r>
            <a:r>
              <a:rPr lang="en-US" sz="2200" dirty="0" err="1"/>
              <a:t>jumlah</a:t>
            </a:r>
            <a:r>
              <a:rPr lang="en-US" sz="2200" dirty="0"/>
              <a:t> </a:t>
            </a:r>
            <a:r>
              <a:rPr lang="en-US" sz="2200" dirty="0" err="1"/>
              <a:t>keturunan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sejarah</a:t>
            </a:r>
            <a:r>
              <a:rPr lang="en-US" sz="2200" dirty="0"/>
              <a:t> </a:t>
            </a:r>
            <a:r>
              <a:rPr lang="en-US" sz="2200" dirty="0" err="1"/>
              <a:t>populasi</a:t>
            </a:r>
            <a:r>
              <a:rPr lang="en-US" sz="2200" dirty="0"/>
              <a:t> </a:t>
            </a:r>
            <a:r>
              <a:rPr lang="en-US" sz="2200" dirty="0" err="1"/>
              <a:t>sebelumnya</a:t>
            </a:r>
            <a:r>
              <a:rPr lang="en-US" sz="2200" dirty="0"/>
              <a:t> yang </a:t>
            </a:r>
            <a:r>
              <a:rPr lang="en-US" sz="2200" dirty="0" err="1"/>
              <a:t>nanti</a:t>
            </a:r>
            <a:r>
              <a:rPr lang="en-US" sz="2200" dirty="0"/>
              <a:t> </a:t>
            </a:r>
            <a:r>
              <a:rPr lang="en-US" sz="2200" dirty="0" err="1"/>
              <a:t>akan</a:t>
            </a:r>
            <a:r>
              <a:rPr lang="en-US" sz="2200" dirty="0"/>
              <a:t> </a:t>
            </a:r>
            <a:r>
              <a:rPr lang="en-US" sz="2200" dirty="0" err="1"/>
              <a:t>mempengaruhi</a:t>
            </a:r>
            <a:r>
              <a:rPr lang="en-US" sz="2200" dirty="0"/>
              <a:t> </a:t>
            </a:r>
            <a:r>
              <a:rPr lang="en-US" sz="2200" dirty="0" err="1"/>
              <a:t>populasi</a:t>
            </a:r>
            <a:r>
              <a:rPr lang="en-US" sz="2200" dirty="0"/>
              <a:t> </a:t>
            </a:r>
            <a:r>
              <a:rPr lang="en-US" sz="2200" dirty="0" err="1"/>
              <a:t>itu</a:t>
            </a:r>
            <a:r>
              <a:rPr lang="en-US" sz="2200" dirty="0" smtClean="0"/>
              <a:t>.</a:t>
            </a:r>
          </a:p>
          <a:p>
            <a:pPr marL="685800"/>
            <a:r>
              <a:rPr lang="en-US" sz="2200" dirty="0" err="1"/>
              <a:t>Keanekaragaman</a:t>
            </a:r>
            <a:r>
              <a:rPr lang="en-US" sz="2200" dirty="0"/>
              <a:t> yang </a:t>
            </a:r>
            <a:r>
              <a:rPr lang="en-US" sz="2200" dirty="0" err="1"/>
              <a:t>rendah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rantai</a:t>
            </a:r>
            <a:r>
              <a:rPr lang="en-US" sz="2200" dirty="0"/>
              <a:t> </a:t>
            </a:r>
            <a:r>
              <a:rPr lang="en-US" sz="2200" dirty="0" err="1"/>
              <a:t>makanan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ekosistem</a:t>
            </a:r>
            <a:r>
              <a:rPr lang="en-US" sz="2200" dirty="0"/>
              <a:t> yang </a:t>
            </a:r>
            <a:r>
              <a:rPr lang="en-US" sz="2200" dirty="0" err="1"/>
              <a:t>belum</a:t>
            </a:r>
            <a:r>
              <a:rPr lang="en-US" sz="2200" dirty="0"/>
              <a:t> </a:t>
            </a:r>
            <a:r>
              <a:rPr lang="en-US" sz="2200" dirty="0" err="1"/>
              <a:t>mantap</a:t>
            </a:r>
            <a:r>
              <a:rPr lang="en-US" sz="2200" dirty="0"/>
              <a:t>, </a:t>
            </a:r>
            <a:r>
              <a:rPr lang="en-US" sz="2200" dirty="0" err="1"/>
              <a:t>menimbulkan</a:t>
            </a:r>
            <a:r>
              <a:rPr lang="en-US" sz="2200" dirty="0"/>
              <a:t> </a:t>
            </a:r>
            <a:r>
              <a:rPr lang="en-US" sz="2200" dirty="0" err="1"/>
              <a:t>derajat</a:t>
            </a:r>
            <a:r>
              <a:rPr lang="en-US" sz="2200" dirty="0"/>
              <a:t> </a:t>
            </a:r>
            <a:r>
              <a:rPr lang="en-US" sz="2200" dirty="0" err="1"/>
              <a:t>ketidakstabilan</a:t>
            </a:r>
            <a:r>
              <a:rPr lang="en-US" sz="2200" dirty="0"/>
              <a:t> </a:t>
            </a:r>
            <a:r>
              <a:rPr lang="en-US" sz="2200" dirty="0" err="1"/>
              <a:t>populasi</a:t>
            </a:r>
            <a:r>
              <a:rPr lang="en-US" sz="2200" dirty="0"/>
              <a:t> yang </a:t>
            </a:r>
            <a:r>
              <a:rPr lang="en-US" sz="2200" dirty="0" err="1"/>
              <a:t>tinggi</a:t>
            </a:r>
            <a:r>
              <a:rPr lang="en-US" sz="2200" dirty="0"/>
              <a:t>.</a:t>
            </a:r>
          </a:p>
          <a:p>
            <a:pPr marL="685800"/>
            <a:r>
              <a:rPr lang="en-US" sz="2200" dirty="0" err="1" smtClean="0"/>
              <a:t>Fluktuansi</a:t>
            </a:r>
            <a:r>
              <a:rPr lang="en-US" sz="2200" dirty="0" smtClean="0"/>
              <a:t> </a:t>
            </a:r>
            <a:r>
              <a:rPr lang="en-US" sz="2200" dirty="0" err="1"/>
              <a:t>tinggi</a:t>
            </a:r>
            <a:r>
              <a:rPr lang="en-US" sz="2200" dirty="0"/>
              <a:t> </a:t>
            </a:r>
            <a:r>
              <a:rPr lang="en-US" sz="2200" dirty="0" err="1"/>
              <a:t>akan</a:t>
            </a:r>
            <a:r>
              <a:rPr lang="en-US" sz="2200" dirty="0"/>
              <a:t> </a:t>
            </a:r>
            <a:r>
              <a:rPr lang="en-US" sz="2200" dirty="0" err="1"/>
              <a:t>terjadi</a:t>
            </a:r>
            <a:r>
              <a:rPr lang="en-US" sz="2200" dirty="0"/>
              <a:t> di </a:t>
            </a:r>
            <a:r>
              <a:rPr lang="en-US" sz="2200" dirty="0" err="1"/>
              <a:t>sebuah</a:t>
            </a:r>
            <a:r>
              <a:rPr lang="en-US" sz="2200" dirty="0"/>
              <a:t> </a:t>
            </a:r>
            <a:r>
              <a:rPr lang="en-US" sz="2200" dirty="0" err="1"/>
              <a:t>populasi</a:t>
            </a:r>
            <a:r>
              <a:rPr lang="en-US" sz="2200" dirty="0"/>
              <a:t> </a:t>
            </a:r>
            <a:r>
              <a:rPr lang="en-US" sz="2200" dirty="0" err="1"/>
              <a:t>jika</a:t>
            </a:r>
            <a:r>
              <a:rPr lang="en-US" sz="2200" dirty="0"/>
              <a:t> </a:t>
            </a:r>
            <a:r>
              <a:rPr lang="en-US" sz="2200" dirty="0" err="1"/>
              <a:t>jumlah</a:t>
            </a:r>
            <a:r>
              <a:rPr lang="en-US" sz="2200" dirty="0"/>
              <a:t> </a:t>
            </a:r>
            <a:r>
              <a:rPr lang="en-US" sz="2200" dirty="0" err="1"/>
              <a:t>spesies</a:t>
            </a:r>
            <a:r>
              <a:rPr lang="en-US" sz="2200" dirty="0"/>
              <a:t> yang </a:t>
            </a:r>
            <a:r>
              <a:rPr lang="en-US" sz="2200" dirty="0" err="1"/>
              <a:t>kecil</a:t>
            </a:r>
            <a:r>
              <a:rPr lang="en-US" sz="2200" dirty="0"/>
              <a:t> </a:t>
            </a:r>
            <a:r>
              <a:rPr lang="en-US" sz="2200" dirty="0" err="1"/>
              <a:t>berinteraksi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spesies</a:t>
            </a:r>
            <a:r>
              <a:rPr lang="en-US" sz="2200" dirty="0"/>
              <a:t> lain, </a:t>
            </a:r>
            <a:r>
              <a:rPr lang="en-US" sz="2200" dirty="0" err="1"/>
              <a:t>sebagai</a:t>
            </a:r>
            <a:r>
              <a:rPr lang="en-US" sz="2200" dirty="0"/>
              <a:t> </a:t>
            </a:r>
            <a:r>
              <a:rPr lang="en-US" sz="2200" dirty="0" err="1"/>
              <a:t>contoh</a:t>
            </a:r>
            <a:r>
              <a:rPr lang="en-US" sz="2200" dirty="0"/>
              <a:t>,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konsep</a:t>
            </a:r>
            <a:r>
              <a:rPr lang="en-US" sz="2200" dirty="0"/>
              <a:t> </a:t>
            </a:r>
            <a:r>
              <a:rPr lang="en-US" sz="2200" dirty="0" err="1"/>
              <a:t>jaring-jaring</a:t>
            </a:r>
            <a:r>
              <a:rPr lang="en-US" sz="2200" dirty="0"/>
              <a:t> </a:t>
            </a:r>
            <a:r>
              <a:rPr lang="en-US" sz="2200" dirty="0" err="1"/>
              <a:t>makanan</a:t>
            </a:r>
            <a:r>
              <a:rPr lang="en-US" sz="2200" dirty="0"/>
              <a:t>.</a:t>
            </a:r>
          </a:p>
          <a:p>
            <a:pPr marL="685800"/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/>
              <a:t>konsep</a:t>
            </a:r>
            <a:r>
              <a:rPr lang="en-US" sz="2200" dirty="0"/>
              <a:t> </a:t>
            </a:r>
            <a:r>
              <a:rPr lang="en-US" sz="2200" dirty="0" err="1"/>
              <a:t>rantai</a:t>
            </a:r>
            <a:r>
              <a:rPr lang="en-US" sz="2200" dirty="0"/>
              <a:t> </a:t>
            </a:r>
            <a:r>
              <a:rPr lang="en-US" sz="2200" dirty="0" err="1"/>
              <a:t>makanan</a:t>
            </a:r>
            <a:r>
              <a:rPr lang="en-US" sz="2200" dirty="0"/>
              <a:t>, </a:t>
            </a:r>
            <a:r>
              <a:rPr lang="en-US" sz="2200" dirty="0" err="1"/>
              <a:t>ada</a:t>
            </a:r>
            <a:r>
              <a:rPr lang="en-US" sz="2200" dirty="0"/>
              <a:t> </a:t>
            </a:r>
            <a:r>
              <a:rPr lang="en-US" sz="2200" dirty="0" err="1"/>
              <a:t>produsen</a:t>
            </a:r>
            <a:r>
              <a:rPr lang="en-US" sz="2200" dirty="0"/>
              <a:t>, </a:t>
            </a:r>
            <a:r>
              <a:rPr lang="en-US" sz="2200" dirty="0" err="1"/>
              <a:t>konsumen</a:t>
            </a:r>
            <a:r>
              <a:rPr lang="en-US" sz="2200" dirty="0"/>
              <a:t> I, </a:t>
            </a:r>
            <a:r>
              <a:rPr lang="en-US" sz="2200" dirty="0" err="1"/>
              <a:t>konsumen</a:t>
            </a:r>
            <a:r>
              <a:rPr lang="en-US" sz="2200" dirty="0"/>
              <a:t> II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konsumen</a:t>
            </a:r>
            <a:r>
              <a:rPr lang="en-US" sz="2200" dirty="0"/>
              <a:t> III. </a:t>
            </a:r>
            <a:r>
              <a:rPr lang="en-US" sz="2200" dirty="0" err="1"/>
              <a:t>Ketika</a:t>
            </a:r>
            <a:r>
              <a:rPr lang="en-US" sz="2200" dirty="0"/>
              <a:t> </a:t>
            </a:r>
            <a:r>
              <a:rPr lang="en-US" sz="2200" dirty="0" err="1"/>
              <a:t>populasi</a:t>
            </a:r>
            <a:r>
              <a:rPr lang="en-US" sz="2200" dirty="0"/>
              <a:t> </a:t>
            </a:r>
            <a:r>
              <a:rPr lang="en-US" sz="2200" dirty="0" err="1"/>
              <a:t>konsumen</a:t>
            </a:r>
            <a:r>
              <a:rPr lang="en-US" sz="2200" dirty="0"/>
              <a:t> I </a:t>
            </a:r>
            <a:r>
              <a:rPr lang="en-US" sz="2200" dirty="0" err="1"/>
              <a:t>meningkat</a:t>
            </a:r>
            <a:r>
              <a:rPr lang="en-US" sz="2200" dirty="0"/>
              <a:t> </a:t>
            </a:r>
            <a:r>
              <a:rPr lang="en-US" sz="2200" dirty="0" err="1"/>
              <a:t>karena</a:t>
            </a:r>
            <a:r>
              <a:rPr lang="en-US" sz="2200" dirty="0"/>
              <a:t> </a:t>
            </a:r>
            <a:r>
              <a:rPr lang="en-US" sz="2200" dirty="0" err="1"/>
              <a:t>suatu</a:t>
            </a:r>
            <a:r>
              <a:rPr lang="en-US" sz="2200" dirty="0"/>
              <a:t> </a:t>
            </a:r>
            <a:r>
              <a:rPr lang="en-US" sz="2200" dirty="0" err="1"/>
              <a:t>hal</a:t>
            </a:r>
            <a:r>
              <a:rPr lang="en-US" sz="2200" dirty="0"/>
              <a:t>, </a:t>
            </a:r>
            <a:r>
              <a:rPr lang="en-US" sz="2200" dirty="0" err="1"/>
              <a:t>maka</a:t>
            </a:r>
            <a:r>
              <a:rPr lang="en-US" sz="2200" dirty="0"/>
              <a:t> </a:t>
            </a:r>
            <a:r>
              <a:rPr lang="en-US" sz="2200" dirty="0" err="1"/>
              <a:t>populasi</a:t>
            </a:r>
            <a:r>
              <a:rPr lang="en-US" sz="2200" dirty="0"/>
              <a:t> </a:t>
            </a:r>
            <a:r>
              <a:rPr lang="en-US" sz="2200" dirty="0" err="1"/>
              <a:t>produsen</a:t>
            </a:r>
            <a:r>
              <a:rPr lang="en-US" sz="2200" dirty="0"/>
              <a:t> </a:t>
            </a:r>
            <a:r>
              <a:rPr lang="en-US" sz="2200" dirty="0" err="1"/>
              <a:t>akan</a:t>
            </a:r>
            <a:r>
              <a:rPr lang="en-US" sz="2200" dirty="0"/>
              <a:t> </a:t>
            </a:r>
            <a:r>
              <a:rPr lang="en-US" sz="2200" dirty="0" err="1"/>
              <a:t>turun</a:t>
            </a:r>
            <a:r>
              <a:rPr lang="en-US" sz="2200" dirty="0"/>
              <a:t>, </a:t>
            </a:r>
            <a:r>
              <a:rPr lang="en-US" sz="2200" dirty="0" err="1"/>
              <a:t>populasi</a:t>
            </a:r>
            <a:r>
              <a:rPr lang="en-US" sz="2200" dirty="0"/>
              <a:t> </a:t>
            </a:r>
            <a:r>
              <a:rPr lang="en-US" sz="2200" dirty="0" err="1"/>
              <a:t>konsumen</a:t>
            </a:r>
            <a:r>
              <a:rPr lang="en-US" sz="2200" dirty="0"/>
              <a:t> II </a:t>
            </a:r>
            <a:r>
              <a:rPr lang="en-US" sz="2200" dirty="0" err="1"/>
              <a:t>dan</a:t>
            </a:r>
            <a:r>
              <a:rPr lang="en-US" sz="2200" dirty="0"/>
              <a:t> III </a:t>
            </a:r>
            <a:r>
              <a:rPr lang="en-US" sz="2200" dirty="0" err="1"/>
              <a:t>juga</a:t>
            </a:r>
            <a:r>
              <a:rPr lang="en-US" sz="2200" dirty="0"/>
              <a:t> </a:t>
            </a:r>
            <a:r>
              <a:rPr lang="en-US" sz="2200" dirty="0" err="1"/>
              <a:t>naik</a:t>
            </a:r>
            <a:r>
              <a:rPr lang="en-US" sz="2200" dirty="0"/>
              <a:t>.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waktu</a:t>
            </a:r>
            <a:r>
              <a:rPr lang="en-US" sz="2200" dirty="0"/>
              <a:t> </a:t>
            </a:r>
            <a:r>
              <a:rPr lang="en-US" sz="2200" dirty="0" err="1"/>
              <a:t>berikutnya,produsen</a:t>
            </a:r>
            <a:r>
              <a:rPr lang="en-US" sz="2200" dirty="0"/>
              <a:t> yang </a:t>
            </a:r>
            <a:r>
              <a:rPr lang="en-US" sz="2200" dirty="0" err="1"/>
              <a:t>berpopulasi</a:t>
            </a:r>
            <a:r>
              <a:rPr lang="en-US" sz="2200" dirty="0"/>
              <a:t> </a:t>
            </a:r>
            <a:r>
              <a:rPr lang="en-US" sz="2200" dirty="0" err="1"/>
              <a:t>rendah</a:t>
            </a:r>
            <a:r>
              <a:rPr lang="en-US" sz="2200" dirty="0"/>
              <a:t> </a:t>
            </a:r>
            <a:r>
              <a:rPr lang="en-US" sz="2200" dirty="0" err="1"/>
              <a:t>akan</a:t>
            </a:r>
            <a:r>
              <a:rPr lang="en-US" sz="2200" dirty="0"/>
              <a:t> </a:t>
            </a:r>
            <a:r>
              <a:rPr lang="en-US" sz="2200" dirty="0" err="1"/>
              <a:t>diikuti</a:t>
            </a:r>
            <a:r>
              <a:rPr lang="en-US" sz="2200" dirty="0"/>
              <a:t> </a:t>
            </a:r>
            <a:r>
              <a:rPr lang="en-US" sz="2200" dirty="0" err="1"/>
              <a:t>menurunnya</a:t>
            </a:r>
            <a:r>
              <a:rPr lang="en-US" sz="2200" dirty="0"/>
              <a:t> </a:t>
            </a:r>
            <a:r>
              <a:rPr lang="en-US" sz="2200" dirty="0" err="1"/>
              <a:t>populasi</a:t>
            </a:r>
            <a:r>
              <a:rPr lang="en-US" sz="2200" dirty="0"/>
              <a:t> </a:t>
            </a:r>
            <a:r>
              <a:rPr lang="en-US" sz="2200" dirty="0" err="1"/>
              <a:t>konsumen</a:t>
            </a:r>
            <a:r>
              <a:rPr lang="en-US" sz="2200" dirty="0"/>
              <a:t> I, II </a:t>
            </a:r>
            <a:r>
              <a:rPr lang="en-US" sz="2200" dirty="0" err="1"/>
              <a:t>dan</a:t>
            </a:r>
            <a:r>
              <a:rPr lang="en-US" sz="2200" dirty="0"/>
              <a:t> III..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961389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Asas-asas</a:t>
            </a:r>
            <a:r>
              <a:rPr lang="en-US" dirty="0"/>
              <a:t> </a:t>
            </a:r>
            <a:r>
              <a:rPr lang="en-US" dirty="0" err="1"/>
              <a:t>Lingkungan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keteraturan</a:t>
            </a:r>
            <a:r>
              <a:rPr lang="en-US" dirty="0"/>
              <a:t>/ </a:t>
            </a:r>
            <a:r>
              <a:rPr lang="en-US" dirty="0" err="1"/>
              <a:t>menganut</a:t>
            </a:r>
            <a:r>
              <a:rPr lang="en-US" dirty="0"/>
              <a:t> 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tertentu</a:t>
            </a:r>
            <a:endParaRPr lang="en-US" dirty="0"/>
          </a:p>
          <a:p>
            <a:r>
              <a:rPr lang="sv-SE" dirty="0" smtClean="0"/>
              <a:t>Bermanfaat </a:t>
            </a:r>
            <a:r>
              <a:rPr lang="sv-SE" dirty="0"/>
              <a:t>untuk landasan pengelolaan lingkungan</a:t>
            </a:r>
          </a:p>
          <a:p>
            <a:r>
              <a:rPr lang="en-US" dirty="0" err="1" smtClean="0"/>
              <a:t>Penyimpangan</a:t>
            </a:r>
            <a:r>
              <a:rPr lang="en-US" dirty="0" smtClean="0"/>
              <a:t> 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lingkungan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2726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/>
          </a:bodyPr>
          <a:lstStyle/>
          <a:p>
            <a:r>
              <a:rPr lang="en-US" dirty="0"/>
              <a:t>SEKIAN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DAN </a:t>
            </a:r>
            <a:br>
              <a:rPr lang="en-US" dirty="0" smtClean="0"/>
            </a:br>
            <a:r>
              <a:rPr lang="en-US" dirty="0" smtClean="0"/>
              <a:t>TERIMAKASIH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89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 </a:t>
            </a:r>
            <a:r>
              <a:rPr lang="en-US" dirty="0" err="1" smtClean="0"/>
              <a:t>Asas</a:t>
            </a:r>
            <a:r>
              <a:rPr lang="en-US" dirty="0" smtClean="0"/>
              <a:t>/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17" y="2242344"/>
            <a:ext cx="8877183" cy="4158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72068" y="3505200"/>
            <a:ext cx="433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5054025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B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38800" y="3453825"/>
            <a:ext cx="402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C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44176" y="5054024"/>
            <a:ext cx="442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D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049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A. Asas-asas </a:t>
            </a:r>
            <a:r>
              <a:rPr lang="pt-BR" b="1" dirty="0"/>
              <a:t>mengenai Sumber daya Alam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/>
              <a:t>Pengertian</a:t>
            </a:r>
            <a:r>
              <a:rPr lang="en-US" b="1" dirty="0"/>
              <a:t> SDA</a:t>
            </a:r>
            <a:endParaRPr lang="en-US" dirty="0"/>
          </a:p>
          <a:p>
            <a:pPr indent="0">
              <a:buNone/>
            </a:pP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/>
              <a:t>kekayaan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(yang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litosfer</a:t>
            </a:r>
            <a:r>
              <a:rPr lang="en-US" dirty="0"/>
              <a:t>, </a:t>
            </a:r>
            <a:r>
              <a:rPr lang="en-US" dirty="0" err="1"/>
              <a:t>hidrosfer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atmosfer</a:t>
            </a:r>
            <a:r>
              <a:rPr lang="en-US" dirty="0"/>
              <a:t>)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dimanfaatkan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0000"/>
                </a:solidFill>
                <a:latin typeface="Comic Sans MS"/>
              </a:rPr>
              <a:t>Asas</a:t>
            </a:r>
            <a:r>
              <a:rPr lang="en-US" dirty="0" smtClean="0">
                <a:solidFill>
                  <a:srgbClr val="000000"/>
                </a:solidFill>
                <a:latin typeface="Comic Sans MS"/>
              </a:rPr>
              <a:t> 1</a:t>
            </a:r>
          </a:p>
          <a:p>
            <a:pPr indent="0">
              <a:buNone/>
            </a:pP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yang </a:t>
            </a:r>
            <a:r>
              <a:rPr lang="en-US" dirty="0" err="1"/>
              <a:t>memasuki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organisme</a:t>
            </a:r>
            <a:r>
              <a:rPr lang="en-US" dirty="0"/>
              <a:t> (</a:t>
            </a:r>
            <a:r>
              <a:rPr lang="en-US" dirty="0" err="1"/>
              <a:t>hidup</a:t>
            </a:r>
            <a:r>
              <a:rPr lang="en-US" dirty="0"/>
              <a:t>), </a:t>
            </a:r>
            <a:r>
              <a:rPr lang="en-US" dirty="0" err="1"/>
              <a:t>populasi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ekosistem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yang </a:t>
            </a:r>
            <a:r>
              <a:rPr lang="en-US" dirty="0" err="1"/>
              <a:t>terseimpan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terlepaskan</a:t>
            </a:r>
            <a:r>
              <a:rPr lang="en-US" dirty="0"/>
              <a:t>.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diubah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yang lain,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hilang</a:t>
            </a:r>
            <a:r>
              <a:rPr lang="en-US" dirty="0"/>
              <a:t>, </a:t>
            </a:r>
            <a:r>
              <a:rPr lang="en-US" dirty="0" err="1"/>
              <a:t>dihancurkan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diciptakan</a:t>
            </a:r>
            <a:r>
              <a:rPr lang="en-US" dirty="0" smtClean="0"/>
              <a:t>.</a:t>
            </a:r>
          </a:p>
          <a:p>
            <a:pPr marL="685800"/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/>
              <a:t>Konservasi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,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serupa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termodinamika</a:t>
            </a:r>
            <a:r>
              <a:rPr lang="en-US" dirty="0"/>
              <a:t> </a:t>
            </a:r>
            <a:r>
              <a:rPr lang="en-US" dirty="0" smtClean="0"/>
              <a:t>1.</a:t>
            </a:r>
            <a:endParaRPr lang="en-US" dirty="0"/>
          </a:p>
          <a:p>
            <a:pPr marL="685800"/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/>
              <a:t>energi</a:t>
            </a:r>
            <a:r>
              <a:rPr lang="en-US" dirty="0"/>
              <a:t> yang </a:t>
            </a:r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, </a:t>
            </a:r>
            <a:r>
              <a:rPr lang="en-US" dirty="0" err="1"/>
              <a:t>populasi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ekosistem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yang </a:t>
            </a:r>
            <a:r>
              <a:rPr lang="en-US" dirty="0" err="1"/>
              <a:t>tersimpan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terlepas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pengubah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.</a:t>
            </a:r>
          </a:p>
          <a:p>
            <a:pPr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12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3237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685800"/>
            <a:r>
              <a:rPr lang="en-US" dirty="0" err="1" smtClean="0"/>
              <a:t>Contoh</a:t>
            </a:r>
            <a:r>
              <a:rPr lang="en-US" dirty="0"/>
              <a:t>:</a:t>
            </a:r>
          </a:p>
          <a:p>
            <a:pPr marL="685800" indent="0">
              <a:buNone/>
            </a:pP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rantai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ekosistem</a:t>
            </a:r>
            <a:r>
              <a:rPr lang="en-US" dirty="0"/>
              <a:t>,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mulanya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matahari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tumbuhan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diubah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kimawi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proses </a:t>
            </a:r>
            <a:r>
              <a:rPr lang="en-US" dirty="0" err="1"/>
              <a:t>fotosintesis</a:t>
            </a:r>
            <a:r>
              <a:rPr lang="en-US" dirty="0"/>
              <a:t>.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daun</a:t>
            </a:r>
            <a:r>
              <a:rPr lang="en-US" dirty="0"/>
              <a:t> </a:t>
            </a:r>
            <a:r>
              <a:rPr lang="en-US" dirty="0" err="1"/>
              <a:t>tumbuhan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dimakan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orgabisme</a:t>
            </a:r>
            <a:r>
              <a:rPr lang="en-US" dirty="0"/>
              <a:t>, missal </a:t>
            </a:r>
            <a:r>
              <a:rPr lang="en-US" dirty="0" err="1"/>
              <a:t>kijang</a:t>
            </a:r>
            <a:r>
              <a:rPr lang="en-US" dirty="0"/>
              <a:t>. </a:t>
            </a:r>
            <a:r>
              <a:rPr lang="en-US" dirty="0" err="1"/>
              <a:t>Kijang</a:t>
            </a:r>
            <a:r>
              <a:rPr lang="en-US" dirty="0"/>
              <a:t> </a:t>
            </a:r>
            <a:r>
              <a:rPr lang="en-US" dirty="0" err="1"/>
              <a:t>mengubahnya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 yang </a:t>
            </a:r>
            <a:r>
              <a:rPr lang="en-US" dirty="0" err="1"/>
              <a:t>disimpan</a:t>
            </a:r>
            <a:r>
              <a:rPr lang="en-US" dirty="0"/>
              <a:t> </a:t>
            </a:r>
            <a:r>
              <a:rPr lang="en-US" dirty="0" err="1"/>
              <a:t>ditubuhnya</a:t>
            </a:r>
            <a:r>
              <a:rPr lang="en-US" dirty="0"/>
              <a:t>,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beraktifitas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. </a:t>
            </a:r>
            <a:r>
              <a:rPr lang="en-US" dirty="0" err="1"/>
              <a:t>Kijang</a:t>
            </a:r>
            <a:r>
              <a:rPr lang="en-US" dirty="0"/>
              <a:t> </a:t>
            </a:r>
            <a:r>
              <a:rPr lang="en-US" dirty="0" err="1"/>
              <a:t>dimakan</a:t>
            </a:r>
            <a:r>
              <a:rPr lang="en-US" dirty="0"/>
              <a:t> </a:t>
            </a:r>
            <a:r>
              <a:rPr lang="en-US" dirty="0" err="1"/>
              <a:t>singa</a:t>
            </a:r>
            <a:r>
              <a:rPr lang="en-US" dirty="0"/>
              <a:t>, </a:t>
            </a:r>
            <a:r>
              <a:rPr lang="en-US" dirty="0" err="1"/>
              <a:t>singa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kijang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intuk</a:t>
            </a:r>
            <a:r>
              <a:rPr lang="en-US" dirty="0"/>
              <a:t> </a:t>
            </a:r>
            <a:r>
              <a:rPr lang="en-US" dirty="0" err="1"/>
              <a:t>beraktivitas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diubah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.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,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matahari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hilang</a:t>
            </a:r>
            <a:r>
              <a:rPr lang="en-US" dirty="0"/>
              <a:t>,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763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  <a:latin typeface="Comic Sans MS"/>
              </a:rPr>
              <a:t>Asas</a:t>
            </a:r>
            <a:r>
              <a:rPr lang="en-US" dirty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mic Sans MS"/>
              </a:rPr>
              <a:t>2</a:t>
            </a:r>
            <a:endParaRPr lang="en-US" dirty="0">
              <a:solidFill>
                <a:srgbClr val="000000"/>
              </a:solidFill>
              <a:latin typeface="Comic Sans MS"/>
            </a:endParaRPr>
          </a:p>
          <a:p>
            <a:pPr indent="0">
              <a:buNone/>
            </a:pP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pengubahan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yang </a:t>
            </a:r>
            <a:r>
              <a:rPr lang="en-US" dirty="0" err="1"/>
              <a:t>betul-betul</a:t>
            </a:r>
            <a:r>
              <a:rPr lang="en-US" dirty="0"/>
              <a:t> </a:t>
            </a:r>
            <a:r>
              <a:rPr lang="en-US" dirty="0" err="1"/>
              <a:t>cermat</a:t>
            </a:r>
            <a:r>
              <a:rPr lang="en-US" dirty="0" smtClean="0"/>
              <a:t>.</a:t>
            </a:r>
          </a:p>
          <a:p>
            <a:pPr marL="685800"/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Termodinamika</a:t>
            </a:r>
            <a:r>
              <a:rPr lang="en-US" dirty="0"/>
              <a:t> 2</a:t>
            </a:r>
          </a:p>
          <a:p>
            <a:pPr marL="685800"/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100 %, </a:t>
            </a:r>
            <a:r>
              <a:rPr lang="en-US" dirty="0" err="1"/>
              <a:t>melainkan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yang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bermanfaat</a:t>
            </a:r>
            <a:r>
              <a:rPr lang="en-US" dirty="0"/>
              <a:t>,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enrgi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hilang</a:t>
            </a:r>
            <a:r>
              <a:rPr lang="en-US" dirty="0"/>
              <a:t>.</a:t>
            </a:r>
          </a:p>
          <a:p>
            <a:pPr marL="685800"/>
            <a:r>
              <a:rPr lang="en-US" dirty="0" smtClean="0"/>
              <a:t>Ada </a:t>
            </a:r>
            <a:r>
              <a:rPr lang="en-US" dirty="0" err="1"/>
              <a:t>kecenderungan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di </a:t>
            </a:r>
            <a:r>
              <a:rPr lang="en-US" dirty="0" err="1"/>
              <a:t>bumi</a:t>
            </a:r>
            <a:r>
              <a:rPr lang="en-US" dirty="0"/>
              <a:t>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,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pemuaian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angkasa</a:t>
            </a:r>
            <a:r>
              <a:rPr lang="en-US" dirty="0"/>
              <a:t> </a:t>
            </a:r>
            <a:r>
              <a:rPr lang="en-US" dirty="0" err="1"/>
              <a:t>lepas</a:t>
            </a:r>
            <a:r>
              <a:rPr lang="en-US" dirty="0" smtClean="0"/>
              <a:t>.</a:t>
            </a:r>
          </a:p>
          <a:p>
            <a:pPr marL="685800"/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/>
              <a:t>:</a:t>
            </a:r>
          </a:p>
          <a:p>
            <a:pPr marL="685800" indent="0">
              <a:buNone/>
            </a:pP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beraktivitas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organisme</a:t>
            </a:r>
            <a:r>
              <a:rPr lang="en-US" dirty="0"/>
              <a:t>, missal </a:t>
            </a:r>
            <a:r>
              <a:rPr lang="en-US" dirty="0" err="1"/>
              <a:t>harimau</a:t>
            </a:r>
            <a:r>
              <a:rPr lang="en-US" dirty="0"/>
              <a:t>,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yang </a:t>
            </a:r>
            <a:r>
              <a:rPr lang="en-US" dirty="0" err="1"/>
              <a:t>diubah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yang </a:t>
            </a:r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yang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bermanfaat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416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  <a:latin typeface="Comic Sans MS"/>
              </a:rPr>
              <a:t>Asas</a:t>
            </a:r>
            <a:r>
              <a:rPr lang="en-US" dirty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mic Sans MS"/>
              </a:rPr>
              <a:t>3</a:t>
            </a:r>
            <a:endParaRPr lang="en-US" dirty="0">
              <a:solidFill>
                <a:srgbClr val="000000"/>
              </a:solidFill>
              <a:latin typeface="Comic Sans MS"/>
            </a:endParaRPr>
          </a:p>
          <a:p>
            <a:pPr indent="0">
              <a:buNone/>
            </a:pPr>
            <a:r>
              <a:rPr lang="en-US" dirty="0" err="1"/>
              <a:t>Materi</a:t>
            </a:r>
            <a:r>
              <a:rPr lang="en-US" dirty="0"/>
              <a:t>, </a:t>
            </a:r>
            <a:r>
              <a:rPr lang="en-US" dirty="0" err="1"/>
              <a:t>energi</a:t>
            </a:r>
            <a:r>
              <a:rPr lang="en-US" dirty="0"/>
              <a:t>, </a:t>
            </a:r>
            <a:r>
              <a:rPr lang="en-US" dirty="0" err="1"/>
              <a:t>ruang</a:t>
            </a:r>
            <a:r>
              <a:rPr lang="en-US" dirty="0"/>
              <a:t>,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keanekaragaman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 smtClean="0"/>
              <a:t>.</a:t>
            </a:r>
          </a:p>
          <a:p>
            <a:pPr marL="857250" indent="-514350">
              <a:buFont typeface="+mj-lt"/>
              <a:buAutoNum type="arabicParenR"/>
            </a:pPr>
            <a:r>
              <a:rPr lang="en-US" dirty="0" err="1" smtClean="0"/>
              <a:t>Pengaruh</a:t>
            </a:r>
            <a:r>
              <a:rPr lang="en-US" b="1" dirty="0" smtClean="0"/>
              <a:t> </a:t>
            </a:r>
            <a:r>
              <a:rPr lang="en-US" b="1" dirty="0" err="1"/>
              <a:t>ruang</a:t>
            </a:r>
            <a:r>
              <a:rPr lang="en-US" b="1" dirty="0"/>
              <a:t> </a:t>
            </a:r>
            <a:r>
              <a:rPr lang="en-US" dirty="0" err="1"/>
              <a:t>beranalogi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.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memisahkan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populasi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makanannya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populasi</a:t>
            </a:r>
            <a:r>
              <a:rPr lang="en-US" dirty="0"/>
              <a:t> </a:t>
            </a:r>
            <a:r>
              <a:rPr lang="en-US" dirty="0" err="1"/>
              <a:t>organisme</a:t>
            </a:r>
            <a:r>
              <a:rPr lang="en-US" dirty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</a:p>
          <a:p>
            <a:pPr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 marL="857250" indent="0">
              <a:buNone/>
            </a:pP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/>
              <a:t>populasi</a:t>
            </a:r>
            <a:r>
              <a:rPr lang="en-US" dirty="0"/>
              <a:t>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pemakan</a:t>
            </a:r>
            <a:r>
              <a:rPr lang="en-US" dirty="0"/>
              <a:t> </a:t>
            </a:r>
            <a:r>
              <a:rPr lang="en-US" dirty="0" err="1"/>
              <a:t>tikus</a:t>
            </a:r>
            <a:r>
              <a:rPr lang="en-US" dirty="0"/>
              <a:t> di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yang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tikus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di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populasi</a:t>
            </a:r>
            <a:r>
              <a:rPr lang="en-US" dirty="0"/>
              <a:t> </a:t>
            </a:r>
            <a:r>
              <a:rPr lang="en-US" dirty="0" err="1"/>
              <a:t>tikus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,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pemisah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tikus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ketersediaan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kelangsungan</a:t>
            </a:r>
            <a:r>
              <a:rPr lang="en-US" dirty="0"/>
              <a:t> </a:t>
            </a:r>
            <a:r>
              <a:rPr lang="en-US" dirty="0" err="1"/>
              <a:t>populasinya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173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/>
          </a:bodyPr>
          <a:lstStyle/>
          <a:p>
            <a:pPr marL="857250" indent="-514350">
              <a:buFont typeface="+mj-lt"/>
              <a:buAutoNum type="arabicParenR" startAt="2"/>
            </a:pPr>
            <a:r>
              <a:rPr lang="en-US" sz="2700" b="1" dirty="0" err="1" smtClean="0"/>
              <a:t>Waktu</a:t>
            </a:r>
            <a:r>
              <a:rPr lang="en-US" sz="2700" dirty="0" smtClean="0"/>
              <a:t> </a:t>
            </a:r>
            <a:r>
              <a:rPr lang="en-US" sz="2700" dirty="0" err="1"/>
              <a:t>adalah</a:t>
            </a:r>
            <a:r>
              <a:rPr lang="en-US" sz="2700" dirty="0"/>
              <a:t> </a:t>
            </a:r>
            <a:r>
              <a:rPr lang="en-US" sz="2700" dirty="0" err="1"/>
              <a:t>sebuah</a:t>
            </a:r>
            <a:r>
              <a:rPr lang="en-US" sz="2700" dirty="0"/>
              <a:t> </a:t>
            </a:r>
            <a:r>
              <a:rPr lang="en-US" sz="2700" dirty="0" err="1"/>
              <a:t>faktor</a:t>
            </a:r>
            <a:r>
              <a:rPr lang="en-US" sz="2700" dirty="0"/>
              <a:t> yang </a:t>
            </a:r>
            <a:r>
              <a:rPr lang="en-US" sz="2700" dirty="0" err="1"/>
              <a:t>sangat</a:t>
            </a:r>
            <a:r>
              <a:rPr lang="en-US" sz="2700" dirty="0"/>
              <a:t> </a:t>
            </a:r>
            <a:r>
              <a:rPr lang="en-US" sz="2700" dirty="0" err="1"/>
              <a:t>penting</a:t>
            </a:r>
            <a:r>
              <a:rPr lang="en-US" sz="2700" dirty="0"/>
              <a:t> </a:t>
            </a:r>
            <a:r>
              <a:rPr lang="en-US" sz="2700" dirty="0" err="1"/>
              <a:t>dalam</a:t>
            </a:r>
            <a:r>
              <a:rPr lang="en-US" sz="2700" dirty="0"/>
              <a:t> </a:t>
            </a:r>
            <a:r>
              <a:rPr lang="en-US" sz="2700" dirty="0" err="1"/>
              <a:t>sumber</a:t>
            </a:r>
            <a:r>
              <a:rPr lang="en-US" sz="2700" dirty="0"/>
              <a:t> </a:t>
            </a:r>
            <a:r>
              <a:rPr lang="en-US" sz="2700" dirty="0" err="1"/>
              <a:t>alam</a:t>
            </a:r>
            <a:r>
              <a:rPr lang="en-US" sz="2700" dirty="0"/>
              <a:t>. </a:t>
            </a:r>
            <a:r>
              <a:rPr lang="en-US" sz="2700" dirty="0" err="1"/>
              <a:t>Waktu</a:t>
            </a:r>
            <a:r>
              <a:rPr lang="en-US" sz="2700" dirty="0"/>
              <a:t> </a:t>
            </a:r>
            <a:r>
              <a:rPr lang="en-US" sz="2700" dirty="0" err="1"/>
              <a:t>selalu</a:t>
            </a:r>
            <a:r>
              <a:rPr lang="en-US" sz="2700" dirty="0"/>
              <a:t> </a:t>
            </a:r>
            <a:r>
              <a:rPr lang="en-US" sz="2700" dirty="0" err="1"/>
              <a:t>berkaitan</a:t>
            </a:r>
            <a:r>
              <a:rPr lang="en-US" sz="2700" dirty="0"/>
              <a:t> </a:t>
            </a:r>
            <a:r>
              <a:rPr lang="en-US" sz="2700" dirty="0" err="1"/>
              <a:t>dengan</a:t>
            </a:r>
            <a:r>
              <a:rPr lang="en-US" sz="2700" dirty="0"/>
              <a:t> </a:t>
            </a:r>
            <a:r>
              <a:rPr lang="en-US" sz="2700" dirty="0" err="1"/>
              <a:t>sumber</a:t>
            </a:r>
            <a:r>
              <a:rPr lang="en-US" sz="2700" dirty="0"/>
              <a:t> </a:t>
            </a:r>
            <a:r>
              <a:rPr lang="en-US" sz="2700" dirty="0" err="1"/>
              <a:t>alam</a:t>
            </a:r>
            <a:r>
              <a:rPr lang="en-US" sz="2700" dirty="0"/>
              <a:t> lain</a:t>
            </a:r>
            <a:r>
              <a:rPr lang="en-US" sz="2700" dirty="0" smtClean="0"/>
              <a:t>.</a:t>
            </a:r>
          </a:p>
          <a:p>
            <a:pPr indent="0">
              <a:buNone/>
            </a:pPr>
            <a:r>
              <a:rPr lang="en-US" sz="2700" dirty="0"/>
              <a:t> </a:t>
            </a:r>
            <a:r>
              <a:rPr lang="en-US" sz="2700" dirty="0" smtClean="0"/>
              <a:t>     </a:t>
            </a:r>
            <a:r>
              <a:rPr lang="en-US" sz="2700" dirty="0" err="1" smtClean="0"/>
              <a:t>Contoh</a:t>
            </a:r>
            <a:r>
              <a:rPr lang="en-US" sz="2700" dirty="0" smtClean="0"/>
              <a:t> :</a:t>
            </a:r>
          </a:p>
          <a:p>
            <a:pPr marL="857250" indent="0">
              <a:buNone/>
            </a:pPr>
            <a:r>
              <a:rPr lang="en-US" sz="2700" dirty="0" err="1"/>
              <a:t>Suatu</a:t>
            </a:r>
            <a:r>
              <a:rPr lang="en-US" sz="2700" dirty="0"/>
              <a:t> </a:t>
            </a:r>
            <a:r>
              <a:rPr lang="en-US" sz="2700" dirty="0" err="1"/>
              <a:t>ekosistem</a:t>
            </a:r>
            <a:r>
              <a:rPr lang="en-US" sz="2700" dirty="0"/>
              <a:t> yang </a:t>
            </a:r>
            <a:r>
              <a:rPr lang="en-US" sz="2700" dirty="0" err="1"/>
              <a:t>telah</a:t>
            </a:r>
            <a:r>
              <a:rPr lang="en-US" sz="2700" dirty="0"/>
              <a:t> </a:t>
            </a:r>
            <a:r>
              <a:rPr lang="en-US" sz="2700" dirty="0" err="1"/>
              <a:t>ada</a:t>
            </a:r>
            <a:r>
              <a:rPr lang="en-US" sz="2700" dirty="0"/>
              <a:t> </a:t>
            </a:r>
            <a:r>
              <a:rPr lang="en-US" sz="2700" dirty="0" err="1"/>
              <a:t>dalam</a:t>
            </a:r>
            <a:r>
              <a:rPr lang="en-US" sz="2700" dirty="0"/>
              <a:t> </a:t>
            </a:r>
            <a:r>
              <a:rPr lang="en-US" sz="2700" dirty="0" err="1"/>
              <a:t>waktu</a:t>
            </a:r>
            <a:r>
              <a:rPr lang="en-US" sz="2700" dirty="0"/>
              <a:t> </a:t>
            </a:r>
            <a:r>
              <a:rPr lang="en-US" sz="2700" dirty="0" err="1"/>
              <a:t>cukup</a:t>
            </a:r>
            <a:r>
              <a:rPr lang="en-US" sz="2700" dirty="0"/>
              <a:t> lama, missal </a:t>
            </a:r>
            <a:r>
              <a:rPr lang="en-US" sz="2700" dirty="0" err="1"/>
              <a:t>suatu</a:t>
            </a:r>
            <a:r>
              <a:rPr lang="en-US" sz="2700" dirty="0"/>
              <a:t> </a:t>
            </a:r>
            <a:r>
              <a:rPr lang="en-US" sz="2700" dirty="0" err="1"/>
              <a:t>ekosistem</a:t>
            </a:r>
            <a:r>
              <a:rPr lang="en-US" sz="2700" dirty="0"/>
              <a:t> di </a:t>
            </a:r>
            <a:r>
              <a:rPr lang="en-US" sz="2700" dirty="0" err="1"/>
              <a:t>gunung</a:t>
            </a:r>
            <a:r>
              <a:rPr lang="en-US" sz="2700" dirty="0"/>
              <a:t>, </a:t>
            </a:r>
            <a:r>
              <a:rPr lang="en-US" sz="2700" dirty="0" err="1"/>
              <a:t>akan</a:t>
            </a:r>
            <a:r>
              <a:rPr lang="en-US" sz="2700" dirty="0"/>
              <a:t> </a:t>
            </a:r>
            <a:r>
              <a:rPr lang="en-US" sz="2700" dirty="0" err="1"/>
              <a:t>mempunyai</a:t>
            </a:r>
            <a:r>
              <a:rPr lang="en-US" sz="2700" dirty="0"/>
              <a:t> </a:t>
            </a:r>
            <a:r>
              <a:rPr lang="en-US" sz="2700" dirty="0" err="1" smtClean="0"/>
              <a:t>keanekaragaman</a:t>
            </a:r>
            <a:r>
              <a:rPr lang="en-US" sz="2700" dirty="0" smtClean="0"/>
              <a:t> </a:t>
            </a:r>
            <a:r>
              <a:rPr lang="en-US" sz="2700" dirty="0" err="1"/>
              <a:t>populasi</a:t>
            </a:r>
            <a:r>
              <a:rPr lang="en-US" sz="2700" dirty="0"/>
              <a:t> yang </a:t>
            </a:r>
            <a:r>
              <a:rPr lang="en-US" sz="2700" dirty="0" err="1"/>
              <a:t>lebih</a:t>
            </a:r>
            <a:r>
              <a:rPr lang="en-US" sz="2700" dirty="0"/>
              <a:t> </a:t>
            </a:r>
            <a:r>
              <a:rPr lang="en-US" sz="2700" dirty="0" err="1"/>
              <a:t>daripada</a:t>
            </a:r>
            <a:r>
              <a:rPr lang="en-US" sz="2700" dirty="0"/>
              <a:t> </a:t>
            </a:r>
            <a:r>
              <a:rPr lang="en-US" sz="2700" dirty="0" err="1"/>
              <a:t>suatu</a:t>
            </a:r>
            <a:r>
              <a:rPr lang="en-US" sz="2700" dirty="0"/>
              <a:t> </a:t>
            </a:r>
            <a:r>
              <a:rPr lang="en-US" sz="2700" dirty="0" err="1"/>
              <a:t>ekosistem</a:t>
            </a:r>
            <a:r>
              <a:rPr lang="en-US" sz="2700" dirty="0"/>
              <a:t> yang </a:t>
            </a:r>
            <a:r>
              <a:rPr lang="en-US" sz="2700" dirty="0" err="1"/>
              <a:t>belum</a:t>
            </a:r>
            <a:r>
              <a:rPr lang="en-US" sz="2700" dirty="0"/>
              <a:t> lama </a:t>
            </a:r>
            <a:r>
              <a:rPr lang="en-US" sz="2700" dirty="0" err="1"/>
              <a:t>terbentuk</a:t>
            </a:r>
            <a:r>
              <a:rPr lang="en-US" sz="2700" dirty="0"/>
              <a:t> </a:t>
            </a:r>
            <a:r>
              <a:rPr lang="en-US" sz="2700" dirty="0" err="1"/>
              <a:t>setelah</a:t>
            </a:r>
            <a:r>
              <a:rPr lang="en-US" sz="2700" dirty="0"/>
              <a:t> </a:t>
            </a:r>
            <a:r>
              <a:rPr lang="en-US" sz="2700" dirty="0" err="1"/>
              <a:t>mengalami</a:t>
            </a:r>
            <a:r>
              <a:rPr lang="en-US" sz="2700" dirty="0"/>
              <a:t> </a:t>
            </a:r>
            <a:r>
              <a:rPr lang="en-US" sz="2700" dirty="0" err="1"/>
              <a:t>suksesi</a:t>
            </a:r>
            <a:r>
              <a:rPr lang="en-US" sz="2700" dirty="0" smtClean="0"/>
              <a:t>.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995293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</TotalTime>
  <Words>2054</Words>
  <Application>Microsoft Office PowerPoint</Application>
  <PresentationFormat>On-screen Show (4:3)</PresentationFormat>
  <Paragraphs>148</Paragraphs>
  <Slides>30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EKOLOGI DAN ILMU LINGKUNGAN</vt:lpstr>
      <vt:lpstr>PENDAHULUAN</vt:lpstr>
      <vt:lpstr>Asas-asas Lingkungan</vt:lpstr>
      <vt:lpstr>14 Asas/ Prinsip Lingkungan</vt:lpstr>
      <vt:lpstr>A. Asas-asas mengenai Sumber daya Alam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B. Asas-asas mengenai Keanekaragaman</vt:lpstr>
      <vt:lpstr>PowerPoint Presentation</vt:lpstr>
      <vt:lpstr>PowerPoint Presentation</vt:lpstr>
      <vt:lpstr>PowerPoint Presentation</vt:lpstr>
      <vt:lpstr>PowerPoint Presentation</vt:lpstr>
      <vt:lpstr>C. Asas-asas mengenai Stabilitas Ekosistem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D. Asas-asas mengenai Populasi</vt:lpstr>
      <vt:lpstr>PowerPoint Presentation</vt:lpstr>
      <vt:lpstr>PowerPoint Presentation</vt:lpstr>
      <vt:lpstr>SEKIAN  DAN  TERIMAKASIH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EKOLOGI DAN ILMU LINGKUNGAN</dc:title>
  <dc:creator>Toshiba-User</dc:creator>
  <cp:lastModifiedBy>Toshiba-User</cp:lastModifiedBy>
  <cp:revision>64</cp:revision>
  <dcterms:created xsi:type="dcterms:W3CDTF">2019-03-10T02:39:05Z</dcterms:created>
  <dcterms:modified xsi:type="dcterms:W3CDTF">2019-05-13T17:06:36Z</dcterms:modified>
</cp:coreProperties>
</file>