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5" autoAdjust="0"/>
    <p:restoredTop sz="94727" autoAdjust="0"/>
  </p:normalViewPr>
  <p:slideViewPr>
    <p:cSldViewPr>
      <p:cViewPr varScale="1">
        <p:scale>
          <a:sx n="55" d="100"/>
          <a:sy n="55" d="100"/>
        </p:scale>
        <p:origin x="-10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987E1-42F3-468F-9CE4-D75A6462287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EFAD4A-1F30-4DBF-B8EA-DB278D3CCDA8}">
      <dgm:prSet phldrT="[Text]"/>
      <dgm:spPr/>
      <dgm:t>
        <a:bodyPr/>
        <a:lstStyle/>
        <a:p>
          <a:r>
            <a:rPr lang="en-US" dirty="0" err="1" smtClean="0"/>
            <a:t>Absensi</a:t>
          </a:r>
          <a:r>
            <a:rPr lang="en-US" dirty="0" smtClean="0"/>
            <a:t> </a:t>
          </a:r>
          <a:r>
            <a:rPr lang="en-US" dirty="0" err="1" smtClean="0"/>
            <a:t>kehadiran</a:t>
          </a:r>
          <a:r>
            <a:rPr lang="en-US" dirty="0" smtClean="0"/>
            <a:t>  minimal 75-80%</a:t>
          </a:r>
          <a:endParaRPr lang="en-US" dirty="0"/>
        </a:p>
      </dgm:t>
    </dgm:pt>
    <dgm:pt modelId="{D23D4E14-D629-49C4-99DF-8C4287B906B2}" type="parTrans" cxnId="{A772CFE9-400A-44AA-9979-5AEBEE3E4F03}">
      <dgm:prSet/>
      <dgm:spPr/>
      <dgm:t>
        <a:bodyPr/>
        <a:lstStyle/>
        <a:p>
          <a:endParaRPr lang="en-US"/>
        </a:p>
      </dgm:t>
    </dgm:pt>
    <dgm:pt modelId="{E6631D5F-19DA-4D9C-B6D9-F8CF3E8AC60C}" type="sibTrans" cxnId="{A772CFE9-400A-44AA-9979-5AEBEE3E4F03}">
      <dgm:prSet/>
      <dgm:spPr/>
      <dgm:t>
        <a:bodyPr/>
        <a:lstStyle/>
        <a:p>
          <a:endParaRPr lang="en-US"/>
        </a:p>
      </dgm:t>
    </dgm:pt>
    <dgm:pt modelId="{461918E9-41F0-410A-BA74-F000310ED840}">
      <dgm:prSet phldrT="[Text]"/>
      <dgm:spPr/>
      <dgm:t>
        <a:bodyPr/>
        <a:lstStyle/>
        <a:p>
          <a:r>
            <a:rPr lang="en-US" dirty="0" err="1" smtClean="0"/>
            <a:t>Tugas</a:t>
          </a:r>
          <a:r>
            <a:rPr lang="en-US" dirty="0" smtClean="0"/>
            <a:t> 2 x</a:t>
          </a:r>
          <a:endParaRPr lang="en-US" dirty="0"/>
        </a:p>
      </dgm:t>
    </dgm:pt>
    <dgm:pt modelId="{410E2E92-B4B6-4004-95BB-68A6DA1B1CD8}" type="parTrans" cxnId="{30E739DE-C9CC-4667-AC45-83CE074B90B1}">
      <dgm:prSet/>
      <dgm:spPr/>
      <dgm:t>
        <a:bodyPr/>
        <a:lstStyle/>
        <a:p>
          <a:endParaRPr lang="en-US"/>
        </a:p>
      </dgm:t>
    </dgm:pt>
    <dgm:pt modelId="{D77EDD34-DA89-463A-8A55-AE822A7BF87C}" type="sibTrans" cxnId="{30E739DE-C9CC-4667-AC45-83CE074B90B1}">
      <dgm:prSet/>
      <dgm:spPr/>
      <dgm:t>
        <a:bodyPr/>
        <a:lstStyle/>
        <a:p>
          <a:endParaRPr lang="en-US"/>
        </a:p>
      </dgm:t>
    </dgm:pt>
    <dgm:pt modelId="{79369CB6-0596-40D3-8871-FC408C0643F3}">
      <dgm:prSet phldrT="[Text]"/>
      <dgm:spPr/>
      <dgm:t>
        <a:bodyPr/>
        <a:lstStyle/>
        <a:p>
          <a:r>
            <a:rPr lang="en-US" dirty="0" err="1" smtClean="0"/>
            <a:t>Kuis</a:t>
          </a:r>
          <a:r>
            <a:rPr lang="en-US" dirty="0" smtClean="0"/>
            <a:t> 2x</a:t>
          </a:r>
          <a:endParaRPr lang="en-US" dirty="0"/>
        </a:p>
      </dgm:t>
    </dgm:pt>
    <dgm:pt modelId="{526117F9-B6A7-482A-90C4-9791E8FB920F}" type="parTrans" cxnId="{E3398E34-FAE4-47CB-8F2F-9C03206510A5}">
      <dgm:prSet/>
      <dgm:spPr/>
      <dgm:t>
        <a:bodyPr/>
        <a:lstStyle/>
        <a:p>
          <a:endParaRPr lang="en-US"/>
        </a:p>
      </dgm:t>
    </dgm:pt>
    <dgm:pt modelId="{B03FA021-0D33-4FA0-959E-07DA1BA678B4}" type="sibTrans" cxnId="{E3398E34-FAE4-47CB-8F2F-9C03206510A5}">
      <dgm:prSet/>
      <dgm:spPr/>
      <dgm:t>
        <a:bodyPr/>
        <a:lstStyle/>
        <a:p>
          <a:endParaRPr lang="en-US"/>
        </a:p>
      </dgm:t>
    </dgm:pt>
    <dgm:pt modelId="{858957D8-61CD-4A32-AB7F-0E2F0148818B}">
      <dgm:prSet phldrT="[Text]"/>
      <dgm:spPr/>
      <dgm:t>
        <a:bodyPr/>
        <a:lstStyle/>
        <a:p>
          <a:r>
            <a:rPr lang="en-US" dirty="0" smtClean="0"/>
            <a:t>Mid </a:t>
          </a:r>
          <a:r>
            <a:rPr lang="en-US" dirty="0" err="1" smtClean="0"/>
            <a:t>dan</a:t>
          </a:r>
          <a:r>
            <a:rPr lang="en-US" dirty="0" smtClean="0"/>
            <a:t> Final Test</a:t>
          </a:r>
          <a:endParaRPr lang="en-US" dirty="0"/>
        </a:p>
      </dgm:t>
    </dgm:pt>
    <dgm:pt modelId="{D1F03B35-B9F8-47DD-986E-51B4DB54EEEF}" type="parTrans" cxnId="{A0CA0BA3-F536-47A4-847A-72BFB01F9E3E}">
      <dgm:prSet/>
      <dgm:spPr/>
      <dgm:t>
        <a:bodyPr/>
        <a:lstStyle/>
        <a:p>
          <a:endParaRPr lang="en-US"/>
        </a:p>
      </dgm:t>
    </dgm:pt>
    <dgm:pt modelId="{12CFB69F-C6CA-492F-9D1C-80662A3DBB08}" type="sibTrans" cxnId="{A0CA0BA3-F536-47A4-847A-72BFB01F9E3E}">
      <dgm:prSet/>
      <dgm:spPr/>
      <dgm:t>
        <a:bodyPr/>
        <a:lstStyle/>
        <a:p>
          <a:endParaRPr lang="en-US"/>
        </a:p>
      </dgm:t>
    </dgm:pt>
    <dgm:pt modelId="{794CD944-EB50-4810-AE1B-8C77F5FF0BFA}" type="pres">
      <dgm:prSet presAssocID="{CE6987E1-42F3-468F-9CE4-D75A6462287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3F94F9-4264-438A-87E6-1891F1FEE7BB}" type="pres">
      <dgm:prSet presAssocID="{CE6987E1-42F3-468F-9CE4-D75A64622878}" presName="dummyMaxCanvas" presStyleCnt="0">
        <dgm:presLayoutVars/>
      </dgm:prSet>
      <dgm:spPr/>
    </dgm:pt>
    <dgm:pt modelId="{EBEB299F-6A0C-4A49-B600-1C34BBD5108E}" type="pres">
      <dgm:prSet presAssocID="{CE6987E1-42F3-468F-9CE4-D75A6462287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3DD19-F941-4215-8DD8-40A8CBDAA9FC}" type="pres">
      <dgm:prSet presAssocID="{CE6987E1-42F3-468F-9CE4-D75A6462287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E3FD3-8280-47F2-A0CB-57D18D95EE05}" type="pres">
      <dgm:prSet presAssocID="{CE6987E1-42F3-468F-9CE4-D75A6462287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D2E2A-BB10-4B55-B7A1-DAEBEA1993DA}" type="pres">
      <dgm:prSet presAssocID="{CE6987E1-42F3-468F-9CE4-D75A6462287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36EB2-850E-4C78-82AB-FD313092E864}" type="pres">
      <dgm:prSet presAssocID="{CE6987E1-42F3-468F-9CE4-D75A6462287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684C8-0547-43FF-A07F-49D6D0FCCB69}" type="pres">
      <dgm:prSet presAssocID="{CE6987E1-42F3-468F-9CE4-D75A6462287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B7478-CF57-4807-816A-65209FD3B2D6}" type="pres">
      <dgm:prSet presAssocID="{CE6987E1-42F3-468F-9CE4-D75A6462287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E5B08-E5D5-4A7C-9276-2147C035FBA3}" type="pres">
      <dgm:prSet presAssocID="{CE6987E1-42F3-468F-9CE4-D75A6462287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61B3B-C332-4C49-B5E3-7E04536EC7FA}" type="pres">
      <dgm:prSet presAssocID="{CE6987E1-42F3-468F-9CE4-D75A6462287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A8E21-68C7-424F-9E73-89A47CBE70C4}" type="pres">
      <dgm:prSet presAssocID="{CE6987E1-42F3-468F-9CE4-D75A6462287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2BC1F-16E8-41AA-B70E-80C6A3CFF570}" type="pres">
      <dgm:prSet presAssocID="{CE6987E1-42F3-468F-9CE4-D75A6462287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3E3541-0473-42E8-A6AB-C80BE366C5FB}" type="presOf" srcId="{E6631D5F-19DA-4D9C-B6D9-F8CF3E8AC60C}" destId="{1FB36EB2-850E-4C78-82AB-FD313092E864}" srcOrd="0" destOrd="0" presId="urn:microsoft.com/office/officeart/2005/8/layout/vProcess5"/>
    <dgm:cxn modelId="{FAB166BA-F87F-4337-AF04-4288F147BF72}" type="presOf" srcId="{D5EFAD4A-1F30-4DBF-B8EA-DB278D3CCDA8}" destId="{E49E5B08-E5D5-4A7C-9276-2147C035FBA3}" srcOrd="1" destOrd="0" presId="urn:microsoft.com/office/officeart/2005/8/layout/vProcess5"/>
    <dgm:cxn modelId="{4EC1406D-0976-48A9-89BF-9EE7BAD71D47}" type="presOf" srcId="{79369CB6-0596-40D3-8871-FC408C0643F3}" destId="{3AEA8E21-68C7-424F-9E73-89A47CBE70C4}" srcOrd="1" destOrd="0" presId="urn:microsoft.com/office/officeart/2005/8/layout/vProcess5"/>
    <dgm:cxn modelId="{FA85F2EC-A689-4D0D-9C1A-0943FFAC097F}" type="presOf" srcId="{461918E9-41F0-410A-BA74-F000310ED840}" destId="{34C61B3B-C332-4C49-B5E3-7E04536EC7FA}" srcOrd="1" destOrd="0" presId="urn:microsoft.com/office/officeart/2005/8/layout/vProcess5"/>
    <dgm:cxn modelId="{23E5D9C1-839A-4DCD-84C4-B2A867E88AF3}" type="presOf" srcId="{461918E9-41F0-410A-BA74-F000310ED840}" destId="{2BF3DD19-F941-4215-8DD8-40A8CBDAA9FC}" srcOrd="0" destOrd="0" presId="urn:microsoft.com/office/officeart/2005/8/layout/vProcess5"/>
    <dgm:cxn modelId="{A0CA0BA3-F536-47A4-847A-72BFB01F9E3E}" srcId="{CE6987E1-42F3-468F-9CE4-D75A64622878}" destId="{858957D8-61CD-4A32-AB7F-0E2F0148818B}" srcOrd="3" destOrd="0" parTransId="{D1F03B35-B9F8-47DD-986E-51B4DB54EEEF}" sibTransId="{12CFB69F-C6CA-492F-9D1C-80662A3DBB08}"/>
    <dgm:cxn modelId="{07335D76-29E7-41D4-8268-BD737E9D25EB}" type="presOf" srcId="{D5EFAD4A-1F30-4DBF-B8EA-DB278D3CCDA8}" destId="{EBEB299F-6A0C-4A49-B600-1C34BBD5108E}" srcOrd="0" destOrd="0" presId="urn:microsoft.com/office/officeart/2005/8/layout/vProcess5"/>
    <dgm:cxn modelId="{39911E42-37BE-4D4A-8AC5-6B2EFF95B845}" type="presOf" srcId="{D77EDD34-DA89-463A-8A55-AE822A7BF87C}" destId="{883684C8-0547-43FF-A07F-49D6D0FCCB69}" srcOrd="0" destOrd="0" presId="urn:microsoft.com/office/officeart/2005/8/layout/vProcess5"/>
    <dgm:cxn modelId="{E3398E34-FAE4-47CB-8F2F-9C03206510A5}" srcId="{CE6987E1-42F3-468F-9CE4-D75A64622878}" destId="{79369CB6-0596-40D3-8871-FC408C0643F3}" srcOrd="2" destOrd="0" parTransId="{526117F9-B6A7-482A-90C4-9791E8FB920F}" sibTransId="{B03FA021-0D33-4FA0-959E-07DA1BA678B4}"/>
    <dgm:cxn modelId="{B3942F4F-FFE0-4018-8FB8-4CFE3DAED1A5}" type="presOf" srcId="{CE6987E1-42F3-468F-9CE4-D75A64622878}" destId="{794CD944-EB50-4810-AE1B-8C77F5FF0BFA}" srcOrd="0" destOrd="0" presId="urn:microsoft.com/office/officeart/2005/8/layout/vProcess5"/>
    <dgm:cxn modelId="{6D840537-DA24-4D42-B20A-0A42271A2FA2}" type="presOf" srcId="{858957D8-61CD-4A32-AB7F-0E2F0148818B}" destId="{8EF2BC1F-16E8-41AA-B70E-80C6A3CFF570}" srcOrd="1" destOrd="0" presId="urn:microsoft.com/office/officeart/2005/8/layout/vProcess5"/>
    <dgm:cxn modelId="{9C33D1EE-EBAD-4230-A1DC-3BF1382EFFF0}" type="presOf" srcId="{858957D8-61CD-4A32-AB7F-0E2F0148818B}" destId="{CEED2E2A-BB10-4B55-B7A1-DAEBEA1993DA}" srcOrd="0" destOrd="0" presId="urn:microsoft.com/office/officeart/2005/8/layout/vProcess5"/>
    <dgm:cxn modelId="{A772CFE9-400A-44AA-9979-5AEBEE3E4F03}" srcId="{CE6987E1-42F3-468F-9CE4-D75A64622878}" destId="{D5EFAD4A-1F30-4DBF-B8EA-DB278D3CCDA8}" srcOrd="0" destOrd="0" parTransId="{D23D4E14-D629-49C4-99DF-8C4287B906B2}" sibTransId="{E6631D5F-19DA-4D9C-B6D9-F8CF3E8AC60C}"/>
    <dgm:cxn modelId="{30E739DE-C9CC-4667-AC45-83CE074B90B1}" srcId="{CE6987E1-42F3-468F-9CE4-D75A64622878}" destId="{461918E9-41F0-410A-BA74-F000310ED840}" srcOrd="1" destOrd="0" parTransId="{410E2E92-B4B6-4004-95BB-68A6DA1B1CD8}" sibTransId="{D77EDD34-DA89-463A-8A55-AE822A7BF87C}"/>
    <dgm:cxn modelId="{D4307167-2BE8-4426-B06B-DD095FE32FA2}" type="presOf" srcId="{B03FA021-0D33-4FA0-959E-07DA1BA678B4}" destId="{B8CB7478-CF57-4807-816A-65209FD3B2D6}" srcOrd="0" destOrd="0" presId="urn:microsoft.com/office/officeart/2005/8/layout/vProcess5"/>
    <dgm:cxn modelId="{71D2B550-7572-4255-AD61-79A97694E076}" type="presOf" srcId="{79369CB6-0596-40D3-8871-FC408C0643F3}" destId="{2D4E3FD3-8280-47F2-A0CB-57D18D95EE05}" srcOrd="0" destOrd="0" presId="urn:microsoft.com/office/officeart/2005/8/layout/vProcess5"/>
    <dgm:cxn modelId="{DDE9538D-595E-4507-9C05-9F9026270CB4}" type="presParOf" srcId="{794CD944-EB50-4810-AE1B-8C77F5FF0BFA}" destId="{FB3F94F9-4264-438A-87E6-1891F1FEE7BB}" srcOrd="0" destOrd="0" presId="urn:microsoft.com/office/officeart/2005/8/layout/vProcess5"/>
    <dgm:cxn modelId="{DCFE9A7B-B080-4A84-90F6-A4FB68BD087E}" type="presParOf" srcId="{794CD944-EB50-4810-AE1B-8C77F5FF0BFA}" destId="{EBEB299F-6A0C-4A49-B600-1C34BBD5108E}" srcOrd="1" destOrd="0" presId="urn:microsoft.com/office/officeart/2005/8/layout/vProcess5"/>
    <dgm:cxn modelId="{344B949D-A256-4F6A-801B-7F16F714D97A}" type="presParOf" srcId="{794CD944-EB50-4810-AE1B-8C77F5FF0BFA}" destId="{2BF3DD19-F941-4215-8DD8-40A8CBDAA9FC}" srcOrd="2" destOrd="0" presId="urn:microsoft.com/office/officeart/2005/8/layout/vProcess5"/>
    <dgm:cxn modelId="{EEE32B83-06D3-4F56-8F3B-DD3E15C07D65}" type="presParOf" srcId="{794CD944-EB50-4810-AE1B-8C77F5FF0BFA}" destId="{2D4E3FD3-8280-47F2-A0CB-57D18D95EE05}" srcOrd="3" destOrd="0" presId="urn:microsoft.com/office/officeart/2005/8/layout/vProcess5"/>
    <dgm:cxn modelId="{236C0D35-EED5-4F91-9CEF-7BAC73DF2C1C}" type="presParOf" srcId="{794CD944-EB50-4810-AE1B-8C77F5FF0BFA}" destId="{CEED2E2A-BB10-4B55-B7A1-DAEBEA1993DA}" srcOrd="4" destOrd="0" presId="urn:microsoft.com/office/officeart/2005/8/layout/vProcess5"/>
    <dgm:cxn modelId="{C412F046-CB45-4197-9B2E-DF32C43BEFA1}" type="presParOf" srcId="{794CD944-EB50-4810-AE1B-8C77F5FF0BFA}" destId="{1FB36EB2-850E-4C78-82AB-FD313092E864}" srcOrd="5" destOrd="0" presId="urn:microsoft.com/office/officeart/2005/8/layout/vProcess5"/>
    <dgm:cxn modelId="{2B6940F6-5AB4-4B62-ABE4-842EC86E8107}" type="presParOf" srcId="{794CD944-EB50-4810-AE1B-8C77F5FF0BFA}" destId="{883684C8-0547-43FF-A07F-49D6D0FCCB69}" srcOrd="6" destOrd="0" presId="urn:microsoft.com/office/officeart/2005/8/layout/vProcess5"/>
    <dgm:cxn modelId="{14FB449C-609E-409D-A33E-C3E710FA5908}" type="presParOf" srcId="{794CD944-EB50-4810-AE1B-8C77F5FF0BFA}" destId="{B8CB7478-CF57-4807-816A-65209FD3B2D6}" srcOrd="7" destOrd="0" presId="urn:microsoft.com/office/officeart/2005/8/layout/vProcess5"/>
    <dgm:cxn modelId="{A07A0250-11F7-49F5-A47E-2817B82025FA}" type="presParOf" srcId="{794CD944-EB50-4810-AE1B-8C77F5FF0BFA}" destId="{E49E5B08-E5D5-4A7C-9276-2147C035FBA3}" srcOrd="8" destOrd="0" presId="urn:microsoft.com/office/officeart/2005/8/layout/vProcess5"/>
    <dgm:cxn modelId="{D956BC11-62DC-4F65-81EA-87209789CBFE}" type="presParOf" srcId="{794CD944-EB50-4810-AE1B-8C77F5FF0BFA}" destId="{34C61B3B-C332-4C49-B5E3-7E04536EC7FA}" srcOrd="9" destOrd="0" presId="urn:microsoft.com/office/officeart/2005/8/layout/vProcess5"/>
    <dgm:cxn modelId="{0F1EEA2E-1375-4156-AD81-86B4889083FE}" type="presParOf" srcId="{794CD944-EB50-4810-AE1B-8C77F5FF0BFA}" destId="{3AEA8E21-68C7-424F-9E73-89A47CBE70C4}" srcOrd="10" destOrd="0" presId="urn:microsoft.com/office/officeart/2005/8/layout/vProcess5"/>
    <dgm:cxn modelId="{3309CCA3-8FE7-40DA-9ABA-D26021C78176}" type="presParOf" srcId="{794CD944-EB50-4810-AE1B-8C77F5FF0BFA}" destId="{8EF2BC1F-16E8-41AA-B70E-80C6A3CFF570}" srcOrd="11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9734F2-AB94-41B4-A28F-7C47CC45D0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B40D7D-CB96-43D9-A3A0-A4608ADF8040}">
      <dgm:prSet phldrT="[Text]" custT="1"/>
      <dgm:spPr/>
      <dgm:t>
        <a:bodyPr/>
        <a:lstStyle/>
        <a:p>
          <a:r>
            <a:rPr lang="en-US" sz="3600" dirty="0" smtClean="0"/>
            <a:t>KONTRAK PERKULIAHAN</a:t>
          </a:r>
          <a:endParaRPr lang="en-US" sz="3600" dirty="0"/>
        </a:p>
      </dgm:t>
    </dgm:pt>
    <dgm:pt modelId="{4E9164CB-3A3F-4E52-B17F-30C348E8E9F1}" type="parTrans" cxnId="{693A659E-54BF-4D2C-B47A-6868555A23FF}">
      <dgm:prSet/>
      <dgm:spPr/>
      <dgm:t>
        <a:bodyPr/>
        <a:lstStyle/>
        <a:p>
          <a:endParaRPr lang="en-US"/>
        </a:p>
      </dgm:t>
    </dgm:pt>
    <dgm:pt modelId="{F0AF940C-33D6-4363-936F-105531322E76}" type="sibTrans" cxnId="{693A659E-54BF-4D2C-B47A-6868555A23FF}">
      <dgm:prSet/>
      <dgm:spPr/>
      <dgm:t>
        <a:bodyPr/>
        <a:lstStyle/>
        <a:p>
          <a:endParaRPr lang="en-US"/>
        </a:p>
      </dgm:t>
    </dgm:pt>
    <dgm:pt modelId="{52F37D51-6E90-4A17-A3AE-676859F50FD8}" type="pres">
      <dgm:prSet presAssocID="{789734F2-AB94-41B4-A28F-7C47CC45D0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5CBB4B-CC0F-4AC2-9B1E-6CBC3482EAB3}" type="pres">
      <dgm:prSet presAssocID="{30B40D7D-CB96-43D9-A3A0-A4608ADF8040}" presName="parentText" presStyleLbl="node1" presStyleIdx="0" presStyleCnt="1" custScaleY="222028" custLinFactNeighborX="-3750" custLinFactNeighborY="-11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5DBF01-537E-4030-9670-6010285E412F}" type="presOf" srcId="{789734F2-AB94-41B4-A28F-7C47CC45D0AA}" destId="{52F37D51-6E90-4A17-A3AE-676859F50FD8}" srcOrd="0" destOrd="0" presId="urn:microsoft.com/office/officeart/2005/8/layout/vList2"/>
    <dgm:cxn modelId="{3E9CF2B5-C087-4804-BA93-5E203DDCC8E0}" type="presOf" srcId="{30B40D7D-CB96-43D9-A3A0-A4608ADF8040}" destId="{635CBB4B-CC0F-4AC2-9B1E-6CBC3482EAB3}" srcOrd="0" destOrd="0" presId="urn:microsoft.com/office/officeart/2005/8/layout/vList2"/>
    <dgm:cxn modelId="{693A659E-54BF-4D2C-B47A-6868555A23FF}" srcId="{789734F2-AB94-41B4-A28F-7C47CC45D0AA}" destId="{30B40D7D-CB96-43D9-A3A0-A4608ADF8040}" srcOrd="0" destOrd="0" parTransId="{4E9164CB-3A3F-4E52-B17F-30C348E8E9F1}" sibTransId="{F0AF940C-33D6-4363-936F-105531322E76}"/>
    <dgm:cxn modelId="{106F1B88-EBEE-4279-8AD6-0557583BC662}" type="presParOf" srcId="{52F37D51-6E90-4A17-A3AE-676859F50FD8}" destId="{635CBB4B-CC0F-4AC2-9B1E-6CBC3482EAB3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603F0-839E-4204-8BDE-71C59D442F80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447E5-CA5F-41C0-9572-F87A40FAF81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544D2-B1A8-4C2B-BA2B-8E7B6F5895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SURVEI PENGUKURAN DAN PEMETAAN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rveying 2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04800" y="2133600"/>
            <a:ext cx="3465739" cy="396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Diagram 7"/>
          <p:cNvGraphicFramePr/>
          <p:nvPr/>
        </p:nvGraphicFramePr>
        <p:xfrm>
          <a:off x="3124200" y="1371600"/>
          <a:ext cx="5486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228600" y="304800"/>
          <a:ext cx="60960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304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4300" dirty="0" smtClean="0">
                <a:latin typeface="Tw Cen MT" pitchFamily="34" charset="0"/>
              </a:rPr>
              <a:t>Perkuliahan Pengolahan Data Digital dilaksanakan sebanyak 14 kali pertemuan</a:t>
            </a:r>
            <a:endParaRPr lang="id-ID" sz="4300" dirty="0">
              <a:latin typeface="Tw Cen MT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3714752"/>
            <a:ext cx="8229600" cy="16430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Teori                              7 x pertemuan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600" dirty="0">
                <a:latin typeface="Tw Cen MT" pitchFamily="34" charset="0"/>
              </a:rPr>
              <a:t>	</a:t>
            </a:r>
            <a:r>
              <a:rPr lang="id-ID" sz="3600" dirty="0" smtClean="0">
                <a:latin typeface="Tw Cen MT" pitchFamily="34" charset="0"/>
              </a:rPr>
              <a:t>Praktikum                      7 x pertemuan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000364" y="4572008"/>
            <a:ext cx="11430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     </a:t>
            </a:r>
            <a:endParaRPr lang="id-ID" dirty="0"/>
          </a:p>
        </p:txBody>
      </p:sp>
      <p:sp>
        <p:nvSpPr>
          <p:cNvPr id="7" name="Right Arrow 6"/>
          <p:cNvSpPr/>
          <p:nvPr/>
        </p:nvSpPr>
        <p:spPr>
          <a:xfrm>
            <a:off x="3071802" y="4000504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3116"/>
            <a:ext cx="8472518" cy="321471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4000" dirty="0" smtClean="0">
                <a:latin typeface="Tw Cen MT" pitchFamily="34" charset="0"/>
              </a:rPr>
              <a:t>Teori               1. Ilmu Ukur tanah 2/ 					Survei Terestris 2</a:t>
            </a:r>
          </a:p>
          <a:p>
            <a:pPr>
              <a:buNone/>
            </a:pPr>
            <a:r>
              <a:rPr lang="id-ID" sz="4000" dirty="0">
                <a:latin typeface="Tw Cen MT" pitchFamily="34" charset="0"/>
              </a:rPr>
              <a:t> </a:t>
            </a:r>
            <a:r>
              <a:rPr lang="id-ID" sz="4000" dirty="0" smtClean="0">
                <a:latin typeface="Tw Cen MT" pitchFamily="34" charset="0"/>
              </a:rPr>
              <a:t>                     2. Survei GNSS</a:t>
            </a:r>
          </a:p>
          <a:p>
            <a:pPr>
              <a:buNone/>
            </a:pPr>
            <a:r>
              <a:rPr lang="id-ID" sz="4000" dirty="0">
                <a:latin typeface="Tw Cen MT" pitchFamily="34" charset="0"/>
              </a:rPr>
              <a:t> </a:t>
            </a:r>
            <a:r>
              <a:rPr lang="id-ID" sz="4000" dirty="0" smtClean="0">
                <a:latin typeface="Tw Cen MT" pitchFamily="34" charset="0"/>
              </a:rPr>
              <a:t>                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000232" y="2500306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RPS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2000240"/>
            <a:ext cx="8472518" cy="36433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Peralatan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/>
              <a:t>	</a:t>
            </a:r>
            <a:r>
              <a:rPr lang="id-ID" sz="3200" dirty="0" smtClean="0"/>
              <a:t>		1. Total Station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2. GPS Geodetik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/>
              <a:t>	</a:t>
            </a:r>
            <a:r>
              <a:rPr lang="id-ID" sz="3200" dirty="0" smtClean="0"/>
              <a:t>		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RPS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1714488"/>
            <a:ext cx="8472518" cy="44291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Praktikum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Pengukuran Kerangka Kontrol Horizontal (KKH)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Pengukuran Kerangka Kontrol Vertikal (KKV)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Detil Poligon</a:t>
            </a:r>
            <a:endParaRPr lang="id-ID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Bidang  Tanah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Penentuan Posisi dengan GPS Geodetik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TEST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1714488"/>
            <a:ext cx="8472518" cy="44291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Pre Test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Kuis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Tugas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UTS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UAS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Laporan Praktikum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69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SURVEI PENGUKURAN DAN PEMETAAN</vt:lpstr>
      <vt:lpstr>Slide 2</vt:lpstr>
      <vt:lpstr>RPS</vt:lpstr>
      <vt:lpstr>RPS</vt:lpstr>
      <vt:lpstr>RPS</vt:lpstr>
      <vt:lpstr>RPS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PENGOLAHAN DATA DIGITAL</dc:title>
  <dc:creator>IDHAR_KU</dc:creator>
  <cp:lastModifiedBy>IDHAR_KU</cp:lastModifiedBy>
  <cp:revision>5</cp:revision>
  <dcterms:created xsi:type="dcterms:W3CDTF">2019-02-28T16:17:08Z</dcterms:created>
  <dcterms:modified xsi:type="dcterms:W3CDTF">2019-02-28T19:16:24Z</dcterms:modified>
</cp:coreProperties>
</file>