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id-ID" dirty="0" smtClean="0"/>
              <a:t>esalahan </a:t>
            </a:r>
            <a:r>
              <a:rPr lang="en-US" dirty="0" smtClean="0"/>
              <a:t>Dan B</a:t>
            </a:r>
            <a:r>
              <a:rPr lang="id-ID" dirty="0" smtClean="0"/>
              <a:t>ias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GNSS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Surya </a:t>
            </a:r>
            <a:r>
              <a:rPr lang="en-US" dirty="0" err="1" smtClean="0"/>
              <a:t>Kurniawan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Ambiguitas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Ambiguitas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GPS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terukur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receiver GPS.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merekonstruksi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antena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ambiguitas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one-way (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antena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singgle</a:t>
            </a:r>
            <a:r>
              <a:rPr lang="en-US" sz="2000" dirty="0"/>
              <a:t> difference, </a:t>
            </a:r>
            <a:r>
              <a:rPr lang="en-US" sz="2000" dirty="0" err="1"/>
              <a:t>ambiguitas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dipisahkan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jam </a:t>
            </a:r>
            <a:r>
              <a:rPr lang="en-US" sz="2000" dirty="0" err="1"/>
              <a:t>pada</a:t>
            </a:r>
            <a:r>
              <a:rPr lang="en-US" sz="2000" dirty="0"/>
              <a:t> receiver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kebulatan</a:t>
            </a:r>
            <a:r>
              <a:rPr lang="en-US" sz="2000" dirty="0"/>
              <a:t> </a:t>
            </a:r>
            <a:r>
              <a:rPr lang="en-US" sz="2000" dirty="0" err="1"/>
              <a:t>harganya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dieksploitasi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double-difference,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jam </a:t>
            </a:r>
            <a:r>
              <a:rPr lang="en-US" sz="2000" dirty="0" err="1"/>
              <a:t>pada</a:t>
            </a:r>
            <a:r>
              <a:rPr lang="en-US" sz="2000" dirty="0"/>
              <a:t> receiver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tereliminasi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kebulatan</a:t>
            </a:r>
            <a:r>
              <a:rPr lang="en-US" sz="2000" dirty="0"/>
              <a:t> </a:t>
            </a:r>
            <a:r>
              <a:rPr lang="en-US" sz="2000" dirty="0" err="1"/>
              <a:t>harganya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dieksploitasi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237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Cycle </a:t>
            </a:r>
            <a:r>
              <a:rPr lang="en-US" sz="2000" dirty="0"/>
              <a:t>Slips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Cycle slips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ketidak-kontinyuan</a:t>
            </a:r>
            <a:r>
              <a:rPr lang="en-US" sz="2000" dirty="0"/>
              <a:t> </a:t>
            </a:r>
            <a:r>
              <a:rPr lang="en-US" sz="2000" dirty="0" err="1"/>
              <a:t>dalm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pembawa</a:t>
            </a:r>
            <a:r>
              <a:rPr lang="en-US" sz="2000" dirty="0"/>
              <a:t> yang </a:t>
            </a:r>
            <a:r>
              <a:rPr lang="en-US" sz="2000" dirty="0" err="1"/>
              <a:t>diamati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receiver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hal</a:t>
            </a:r>
            <a:r>
              <a:rPr lang="en-US" sz="2000" dirty="0"/>
              <a:t>, ‘</a:t>
            </a:r>
            <a:r>
              <a:rPr lang="en-US" sz="2000" dirty="0" err="1"/>
              <a:t>terputus</a:t>
            </a:r>
            <a:r>
              <a:rPr lang="en-US" sz="2000" dirty="0"/>
              <a:t>’ </a:t>
            </a:r>
            <a:r>
              <a:rPr lang="en-US" sz="2000" dirty="0" err="1"/>
              <a:t>dalm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.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plot data </a:t>
            </a:r>
            <a:r>
              <a:rPr lang="en-US" sz="2000" dirty="0" err="1"/>
              <a:t>pengamatan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cycle slips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dikenali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loncatan</a:t>
            </a:r>
            <a:r>
              <a:rPr lang="en-US" sz="2000" dirty="0"/>
              <a:t> </a:t>
            </a:r>
            <a:r>
              <a:rPr lang="en-US" sz="2000" dirty="0" err="1"/>
              <a:t>mendadak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dirty="0" err="1"/>
              <a:t>grafik</a:t>
            </a:r>
            <a:r>
              <a:rPr lang="en-US" sz="2000" dirty="0"/>
              <a:t> yang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.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ambiguitas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cycle slips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besarnya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3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41" y="3096345"/>
            <a:ext cx="10554574" cy="3636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Pengurangan</a:t>
            </a:r>
            <a:r>
              <a:rPr lang="en-US" dirty="0"/>
              <a:t>/</a:t>
            </a:r>
            <a:r>
              <a:rPr lang="en-US" dirty="0" err="1"/>
              <a:t>Pelemahan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Dilutio</a:t>
            </a:r>
            <a:r>
              <a:rPr lang="en-US" dirty="0"/>
              <a:t> Of Precision (DOP)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yang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di </a:t>
            </a:r>
            <a:r>
              <a:rPr lang="en-US" dirty="0" err="1"/>
              <a:t>angkasa</a:t>
            </a:r>
            <a:r>
              <a:rPr lang="en-US" dirty="0"/>
              <a:t>. DOP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VDOP (</a:t>
            </a:r>
            <a:r>
              <a:rPr lang="en-US" dirty="0" err="1"/>
              <a:t>Vertikal</a:t>
            </a:r>
            <a:r>
              <a:rPr lang="en-US" dirty="0"/>
              <a:t> Dilution of Precision) 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.</a:t>
            </a:r>
          </a:p>
          <a:p>
            <a:r>
              <a:rPr lang="en-US" dirty="0"/>
              <a:t>HDOP (Horizontal Dilution of Precision) 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dalah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horizontal.</a:t>
            </a:r>
          </a:p>
          <a:p>
            <a:r>
              <a:rPr lang="en-US" dirty="0"/>
              <a:t>PDOP (Positional Dilution of Precision) 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endParaRPr lang="en-US" dirty="0"/>
          </a:p>
          <a:p>
            <a:r>
              <a:rPr lang="en-US" dirty="0"/>
              <a:t>GDOP (Geometric Dilution of Precision) : </a:t>
            </a:r>
            <a:r>
              <a:rPr lang="en-US" dirty="0" err="1"/>
              <a:t>Memeberikan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24"/>
            <a:ext cx="5646818" cy="284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18" y="0"/>
            <a:ext cx="6184350" cy="28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730006" cy="4441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Bias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efek-efek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sesungguhnya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yang </a:t>
            </a:r>
            <a:r>
              <a:rPr lang="en-US" sz="2400" dirty="0" err="1"/>
              <a:t>terukur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'</a:t>
            </a:r>
            <a:r>
              <a:rPr lang="en-US" sz="2400" dirty="0" err="1"/>
              <a:t>jumlah</a:t>
            </a:r>
            <a:r>
              <a:rPr lang="en-US" sz="2400" dirty="0"/>
              <a:t> yang </a:t>
            </a:r>
            <a:r>
              <a:rPr lang="en-US" sz="2400" dirty="0" err="1"/>
              <a:t>sistematis</a:t>
            </a:r>
            <a:r>
              <a:rPr lang="en-US" sz="2400" dirty="0"/>
              <a:t>'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model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data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ps-bias(moorescools.c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4" y="2222287"/>
            <a:ext cx="4295400" cy="4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GPS,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pengamat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bias.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bias GPS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r>
              <a:rPr lang="en-US" dirty="0" err="1"/>
              <a:t>Satelit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ephemeris, jam </a:t>
            </a:r>
            <a:r>
              <a:rPr lang="en-US" dirty="0" err="1"/>
              <a:t>satelit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selective availability (SA). </a:t>
            </a:r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Abidin</a:t>
            </a:r>
            <a:r>
              <a:rPr lang="en-US" dirty="0"/>
              <a:t>, 2005]:</a:t>
            </a:r>
          </a:p>
          <a:p>
            <a:r>
              <a:rPr lang="en-US" dirty="0" smtClean="0"/>
              <a:t> </a:t>
            </a:r>
            <a:r>
              <a:rPr lang="en-US" dirty="0"/>
              <a:t>Medium </a:t>
            </a:r>
            <a:r>
              <a:rPr lang="en-US" dirty="0" err="1"/>
              <a:t>propagasi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bias </a:t>
            </a:r>
            <a:r>
              <a:rPr lang="en-US" dirty="0" err="1"/>
              <a:t>ionosfer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bias </a:t>
            </a:r>
            <a:r>
              <a:rPr lang="en-US" dirty="0" err="1"/>
              <a:t>troposfer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Receiver GPS,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jam receiver, </a:t>
            </a:r>
            <a:r>
              <a:rPr lang="en-US" dirty="0" err="1"/>
              <a:t>kesalahan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noise (</a:t>
            </a:r>
            <a:r>
              <a:rPr lang="en-US" dirty="0" err="1"/>
              <a:t>derau</a:t>
            </a:r>
            <a:r>
              <a:rPr lang="en-US" dirty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pengamatan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ambiguitas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cycle slips.</a:t>
            </a:r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/>
              <a:t>sekitar</a:t>
            </a:r>
            <a:r>
              <a:rPr lang="en-US" dirty="0"/>
              <a:t> GPS receiver </a:t>
            </a:r>
            <a:r>
              <a:rPr lang="en-US" dirty="0" err="1"/>
              <a:t>seperti</a:t>
            </a:r>
            <a:r>
              <a:rPr lang="en-US" dirty="0"/>
              <a:t> multipath </a:t>
            </a:r>
            <a:r>
              <a:rPr lang="en-US" dirty="0" err="1"/>
              <a:t>dan</a:t>
            </a:r>
            <a:r>
              <a:rPr lang="en-US" dirty="0"/>
              <a:t> imaging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28" y="2151529"/>
            <a:ext cx="11927541" cy="4894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 </a:t>
            </a:r>
            <a:r>
              <a:rPr lang="en-US" sz="2200" dirty="0" err="1"/>
              <a:t>Kesalahan</a:t>
            </a:r>
            <a:r>
              <a:rPr lang="en-US" sz="2200" dirty="0"/>
              <a:t> yang </a:t>
            </a:r>
            <a:r>
              <a:rPr lang="en-US" sz="2200" dirty="0" err="1"/>
              <a:t>bersumber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satelit</a:t>
            </a:r>
            <a:r>
              <a:rPr lang="en-US" sz="2200" dirty="0"/>
              <a:t> :</a:t>
            </a:r>
          </a:p>
          <a:p>
            <a:r>
              <a:rPr lang="en-US" sz="2200" dirty="0"/>
              <a:t>    </a:t>
            </a:r>
            <a:r>
              <a:rPr lang="en-US" sz="2200" dirty="0" err="1" smtClean="0"/>
              <a:t>Ketidakpastian</a:t>
            </a:r>
            <a:r>
              <a:rPr lang="en-US" sz="2200" dirty="0" smtClean="0"/>
              <a:t> </a:t>
            </a:r>
            <a:r>
              <a:rPr lang="en-US" sz="2200" dirty="0" err="1"/>
              <a:t>ephimeris</a:t>
            </a:r>
            <a:endParaRPr lang="en-US" sz="2200" dirty="0"/>
          </a:p>
          <a:p>
            <a:r>
              <a:rPr lang="en-US" sz="2200" dirty="0"/>
              <a:t>    </a:t>
            </a:r>
            <a:r>
              <a:rPr lang="en-US" sz="2200" dirty="0" err="1" smtClean="0"/>
              <a:t>Ketidakpastian</a:t>
            </a:r>
            <a:r>
              <a:rPr lang="en-US" sz="2200" dirty="0" smtClean="0"/>
              <a:t> </a:t>
            </a:r>
            <a:r>
              <a:rPr lang="en-US" sz="2200" dirty="0"/>
              <a:t>jam </a:t>
            </a:r>
            <a:r>
              <a:rPr lang="en-US" sz="2200" dirty="0" err="1"/>
              <a:t>satelit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 err="1"/>
              <a:t>Kesalahan</a:t>
            </a:r>
            <a:r>
              <a:rPr lang="en-US" sz="2200" dirty="0"/>
              <a:t> yang </a:t>
            </a:r>
            <a:r>
              <a:rPr lang="en-US" sz="2200" dirty="0" err="1"/>
              <a:t>bersumber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receiver :</a:t>
            </a:r>
          </a:p>
          <a:p>
            <a:r>
              <a:rPr lang="en-US" sz="2200" dirty="0"/>
              <a:t>    </a:t>
            </a:r>
            <a:r>
              <a:rPr lang="en-US" sz="2200" dirty="0" err="1" smtClean="0"/>
              <a:t>Ketidakpastian</a:t>
            </a:r>
            <a:r>
              <a:rPr lang="en-US" sz="2200" dirty="0" smtClean="0"/>
              <a:t> </a:t>
            </a:r>
            <a:r>
              <a:rPr lang="en-US" sz="2200" dirty="0"/>
              <a:t>jam receiver</a:t>
            </a:r>
          </a:p>
          <a:p>
            <a:r>
              <a:rPr lang="en-US" sz="2200" dirty="0"/>
              <a:t>    </a:t>
            </a:r>
            <a:r>
              <a:rPr lang="en-US" sz="2200" dirty="0" err="1" smtClean="0"/>
              <a:t>Koordinat</a:t>
            </a:r>
            <a:r>
              <a:rPr lang="en-US" sz="2200" dirty="0" smtClean="0"/>
              <a:t> </a:t>
            </a:r>
            <a:r>
              <a:rPr lang="en-US" sz="2200" dirty="0" err="1"/>
              <a:t>stasiun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3. </a:t>
            </a:r>
            <a:r>
              <a:rPr lang="en-US" sz="2200" dirty="0" err="1"/>
              <a:t>Kesalahan</a:t>
            </a:r>
            <a:r>
              <a:rPr lang="en-US" sz="2200" dirty="0"/>
              <a:t> yang </a:t>
            </a:r>
            <a:r>
              <a:rPr lang="en-US" sz="2200" dirty="0" err="1"/>
              <a:t>bersumber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media :</a:t>
            </a:r>
          </a:p>
          <a:p>
            <a:r>
              <a:rPr lang="en-US" sz="2200" dirty="0"/>
              <a:t>    </a:t>
            </a:r>
            <a:r>
              <a:rPr lang="en-US" sz="2200" dirty="0" smtClean="0"/>
              <a:t>Bias </a:t>
            </a:r>
            <a:r>
              <a:rPr lang="en-US" sz="2200" dirty="0" err="1"/>
              <a:t>ionosfer</a:t>
            </a:r>
            <a:endParaRPr lang="en-US" sz="2200" dirty="0"/>
          </a:p>
          <a:p>
            <a:r>
              <a:rPr lang="en-US" sz="2200" dirty="0"/>
              <a:t>    </a:t>
            </a:r>
            <a:r>
              <a:rPr lang="en-US" sz="2200" dirty="0" smtClean="0"/>
              <a:t>Bias </a:t>
            </a:r>
            <a:r>
              <a:rPr lang="en-US" sz="2200" dirty="0" err="1"/>
              <a:t>troposfer</a:t>
            </a:r>
            <a:endParaRPr lang="en-US" sz="2200" dirty="0"/>
          </a:p>
          <a:p>
            <a:r>
              <a:rPr lang="en-US" sz="2200" dirty="0"/>
              <a:t>    </a:t>
            </a:r>
            <a:r>
              <a:rPr lang="en-US" sz="2200" dirty="0" err="1" smtClean="0"/>
              <a:t>Ambiguitas</a:t>
            </a:r>
            <a:r>
              <a:rPr lang="en-US" sz="2200" dirty="0" smtClean="0"/>
              <a:t> </a:t>
            </a:r>
            <a:r>
              <a:rPr lang="en-US" sz="2200" dirty="0" err="1"/>
              <a:t>fase</a:t>
            </a:r>
            <a:r>
              <a:rPr lang="en-US" sz="2200" dirty="0"/>
              <a:t> </a:t>
            </a:r>
            <a:r>
              <a:rPr lang="en-US" sz="2200" dirty="0" err="1"/>
              <a:t>pembawa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3.bp.blogspot.com/-HJHALCvACvk/Wll--g0a8uI/AAAAAAAAARg/2edSPYxGnYoIENzyO6FAkI76Us8yuuOIACEwYBhgL/s400/BI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1882588"/>
            <a:ext cx="11497236" cy="48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2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Kesalahn</a:t>
            </a:r>
            <a:r>
              <a:rPr lang="en-US" dirty="0"/>
              <a:t> Ephemeris (orbit)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Kesalahan</a:t>
            </a:r>
            <a:r>
              <a:rPr lang="en-US" dirty="0"/>
              <a:t> ephemeris (orbit)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orbit </a:t>
            </a:r>
            <a:r>
              <a:rPr lang="en-US" dirty="0" err="1"/>
              <a:t>satelit</a:t>
            </a:r>
            <a:r>
              <a:rPr lang="en-US" dirty="0"/>
              <a:t> yang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ephemeris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orbit </a:t>
            </a:r>
            <a:r>
              <a:rPr lang="en-US" dirty="0" err="1"/>
              <a:t>satelit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 </a:t>
            </a:r>
            <a:r>
              <a:rPr lang="en-US" dirty="0" err="1"/>
              <a:t>Kesalahan</a:t>
            </a:r>
            <a:r>
              <a:rPr lang="en-US" dirty="0"/>
              <a:t> ephemeris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(</a:t>
            </a:r>
            <a:r>
              <a:rPr lang="en-US" dirty="0" err="1"/>
              <a:t>obsolut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) yang </a:t>
            </a:r>
            <a:r>
              <a:rPr lang="en-US" dirty="0" err="1"/>
              <a:t>ditentukan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baseline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bias </a:t>
            </a:r>
            <a:r>
              <a:rPr lang="en-US" dirty="0" err="1"/>
              <a:t>efemeris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0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906941"/>
            <a:ext cx="7618692" cy="470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Bias </a:t>
            </a:r>
            <a:r>
              <a:rPr lang="en-US" sz="2000" dirty="0" err="1"/>
              <a:t>ionosfer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Ionosfer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atmosfer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elektron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ion </a:t>
            </a:r>
            <a:r>
              <a:rPr lang="en-US" sz="2000" dirty="0" err="1"/>
              <a:t>bebas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perambatan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radio. </a:t>
            </a:r>
            <a:r>
              <a:rPr lang="en-US" sz="2000" dirty="0" err="1"/>
              <a:t>Dimana</a:t>
            </a:r>
            <a:r>
              <a:rPr lang="en-US" sz="2000" dirty="0"/>
              <a:t> ion-ion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ionosfer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propogasi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GPS.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ionosfer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, </a:t>
            </a:r>
            <a:r>
              <a:rPr lang="en-US" sz="2000" dirty="0" err="1"/>
              <a:t>arah</a:t>
            </a:r>
            <a:r>
              <a:rPr lang="en-US" sz="2000" dirty="0"/>
              <a:t>, </a:t>
            </a:r>
            <a:r>
              <a:rPr lang="en-US" sz="2000" dirty="0" err="1"/>
              <a:t>polarisasi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GPS yang </a:t>
            </a:r>
            <a:r>
              <a:rPr lang="en-US" sz="2000" dirty="0" err="1"/>
              <a:t>melaluinya</a:t>
            </a:r>
            <a:r>
              <a:rPr lang="en-US" sz="2000" dirty="0" smtClean="0"/>
              <a:t>.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kata </a:t>
            </a:r>
            <a:r>
              <a:rPr lang="en-US" sz="2000" dirty="0" err="1" smtClean="0"/>
              <a:t>lainya</a:t>
            </a:r>
            <a:r>
              <a:rPr lang="en-US" sz="2000" dirty="0" smtClean="0"/>
              <a:t> </a:t>
            </a:r>
            <a:r>
              <a:rPr lang="en-US" sz="2000" dirty="0" err="1"/>
              <a:t>Ionosfer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konstanta</a:t>
            </a:r>
            <a:r>
              <a:rPr lang="en-US" sz="2000" dirty="0"/>
              <a:t> </a:t>
            </a:r>
            <a:r>
              <a:rPr lang="en-US" sz="2000" dirty="0" err="1"/>
              <a:t>penundaan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.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penundaan</a:t>
            </a:r>
            <a:r>
              <a:rPr lang="en-US" sz="2000" dirty="0"/>
              <a:t> yang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ionosfer</a:t>
            </a:r>
            <a:endParaRPr lang="en-US" sz="2000" dirty="0"/>
          </a:p>
        </p:txBody>
      </p:sp>
      <p:pic>
        <p:nvPicPr>
          <p:cNvPr id="3074" name="Picture 2" descr="http://3.bp.blogspot.com/-uK-L96alFgI/VQg5PJ9EEfI/AAAAAAAAAB8/wy1ZrdJygE4/s1600/New%2BPicture%2B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33" y="1906941"/>
            <a:ext cx="4174379" cy="50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2000" dirty="0"/>
              <a:t>Bias </a:t>
            </a:r>
            <a:r>
              <a:rPr lang="en-US" sz="2000" dirty="0" err="1"/>
              <a:t>troposfer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GPS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antena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troposfer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laisan</a:t>
            </a:r>
            <a:r>
              <a:rPr lang="en-US" sz="2000" dirty="0"/>
              <a:t> </a:t>
            </a:r>
            <a:r>
              <a:rPr lang="en-US" sz="2000" dirty="0" err="1"/>
              <a:t>atmosfer</a:t>
            </a:r>
            <a:r>
              <a:rPr lang="en-US" sz="2000" dirty="0"/>
              <a:t> </a:t>
            </a:r>
            <a:r>
              <a:rPr lang="en-US" sz="2000" dirty="0" err="1"/>
              <a:t>netral</a:t>
            </a:r>
            <a:r>
              <a:rPr lang="en-US" sz="2000" dirty="0"/>
              <a:t> yang </a:t>
            </a:r>
            <a:r>
              <a:rPr lang="en-US" sz="2000" dirty="0" err="1"/>
              <a:t>berbatasan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membesarnya</a:t>
            </a:r>
            <a:r>
              <a:rPr lang="en-US" sz="2000" dirty="0"/>
              <a:t> </a:t>
            </a:r>
            <a:r>
              <a:rPr lang="en-US" sz="2000" dirty="0" err="1"/>
              <a:t>ketinggian</a:t>
            </a:r>
            <a:r>
              <a:rPr lang="en-US" sz="2000" dirty="0"/>
              <a:t>.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troposfer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GPS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refraksi</a:t>
            </a:r>
            <a:r>
              <a:rPr lang="en-US" sz="2000" dirty="0"/>
              <a:t>,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GPS.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259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181946"/>
            <a:ext cx="6819217" cy="4676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Multipath</a:t>
            </a:r>
            <a:br>
              <a:rPr lang="en-US" dirty="0"/>
            </a:br>
            <a:r>
              <a:rPr lang="en-US" dirty="0" err="1"/>
              <a:t>Multipath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dirty="0" err="1"/>
              <a:t>antena</a:t>
            </a:r>
            <a:r>
              <a:rPr lang="en-US" dirty="0"/>
              <a:t> GPS </a:t>
            </a:r>
            <a:r>
              <a:rPr lang="en-US" dirty="0" err="1"/>
              <a:t>melaui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merupakan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sinyal-sinyal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yang </a:t>
            </a:r>
            <a:r>
              <a:rPr lang="en-US" dirty="0" err="1"/>
              <a:t>dipantulkan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dirty="0" err="1"/>
              <a:t>antena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memantulkan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GPS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raya</a:t>
            </a:r>
            <a:r>
              <a:rPr lang="en-US" dirty="0"/>
              <a:t>, </a:t>
            </a:r>
            <a:r>
              <a:rPr lang="en-US" dirty="0" err="1"/>
              <a:t>gedung</a:t>
            </a:r>
            <a:r>
              <a:rPr lang="en-US" dirty="0"/>
              <a:t>, </a:t>
            </a:r>
            <a:r>
              <a:rPr lang="en-US" dirty="0" err="1"/>
              <a:t>danau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. </a:t>
            </a:r>
            <a:r>
              <a:rPr lang="en-US" dirty="0" err="1"/>
              <a:t>Bidang-bidang</a:t>
            </a:r>
            <a:r>
              <a:rPr lang="en-US" dirty="0"/>
              <a:t> </a:t>
            </a:r>
            <a:r>
              <a:rPr lang="en-US" dirty="0" err="1"/>
              <a:t>pantulan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horizontal,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miring.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sinyal-sinyal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berinteferensi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dirty="0" err="1"/>
              <a:t>antena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540" y="1819275"/>
            <a:ext cx="4836459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5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</TotalTime>
  <Words>180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Quotable</vt:lpstr>
      <vt:lpstr>Kesalahan Dan Bias Dalam Pengolahan Data GNSS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Kesalahan Dan Bias Dalam Pengolahan Data GNSS</dc:title>
  <dc:creator>Hp</dc:creator>
  <cp:lastModifiedBy>Hp</cp:lastModifiedBy>
  <cp:revision>3</cp:revision>
  <dcterms:created xsi:type="dcterms:W3CDTF">2019-05-29T01:28:38Z</dcterms:created>
  <dcterms:modified xsi:type="dcterms:W3CDTF">2019-05-29T01:49:48Z</dcterms:modified>
</cp:coreProperties>
</file>