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CORS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1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259" y="571584"/>
            <a:ext cx="9480176" cy="600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8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IGS (</a:t>
            </a:r>
            <a:r>
              <a:rPr lang="en-US" i="1" dirty="0"/>
              <a:t>International GNSS Service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stasion</a:t>
            </a:r>
            <a:r>
              <a:rPr lang="en-US" dirty="0"/>
              <a:t> GNSS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GNSS. IGS </a:t>
            </a:r>
            <a:r>
              <a:rPr lang="en-US" dirty="0" err="1"/>
              <a:t>menyediakan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multidisiplin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ITRF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global.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IGS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stasiun-stasiun</a:t>
            </a:r>
            <a:r>
              <a:rPr lang="en-US" dirty="0"/>
              <a:t> IGS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IGS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GNSS, </a:t>
            </a:r>
            <a:r>
              <a:rPr lang="en-US" dirty="0" err="1"/>
              <a:t>yaitu</a:t>
            </a:r>
            <a:r>
              <a:rPr lang="en-US" dirty="0"/>
              <a:t> GPS </a:t>
            </a:r>
            <a:r>
              <a:rPr lang="en-US" dirty="0" err="1"/>
              <a:t>dan</a:t>
            </a:r>
            <a:r>
              <a:rPr lang="en-US" dirty="0"/>
              <a:t> GLONASS.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2623" y="1877406"/>
            <a:ext cx="8068236" cy="481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2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CORS (</a:t>
            </a:r>
            <a:r>
              <a:rPr lang="en-US" i="1" dirty="0"/>
              <a:t>Continuously Operating Reference Stations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GNSS yang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geodetik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titiknya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receiver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satelit-satelit</a:t>
            </a:r>
            <a:r>
              <a:rPr lang="en-US" dirty="0"/>
              <a:t> GNSS yang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24 jam per </a:t>
            </a:r>
            <a:r>
              <a:rPr lang="en-US" dirty="0" err="1"/>
              <a:t>hari</a:t>
            </a:r>
            <a:r>
              <a:rPr lang="en-US" dirty="0"/>
              <a:t>, 7 </a:t>
            </a:r>
            <a:r>
              <a:rPr lang="en-US" dirty="0" err="1"/>
              <a:t>hari</a:t>
            </a:r>
            <a:r>
              <a:rPr lang="en-US" dirty="0"/>
              <a:t> per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, </a:t>
            </a:r>
            <a:r>
              <a:rPr lang="en-US" dirty="0" err="1"/>
              <a:t>merekam</a:t>
            </a:r>
            <a:r>
              <a:rPr lang="en-US" dirty="0"/>
              <a:t>, </a:t>
            </a:r>
            <a:r>
              <a:rPr lang="en-US" dirty="0" err="1"/>
              <a:t>mengirim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post-</a:t>
            </a:r>
            <a:r>
              <a:rPr lang="en-US" i="1" dirty="0" err="1"/>
              <a:t>processing</a:t>
            </a:r>
            <a:r>
              <a:rPr lang="en-US" dirty="0" err="1"/>
              <a:t>maupun</a:t>
            </a:r>
            <a:r>
              <a:rPr lang="en-US" dirty="0"/>
              <a:t> </a:t>
            </a:r>
            <a:r>
              <a:rPr lang="en-US" i="1" dirty="0"/>
              <a:t>real-time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5388" y="1047617"/>
            <a:ext cx="8037962" cy="515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8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CORS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dikembangkan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Oktober</a:t>
            </a:r>
            <a:r>
              <a:rPr lang="en-US" dirty="0"/>
              <a:t> 2001 </a:t>
            </a:r>
            <a:r>
              <a:rPr lang="en-US" dirty="0" err="1"/>
              <a:t>oleh</a:t>
            </a:r>
            <a:r>
              <a:rPr lang="en-US" dirty="0"/>
              <a:t> The National Geodetic Survey (NGS)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NOAA (</a:t>
            </a:r>
            <a:r>
              <a:rPr lang="en-US" i="1" dirty="0"/>
              <a:t>National Oceanic and Atmospheric Administration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November 2005</a:t>
            </a:r>
            <a:r>
              <a:rPr lang="en-US" i="1" dirty="0"/>
              <a:t>. </a:t>
            </a:r>
            <a:r>
              <a:rPr lang="en-US" dirty="0" err="1"/>
              <a:t>Kini</a:t>
            </a:r>
            <a:r>
              <a:rPr lang="en-US" dirty="0"/>
              <a:t> CORS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merambah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di </a:t>
            </a:r>
            <a:r>
              <a:rPr lang="en-US" dirty="0" err="1"/>
              <a:t>Eropa</a:t>
            </a:r>
            <a:r>
              <a:rPr lang="en-US" dirty="0"/>
              <a:t>, Australia, Korea,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Irak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geodesi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geofisik</a:t>
            </a:r>
            <a:r>
              <a:rPr lang="en-US" dirty="0"/>
              <a:t>, survey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, GIS, </a:t>
            </a:r>
            <a:r>
              <a:rPr lang="en-US" dirty="0" err="1"/>
              <a:t>navigasi</a:t>
            </a:r>
            <a:r>
              <a:rPr lang="en-US" dirty="0"/>
              <a:t>, </a:t>
            </a:r>
            <a:r>
              <a:rPr lang="en-US" dirty="0" err="1"/>
              <a:t>militer</a:t>
            </a:r>
            <a:r>
              <a:rPr lang="en-US" dirty="0"/>
              <a:t>, </a:t>
            </a:r>
            <a:r>
              <a:rPr lang="en-US" dirty="0" err="1"/>
              <a:t>meteorologi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CORS </a:t>
            </a:r>
            <a:r>
              <a:rPr lang="en-US" dirty="0" err="1"/>
              <a:t>menyediakan</a:t>
            </a:r>
            <a:r>
              <a:rPr lang="en-US" dirty="0"/>
              <a:t> data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(C/A, P1, </a:t>
            </a:r>
            <a:r>
              <a:rPr lang="en-US" dirty="0" err="1"/>
              <a:t>dan</a:t>
            </a:r>
            <a:r>
              <a:rPr lang="en-US" dirty="0"/>
              <a:t> P2)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fase</a:t>
            </a:r>
            <a:r>
              <a:rPr lang="en-US" dirty="0"/>
              <a:t> (L1 </a:t>
            </a:r>
            <a:r>
              <a:rPr lang="en-US" dirty="0" err="1"/>
              <a:t>dan</a:t>
            </a:r>
            <a:r>
              <a:rPr lang="en-US" dirty="0"/>
              <a:t> L2), GPS ephemerides,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DGPS, model </a:t>
            </a:r>
            <a:r>
              <a:rPr lang="en-US" dirty="0" err="1"/>
              <a:t>ionosfir</a:t>
            </a:r>
            <a:r>
              <a:rPr lang="en-US" dirty="0"/>
              <a:t>, </a:t>
            </a:r>
            <a:r>
              <a:rPr lang="en-US" dirty="0" err="1"/>
              <a:t>troposfer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 Data yang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.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per jam </a:t>
            </a:r>
            <a:r>
              <a:rPr lang="en-US" dirty="0" err="1"/>
              <a:t>atau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per 1 </a:t>
            </a:r>
            <a:r>
              <a:rPr lang="en-US" dirty="0" err="1"/>
              <a:t>detik</a:t>
            </a:r>
            <a:r>
              <a:rPr lang="en-US" dirty="0"/>
              <a:t>, 5 </a:t>
            </a:r>
            <a:r>
              <a:rPr lang="en-US" dirty="0" err="1"/>
              <a:t>detik</a:t>
            </a:r>
            <a:r>
              <a:rPr lang="en-US" dirty="0"/>
              <a:t>, 10 </a:t>
            </a:r>
            <a:r>
              <a:rPr lang="en-US" dirty="0" err="1"/>
              <a:t>detik</a:t>
            </a:r>
            <a:r>
              <a:rPr lang="en-US" dirty="0"/>
              <a:t>, 15 </a:t>
            </a:r>
            <a:r>
              <a:rPr lang="en-US" dirty="0" err="1"/>
              <a:t>detik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30 </a:t>
            </a:r>
            <a:r>
              <a:rPr lang="en-US" dirty="0" err="1"/>
              <a:t>detik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jarring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berkecepatan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didistibusikan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data-data </a:t>
            </a:r>
            <a:r>
              <a:rPr lang="en-US" dirty="0" err="1"/>
              <a:t>tersebut</a:t>
            </a:r>
            <a:r>
              <a:rPr lang="en-US" dirty="0"/>
              <a:t>, CORS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GPS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online</a:t>
            </a:r>
            <a:r>
              <a:rPr lang="en-US" dirty="0"/>
              <a:t>, </a:t>
            </a:r>
            <a:r>
              <a:rPr lang="en-US" dirty="0" err="1"/>
              <a:t>transformasi</a:t>
            </a:r>
            <a:r>
              <a:rPr lang="en-US" dirty="0"/>
              <a:t> datum,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ortometrik</a:t>
            </a:r>
            <a:r>
              <a:rPr lang="en-US" dirty="0"/>
              <a:t>,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data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data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 </a:t>
            </a:r>
            <a:r>
              <a:rPr lang="en-US" i="1" dirty="0"/>
              <a:t>email 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3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24192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3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; </a:t>
            </a:r>
            <a:r>
              <a:rPr lang="en-US" dirty="0" err="1"/>
              <a:t>stasiun</a:t>
            </a:r>
            <a:r>
              <a:rPr lang="en-US" dirty="0"/>
              <a:t> GNSS CORS, </a:t>
            </a:r>
            <a:r>
              <a:rPr lang="en-US" i="1" dirty="0"/>
              <a:t>rover station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monitor station</a:t>
            </a:r>
            <a:r>
              <a:rPr lang="en-US" dirty="0"/>
              <a:t>. </a:t>
            </a:r>
            <a:r>
              <a:rPr lang="en-US" dirty="0" err="1"/>
              <a:t>Stasiun</a:t>
            </a:r>
            <a:r>
              <a:rPr lang="en-US" dirty="0"/>
              <a:t> GNSS CORS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CORS GMU1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Geodesi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UGM. </a:t>
            </a:r>
            <a:r>
              <a:rPr lang="en-US" i="1" dirty="0"/>
              <a:t>Rover station 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1 unit </a:t>
            </a:r>
            <a:r>
              <a:rPr lang="en-US" i="1" dirty="0"/>
              <a:t>receiver</a:t>
            </a:r>
            <a:r>
              <a:rPr lang="en-US" dirty="0"/>
              <a:t> GNSS </a:t>
            </a:r>
            <a:r>
              <a:rPr lang="en-US" i="1" dirty="0"/>
              <a:t>double frequency </a:t>
            </a:r>
            <a:r>
              <a:rPr lang="en-US" dirty="0" err="1"/>
              <a:t>merk</a:t>
            </a:r>
            <a:r>
              <a:rPr lang="en-US" dirty="0"/>
              <a:t> </a:t>
            </a:r>
            <a:r>
              <a:rPr lang="en-US" dirty="0" err="1"/>
              <a:t>Javad</a:t>
            </a:r>
            <a:r>
              <a:rPr lang="en-US" dirty="0"/>
              <a:t> Triumph 1 (</a:t>
            </a:r>
            <a:r>
              <a:rPr lang="en-US" dirty="0" err="1"/>
              <a:t>frekuensi</a:t>
            </a:r>
            <a:r>
              <a:rPr lang="en-US" dirty="0"/>
              <a:t> 1 Hz, </a:t>
            </a:r>
            <a:r>
              <a:rPr lang="en-US" dirty="0" err="1"/>
              <a:t>dilengkapi</a:t>
            </a:r>
            <a:r>
              <a:rPr lang="en-US" dirty="0"/>
              <a:t> modem GSM),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modem internet. </a:t>
            </a:r>
            <a:r>
              <a:rPr lang="en-US" i="1" dirty="0"/>
              <a:t>Monitor station 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modem internet.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64" y="156528"/>
            <a:ext cx="9888071" cy="452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1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GNSS-CORS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GNSS (GPS, GLONASS)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deferensial</a:t>
            </a:r>
            <a:r>
              <a:rPr lang="en-US" dirty="0"/>
              <a:t> (data </a:t>
            </a:r>
            <a:r>
              <a:rPr lang="en-US" dirty="0" err="1"/>
              <a:t>kode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RTK (data </a:t>
            </a:r>
            <a:r>
              <a:rPr lang="en-US" dirty="0" err="1"/>
              <a:t>fase</a:t>
            </a:r>
            <a:r>
              <a:rPr lang="en-US" dirty="0"/>
              <a:t>).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GNSS-CORS, receiver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sambungan</a:t>
            </a:r>
            <a:r>
              <a:rPr lang="en-US" dirty="0"/>
              <a:t> internet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GNSS-CORS </a:t>
            </a:r>
            <a:r>
              <a:rPr lang="en-US" dirty="0" err="1"/>
              <a:t>ke</a:t>
            </a:r>
            <a:r>
              <a:rPr lang="en-US" dirty="0"/>
              <a:t> receiver </a:t>
            </a:r>
            <a:r>
              <a:rPr lang="en-US" dirty="0" err="1"/>
              <a:t>klien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data GNSS-CORS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web </a:t>
            </a:r>
            <a:r>
              <a:rPr lang="en-US" dirty="0" err="1"/>
              <a:t>dalam</a:t>
            </a:r>
            <a:r>
              <a:rPr lang="en-US" dirty="0"/>
              <a:t> format RINEX (Receiver Independent Exchange) </a:t>
            </a:r>
            <a:r>
              <a:rPr lang="en-US" dirty="0" err="1"/>
              <a:t>maupun</a:t>
            </a:r>
            <a:r>
              <a:rPr lang="en-US" dirty="0"/>
              <a:t> streaming NTRIP (Networked </a:t>
            </a:r>
            <a:r>
              <a:rPr lang="en-US" dirty="0" err="1"/>
              <a:t>Tranport</a:t>
            </a:r>
            <a:r>
              <a:rPr lang="en-US" dirty="0"/>
              <a:t> RTCM via Internet Protocol). NTRIP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data GPS/GLONASS (</a:t>
            </a:r>
            <a:r>
              <a:rPr lang="en-US" dirty="0" err="1"/>
              <a:t>dalam</a:t>
            </a:r>
            <a:r>
              <a:rPr lang="en-US" dirty="0"/>
              <a:t> format RTCM) </a:t>
            </a:r>
            <a:r>
              <a:rPr lang="en-US" dirty="0" err="1"/>
              <a:t>melalui</a:t>
            </a:r>
            <a:r>
              <a:rPr lang="en-US" dirty="0"/>
              <a:t> internet. RTCM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kependekan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Radio Technical Commission for Maritime Services,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standard radio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radio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maritim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Data format RINEX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post-processing </a:t>
            </a:r>
            <a:r>
              <a:rPr lang="en-US" dirty="0" err="1"/>
              <a:t>sedangkan</a:t>
            </a:r>
            <a:r>
              <a:rPr lang="en-US" dirty="0"/>
              <a:t> data NTRIP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real-time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0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260</TotalTime>
  <Words>333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Pemanfaatan CORS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Pemanfaatan CORS</dc:title>
  <dc:creator>Hp</dc:creator>
  <cp:lastModifiedBy>Hp</cp:lastModifiedBy>
  <cp:revision>1</cp:revision>
  <dcterms:created xsi:type="dcterms:W3CDTF">2019-06-19T02:24:56Z</dcterms:created>
  <dcterms:modified xsi:type="dcterms:W3CDTF">2019-06-19T06:45:46Z</dcterms:modified>
</cp:coreProperties>
</file>