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2" r:id="rId15"/>
    <p:sldId id="271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Konsep Pemetaan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Ekstra Terstris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navigasi</a:t>
            </a:r>
            <a:r>
              <a:rPr lang="en-US" sz="2400" b="1" dirty="0"/>
              <a:t> lain </a:t>
            </a:r>
            <a:r>
              <a:rPr lang="en-US" sz="2400" b="1" dirty="0" err="1"/>
              <a:t>tetapi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digunakan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umum</a:t>
            </a:r>
            <a:endParaRPr lang="en-US" sz="2400" b="1" dirty="0"/>
          </a:p>
          <a:p>
            <a:r>
              <a:rPr lang="en-US" sz="2400" dirty="0"/>
              <a:t>IRNSS </a:t>
            </a:r>
            <a:r>
              <a:rPr lang="en-US" sz="2400" dirty="0" err="1"/>
              <a:t>milik</a:t>
            </a:r>
            <a:r>
              <a:rPr lang="en-US" sz="2400" dirty="0"/>
              <a:t> India, 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di India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laut</a:t>
            </a:r>
            <a:r>
              <a:rPr lang="en-US" sz="2400" dirty="0"/>
              <a:t> India</a:t>
            </a:r>
          </a:p>
          <a:p>
            <a:r>
              <a:rPr lang="en-US" sz="2400" dirty="0"/>
              <a:t>QZSS,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Jepang</a:t>
            </a:r>
            <a:r>
              <a:rPr lang="en-US" sz="2400" dirty="0"/>
              <a:t> , Papua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Australia.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28" t="15641" r="15902" b="21505"/>
          <a:stretch/>
        </p:blipFill>
        <p:spPr>
          <a:xfrm>
            <a:off x="2671135" y="1938999"/>
            <a:ext cx="8710863" cy="4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0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3" y="104353"/>
            <a:ext cx="11895441" cy="66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45" y="0"/>
            <a:ext cx="10959353" cy="68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52" y="339611"/>
            <a:ext cx="10955446" cy="59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4" y="1990165"/>
            <a:ext cx="11032374" cy="47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447188"/>
            <a:ext cx="9843247" cy="54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09" y="339612"/>
            <a:ext cx="9028580" cy="50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4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PERKEMBANGAN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 err="1"/>
              <a:t>Pemetaan</a:t>
            </a:r>
            <a:r>
              <a:rPr lang="en-US" b="1" dirty="0"/>
              <a:t> </a:t>
            </a:r>
            <a:r>
              <a:rPr lang="en-US" b="1" dirty="0" err="1"/>
              <a:t>Terestris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: </a:t>
            </a:r>
            <a:r>
              <a:rPr lang="en-US" dirty="0" err="1"/>
              <a:t>sungai</a:t>
            </a:r>
            <a:r>
              <a:rPr lang="en-US" dirty="0"/>
              <a:t>, </a:t>
            </a:r>
            <a:r>
              <a:rPr lang="en-US" dirty="0" err="1"/>
              <a:t>gunung</a:t>
            </a:r>
            <a:r>
              <a:rPr lang="en-US" dirty="0"/>
              <a:t>, </a:t>
            </a:r>
            <a:r>
              <a:rPr lang="en-US" dirty="0" err="1"/>
              <a:t>danau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lain-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: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pengukuran-pengukuran</a:t>
            </a:r>
            <a:r>
              <a:rPr lang="en-US" dirty="0"/>
              <a:t> </a:t>
            </a:r>
            <a:r>
              <a:rPr lang="en-US" dirty="0" err="1"/>
              <a:t>geodesi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di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 </a:t>
            </a:r>
            <a:r>
              <a:rPr lang="en-US" dirty="0" err="1"/>
              <a:t>Besaran-besaran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sudut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. Data-data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pengukuran-pengukuran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terrestris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data-data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sisinya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diplot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proses </a:t>
            </a:r>
            <a:r>
              <a:rPr lang="en-US" dirty="0" err="1"/>
              <a:t>kartografi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 EKSTRA TERESTRIS / GPS-GNSS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survei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ekstra-terestris</a:t>
            </a:r>
            <a:r>
              <a:rPr lang="en-US" sz="2400" dirty="0"/>
              <a:t>,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benda-benda</a:t>
            </a:r>
            <a:r>
              <a:rPr lang="en-US" sz="2400" dirty="0"/>
              <a:t> </a:t>
            </a:r>
            <a:r>
              <a:rPr lang="en-US" sz="2400" dirty="0" err="1"/>
              <a:t>langit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di </a:t>
            </a:r>
            <a:r>
              <a:rPr lang="en-US" sz="2400" dirty="0" err="1"/>
              <a:t>angkasa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bintang</a:t>
            </a:r>
            <a:r>
              <a:rPr lang="en-US" sz="2400" dirty="0"/>
              <a:t>, </a:t>
            </a:r>
            <a:r>
              <a:rPr lang="en-US" sz="2400" dirty="0" err="1"/>
              <a:t>bulan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quarsar</a:t>
            </a:r>
            <a:r>
              <a:rPr lang="en-US" sz="2400" dirty="0"/>
              <a:t>,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benda-benda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.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ekstra-terestris</a:t>
            </a:r>
            <a:r>
              <a:rPr lang="en-US" sz="2400" dirty="0"/>
              <a:t> : </a:t>
            </a:r>
            <a:r>
              <a:rPr lang="en-US" sz="2400" dirty="0" err="1"/>
              <a:t>Pengamatan</a:t>
            </a:r>
            <a:r>
              <a:rPr lang="en-US" sz="2400" dirty="0"/>
              <a:t> GPS Geodetic/GNSS 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Global Positioning System :</a:t>
            </a:r>
            <a:r>
              <a:rPr lang="en-US" sz="2400" dirty="0"/>
              <a:t> system radio </a:t>
            </a:r>
            <a:r>
              <a:rPr lang="en-US" sz="2400" dirty="0" err="1"/>
              <a:t>navigasi</a:t>
            </a:r>
            <a:r>
              <a:rPr lang="en-US" sz="2400" dirty="0"/>
              <a:t> &amp;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 dl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cuaca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&amp; </a:t>
            </a:r>
            <a:r>
              <a:rPr lang="en-US" sz="2400" dirty="0" err="1"/>
              <a:t>kecep</a:t>
            </a:r>
            <a:r>
              <a:rPr lang="en-US" sz="2400" dirty="0"/>
              <a:t>. 3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teliti</a:t>
            </a:r>
            <a:r>
              <a:rPr lang="en-US" sz="2400" dirty="0"/>
              <a:t> &amp;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Koordinat</a:t>
            </a:r>
            <a:r>
              <a:rPr lang="en-US" sz="2400" b="1" dirty="0"/>
              <a:t> </a:t>
            </a:r>
            <a:r>
              <a:rPr lang="en-US" sz="2400" b="1" dirty="0" err="1"/>
              <a:t>didefinisikan</a:t>
            </a:r>
            <a:r>
              <a:rPr lang="en-US" sz="2400" b="1" dirty="0"/>
              <a:t> dg </a:t>
            </a:r>
            <a:r>
              <a:rPr lang="en-US" sz="2400" b="1" dirty="0" err="1"/>
              <a:t>menspesifikasi</a:t>
            </a:r>
            <a:r>
              <a:rPr lang="en-US" sz="2400" b="1" dirty="0"/>
              <a:t> 3 parameter, </a:t>
            </a:r>
            <a:r>
              <a:rPr lang="en-US" sz="2400" b="1" dirty="0" err="1"/>
              <a:t>yaitu</a:t>
            </a:r>
            <a:r>
              <a:rPr lang="en-US" sz="2400" b="1" dirty="0"/>
              <a:t> 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system </a:t>
            </a:r>
            <a:r>
              <a:rPr lang="en-US" sz="2400" dirty="0" err="1"/>
              <a:t>koordinat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sumbu2 </a:t>
            </a:r>
            <a:r>
              <a:rPr lang="en-US" sz="2400" dirty="0" err="1"/>
              <a:t>koordinat</a:t>
            </a:r>
            <a:r>
              <a:rPr lang="en-US" sz="2400" dirty="0"/>
              <a:t>, 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Besaran</a:t>
            </a:r>
            <a:r>
              <a:rPr lang="en-US" sz="2400" dirty="0"/>
              <a:t> ( </a:t>
            </a:r>
            <a:r>
              <a:rPr lang="en-US" sz="2400" dirty="0" err="1"/>
              <a:t>kartesian</a:t>
            </a:r>
            <a:r>
              <a:rPr lang="en-US" sz="2400" dirty="0"/>
              <a:t>, curvilinear )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system </a:t>
            </a:r>
            <a:r>
              <a:rPr lang="en-US" sz="2400" dirty="0" err="1"/>
              <a:t>koordinat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 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terestris</a:t>
            </a:r>
            <a:r>
              <a:rPr lang="en-US" sz="2400" dirty="0"/>
              <a:t> 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yang </a:t>
            </a:r>
            <a:r>
              <a:rPr lang="en-US" sz="2400" dirty="0" err="1"/>
              <a:t>semuanya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GNSS (Global Navigation Satellite System)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penetuan</a:t>
            </a:r>
            <a:r>
              <a:rPr lang="en-US" sz="2400" dirty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/>
              <a:t>dimuka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wahana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 smtClean="0"/>
              <a:t>satelitdengan</a:t>
            </a:r>
            <a:r>
              <a:rPr lang="en-US" sz="2400" dirty="0" smtClean="0"/>
              <a:t> </a:t>
            </a:r>
            <a:r>
              <a:rPr lang="en-US" sz="2400" dirty="0"/>
              <a:t>receiver </a:t>
            </a:r>
            <a:r>
              <a:rPr lang="en-US" sz="2400" dirty="0" err="1"/>
              <a:t>dimuka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GNSS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4 </a:t>
            </a:r>
            <a:r>
              <a:rPr lang="en-US" sz="2400" dirty="0" err="1"/>
              <a:t>Satelit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r>
              <a:rPr lang="en-US" sz="2400" dirty="0" smtClean="0"/>
              <a:t>a. NAVSTAR </a:t>
            </a:r>
            <a:r>
              <a:rPr lang="en-US" sz="2400" dirty="0"/>
              <a:t>GPS (</a:t>
            </a:r>
            <a:r>
              <a:rPr lang="en-US" sz="2400" dirty="0" err="1"/>
              <a:t>NAVigation</a:t>
            </a:r>
            <a:r>
              <a:rPr lang="en-US" sz="2400" dirty="0"/>
              <a:t> </a:t>
            </a:r>
            <a:r>
              <a:rPr lang="en-US" sz="2400" dirty="0" err="1"/>
              <a:t>Satelite</a:t>
            </a:r>
            <a:r>
              <a:rPr lang="en-US" sz="2400" dirty="0"/>
              <a:t> Timing and Ranging </a:t>
            </a:r>
            <a:r>
              <a:rPr lang="en-US" sz="2400" dirty="0" smtClean="0"/>
              <a:t>Global Positioning </a:t>
            </a:r>
            <a:r>
              <a:rPr lang="en-US" sz="2400" dirty="0"/>
              <a:t>System),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Navigasi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milik</a:t>
            </a:r>
            <a:r>
              <a:rPr lang="en-US" sz="2400" dirty="0"/>
              <a:t> </a:t>
            </a:r>
            <a:r>
              <a:rPr lang="en-US" sz="2400" dirty="0" err="1" smtClean="0"/>
              <a:t>Amerika</a:t>
            </a:r>
            <a:r>
              <a:rPr lang="en-US" sz="2400" dirty="0"/>
              <a:t> </a:t>
            </a:r>
            <a:r>
              <a:rPr lang="en-US" sz="2400" dirty="0" err="1" smtClean="0"/>
              <a:t>Serikat</a:t>
            </a:r>
            <a:r>
              <a:rPr lang="en-US" sz="2400" dirty="0" smtClean="0"/>
              <a:t> </a:t>
            </a:r>
            <a:r>
              <a:rPr lang="en-US" sz="2400" dirty="0"/>
              <a:t>(USA</a:t>
            </a:r>
            <a:r>
              <a:rPr lang="en-US" sz="2400" dirty="0" smtClean="0"/>
              <a:t>). </a:t>
            </a:r>
          </a:p>
          <a:p>
            <a:pPr marL="0" indent="0">
              <a:buNone/>
            </a:pPr>
            <a:r>
              <a:rPr lang="en-US" sz="2400" dirty="0" smtClean="0"/>
              <a:t>b</a:t>
            </a:r>
            <a:r>
              <a:rPr lang="en-US" sz="2400" dirty="0"/>
              <a:t>. </a:t>
            </a:r>
            <a:r>
              <a:rPr lang="en-US" sz="2400" dirty="0" err="1"/>
              <a:t>Glonass</a:t>
            </a:r>
            <a:r>
              <a:rPr lang="en-US" sz="2400" dirty="0"/>
              <a:t> (</a:t>
            </a:r>
            <a:r>
              <a:rPr lang="en-US" sz="2400" dirty="0" err="1"/>
              <a:t>Global’naya</a:t>
            </a:r>
            <a:r>
              <a:rPr lang="en-US" sz="2400" dirty="0"/>
              <a:t> </a:t>
            </a:r>
            <a:r>
              <a:rPr lang="en-US" sz="2400" dirty="0" err="1"/>
              <a:t>Navigatsionnaya</a:t>
            </a:r>
            <a:r>
              <a:rPr lang="en-US" sz="2400" dirty="0"/>
              <a:t> </a:t>
            </a:r>
            <a:r>
              <a:rPr lang="en-US" sz="2400" dirty="0" err="1" smtClean="0"/>
              <a:t>Sputnikovaya</a:t>
            </a:r>
            <a:r>
              <a:rPr lang="en-US" sz="2400" dirty="0"/>
              <a:t> </a:t>
            </a:r>
            <a:r>
              <a:rPr lang="en-US" sz="2400" dirty="0" smtClean="0"/>
              <a:t>Sistema</a:t>
            </a:r>
            <a:r>
              <a:rPr lang="en-US" sz="2400" dirty="0"/>
              <a:t>),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di </a:t>
            </a:r>
            <a:r>
              <a:rPr lang="en-US" sz="2400" dirty="0" err="1"/>
              <a:t>muka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 smtClean="0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Rusia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c. Galileo, satelit untuk penentuan posisi yang dibuat oleh Eropa.</a:t>
            </a:r>
          </a:p>
          <a:p>
            <a:pPr marL="0" indent="0">
              <a:buNone/>
            </a:pPr>
            <a:r>
              <a:rPr lang="fi-FI" sz="2400" dirty="0"/>
              <a:t>d. Compass, satelit untuk penentuan posisi yang dibuat oleh China.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77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684" y="-44499"/>
            <a:ext cx="1997242" cy="195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4219200" cy="970450"/>
          </a:xfrm>
        </p:spPr>
        <p:txBody>
          <a:bodyPr/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2222287"/>
            <a:ext cx="10781615" cy="396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GPS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radio </a:t>
            </a:r>
            <a:r>
              <a:rPr lang="en-US" sz="2400" dirty="0" err="1"/>
              <a:t>navigasi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. </a:t>
            </a:r>
            <a:r>
              <a:rPr lang="en-US" sz="2400" dirty="0" err="1" smtClean="0"/>
              <a:t>Nama</a:t>
            </a:r>
            <a:r>
              <a:rPr lang="en-US" sz="2400" dirty="0"/>
              <a:t> </a:t>
            </a:r>
            <a:r>
              <a:rPr lang="en-US" sz="2400" dirty="0" err="1" smtClean="0"/>
              <a:t>formalnya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NAVSTAR GPS </a:t>
            </a:r>
            <a:r>
              <a:rPr lang="en-US" sz="2400" i="1" dirty="0"/>
              <a:t>(Navigation Satellite Timing and Ranging Global </a:t>
            </a:r>
            <a:r>
              <a:rPr lang="en-US" sz="2400" i="1" dirty="0" smtClean="0"/>
              <a:t>Positioning </a:t>
            </a:r>
            <a:r>
              <a:rPr lang="nn-NO" sz="2400" i="1" dirty="0" smtClean="0"/>
              <a:t>System</a:t>
            </a:r>
            <a:r>
              <a:rPr lang="nn-NO" sz="2400" i="1" dirty="0"/>
              <a:t>)</a:t>
            </a:r>
            <a:r>
              <a:rPr lang="nn-NO" sz="2400" dirty="0"/>
              <a:t>. Sistem ini didesain untuk memberikan posisi 3 dimensi dan kecepatan serta </a:t>
            </a:r>
            <a:r>
              <a:rPr lang="nn-NO" sz="2400" dirty="0" smtClean="0"/>
              <a:t>informasi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kontinyu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cuaca</a:t>
            </a:r>
            <a:r>
              <a:rPr lang="en-US" sz="2400" dirty="0"/>
              <a:t> di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 smtClean="0"/>
              <a:t>dunia</a:t>
            </a:r>
            <a:r>
              <a:rPr lang="en-US" sz="2400" dirty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/>
              <a:t>simultan</a:t>
            </a:r>
            <a:r>
              <a:rPr lang="en-US" sz="2400" dirty="0"/>
              <a:t>. GPS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dikelola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Amerika</a:t>
            </a:r>
            <a:r>
              <a:rPr lang="en-US" sz="2400" dirty="0"/>
              <a:t> </a:t>
            </a:r>
            <a:r>
              <a:rPr lang="en-US" sz="2400" dirty="0" err="1"/>
              <a:t>Serikat</a:t>
            </a:r>
            <a:r>
              <a:rPr lang="en-US" sz="2400" dirty="0"/>
              <a:t>. </a:t>
            </a:r>
            <a:r>
              <a:rPr lang="en-US" sz="2400" dirty="0" err="1"/>
              <a:t>Arsitektur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smtClean="0"/>
              <a:t>GPS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US </a:t>
            </a:r>
            <a:r>
              <a:rPr lang="en-US" sz="2400" dirty="0" err="1"/>
              <a:t>DoD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1973. </a:t>
            </a:r>
            <a:r>
              <a:rPr lang="en-US" sz="2400" dirty="0" err="1"/>
              <a:t>Satelit</a:t>
            </a:r>
            <a:r>
              <a:rPr lang="en-US" sz="2400" dirty="0"/>
              <a:t> GPS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diluncurkan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1978, </a:t>
            </a:r>
            <a:r>
              <a:rPr lang="en-US" sz="2400" dirty="0" err="1" smtClean="0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/>
              <a:t>resmi</a:t>
            </a:r>
            <a:r>
              <a:rPr lang="en-US" sz="2400" dirty="0"/>
              <a:t> GPS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1994.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GPS </a:t>
            </a:r>
            <a:r>
              <a:rPr lang="en-US" sz="2400" dirty="0" err="1" smtClean="0"/>
              <a:t>telah</a:t>
            </a:r>
            <a:r>
              <a:rPr lang="en-US" sz="2400" dirty="0"/>
              <a:t> </a:t>
            </a:r>
            <a:r>
              <a:rPr lang="en-US" sz="2400" dirty="0" err="1" smtClean="0"/>
              <a:t>dipergunakan</a:t>
            </a:r>
            <a:r>
              <a:rPr lang="en-US" sz="2400" dirty="0" smtClean="0"/>
              <a:t> </a:t>
            </a:r>
            <a:r>
              <a:rPr lang="en-US" sz="2400" dirty="0"/>
              <a:t>orang di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, </a:t>
            </a:r>
            <a:r>
              <a:rPr lang="en-US" sz="2400" dirty="0" err="1"/>
              <a:t>termasuk</a:t>
            </a:r>
            <a:r>
              <a:rPr lang="en-US" sz="2400" dirty="0"/>
              <a:t> di Indonesia.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aplikasi-aplikasi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menuntut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53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41" y="3382233"/>
            <a:ext cx="10554574" cy="363651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Glonass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system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yang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Rusia</a:t>
            </a:r>
            <a:r>
              <a:rPr lang="en-US" sz="2400" dirty="0"/>
              <a:t> </a:t>
            </a:r>
            <a:r>
              <a:rPr lang="en-US" sz="2400" dirty="0" err="1" smtClean="0"/>
              <a:t>sejak</a:t>
            </a:r>
            <a:r>
              <a:rPr lang="en-US" sz="2400" dirty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2010. </a:t>
            </a:r>
            <a:r>
              <a:rPr lang="en-US" sz="2400" dirty="0" err="1"/>
              <a:t>Rusia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</a:t>
            </a:r>
            <a:r>
              <a:rPr lang="en-US" sz="2400" dirty="0" err="1"/>
              <a:t>percobaan</a:t>
            </a:r>
            <a:r>
              <a:rPr lang="en-US" sz="2400" dirty="0"/>
              <a:t>,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/>
              <a:t>komersial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2013. </a:t>
            </a:r>
            <a:r>
              <a:rPr lang="en-US" sz="2400" dirty="0" err="1"/>
              <a:t>Satelit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29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beroperasi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orbitnya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32413"/>
            <a:ext cx="4076451" cy="29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6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04548" cy="350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67" y="18562"/>
            <a:ext cx="5765682" cy="3482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006" y="2840851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sz="2400" dirty="0" smtClean="0"/>
              <a:t>Galileo </a:t>
            </a:r>
            <a:r>
              <a:rPr lang="it-IT" sz="2400" dirty="0"/>
              <a:t>dimulai pengembangannya pada tahun 2003 oleh uni Eropa. Beroperasi </a:t>
            </a:r>
            <a:r>
              <a:rPr lang="it-IT" sz="2400" dirty="0" smtClean="0"/>
              <a:t>secara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2013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 27 </a:t>
            </a:r>
            <a:r>
              <a:rPr lang="en-US" sz="2400" dirty="0" err="1"/>
              <a:t>Satelit</a:t>
            </a:r>
            <a:r>
              <a:rPr lang="en-US" sz="2400" dirty="0"/>
              <a:t>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orbitnya</a:t>
            </a:r>
            <a:r>
              <a:rPr lang="en-US" sz="2400" dirty="0" smtClean="0"/>
              <a:t>.</a:t>
            </a:r>
            <a:r>
              <a:rPr lang="en-US" sz="2400" dirty="0"/>
              <a:t>  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1 meter, </a:t>
            </a:r>
            <a:r>
              <a:rPr lang="en-US" sz="2400" dirty="0" err="1"/>
              <a:t>versi</a:t>
            </a:r>
            <a:r>
              <a:rPr lang="en-US" sz="2400" dirty="0"/>
              <a:t> </a:t>
            </a:r>
            <a:r>
              <a:rPr lang="en-US" sz="2400" dirty="0" err="1"/>
              <a:t>komersil</a:t>
            </a:r>
            <a:r>
              <a:rPr lang="en-US" sz="2400" dirty="0"/>
              <a:t> di </a:t>
            </a:r>
            <a:r>
              <a:rPr lang="en-US" sz="2400" dirty="0" err="1"/>
              <a:t>enskripsi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1 cm. Total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22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2018, total 30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navigasi</a:t>
            </a:r>
            <a:r>
              <a:rPr lang="en-US" sz="2400" dirty="0"/>
              <a:t> Galileo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2020.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9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618531" cy="3056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63" y="-27652"/>
            <a:ext cx="6905625" cy="5886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2287"/>
            <a:ext cx="7339263" cy="43710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Compass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penetuan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China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2000 </a:t>
            </a:r>
            <a:r>
              <a:rPr lang="en-US" sz="2400" dirty="0" err="1" smtClean="0"/>
              <a:t>dimulai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pembuatan</a:t>
            </a:r>
            <a:r>
              <a:rPr lang="en-US" sz="2400" dirty="0"/>
              <a:t> 3 </a:t>
            </a:r>
            <a:r>
              <a:rPr lang="en-US" sz="2400" dirty="0" err="1"/>
              <a:t>satelit</a:t>
            </a:r>
            <a:r>
              <a:rPr lang="en-US" sz="2400" dirty="0"/>
              <a:t>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35 </a:t>
            </a:r>
            <a:r>
              <a:rPr lang="en-US" sz="2400" dirty="0" err="1"/>
              <a:t>satelit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smtClean="0"/>
              <a:t>5 </a:t>
            </a:r>
            <a:r>
              <a:rPr lang="fi-FI" sz="2400" dirty="0" smtClean="0"/>
              <a:t>satelit </a:t>
            </a:r>
            <a:r>
              <a:rPr lang="fi-FI" sz="2400" dirty="0"/>
              <a:t>GEO, 3 satelis IGSO dan 17 satelit MEO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917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1738</TotalTime>
  <Words>558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2</vt:lpstr>
      <vt:lpstr>Quotable</vt:lpstr>
      <vt:lpstr>Konsep Pemetaan  Ekstra Terstris </vt:lpstr>
      <vt:lpstr>PERKEMBANGAN GPS</vt:lpstr>
      <vt:lpstr>SURVEI EKSTRA TERESTRIS / GPS-GNSS</vt:lpstr>
      <vt:lpstr>PowerPoint Presentation</vt:lpstr>
      <vt:lpstr>PowerPoint Presentation</vt:lpstr>
      <vt:lpstr>GPS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Pemetaan  Ekstra Terstris</dc:title>
  <dc:creator>Hp</dc:creator>
  <cp:lastModifiedBy>Hp</cp:lastModifiedBy>
  <cp:revision>8</cp:revision>
  <dcterms:created xsi:type="dcterms:W3CDTF">2019-05-13T02:46:07Z</dcterms:created>
  <dcterms:modified xsi:type="dcterms:W3CDTF">2019-05-14T07:52:12Z</dcterms:modified>
</cp:coreProperties>
</file>