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8" r:id="rId11"/>
    <p:sldId id="259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DE4A1-B4E1-4451-8F15-1B56A8813E50}" type="datetimeFigureOut">
              <a:rPr lang="id-ID" smtClean="0"/>
              <a:t>01/03/2019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DE4A1-B4E1-4451-8F15-1B56A8813E50}" type="datetimeFigureOut">
              <a:rPr lang="id-ID" smtClean="0"/>
              <a:t>28/02/2019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4874F-9A60-4045-9CA4-DF68D7B71C8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PENGOLAHAN DATA DIGITAL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Ruang Lingkup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	Penggunaan perangkat lunak untuk survei 	dan pemetaan</a:t>
            </a:r>
          </a:p>
          <a:p>
            <a:r>
              <a:rPr lang="id-ID" dirty="0" smtClean="0"/>
              <a:t> 	Pengolahan data hasil ukuran</a:t>
            </a:r>
          </a:p>
          <a:p>
            <a:r>
              <a:rPr lang="id-ID" dirty="0" smtClean="0"/>
              <a:t>     	Pemetaan digital</a:t>
            </a:r>
          </a:p>
          <a:p>
            <a:r>
              <a:rPr lang="id-ID" dirty="0" smtClean="0"/>
              <a:t> 	Basis data spasial</a:t>
            </a:r>
          </a:p>
          <a:p>
            <a:r>
              <a:rPr lang="id-ID" dirty="0" smtClean="0"/>
              <a:t> 	Peta bidang tanah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Pemanfaatan Pengolahan Data Digital untuk survei pemetaan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/>
              <a:t>Perhitungan data hasil ukuran dilapangan</a:t>
            </a:r>
          </a:p>
          <a:p>
            <a:r>
              <a:rPr lang="id-ID" dirty="0" smtClean="0"/>
              <a:t>Penggambaran/Plotting poligon</a:t>
            </a:r>
          </a:p>
          <a:p>
            <a:r>
              <a:rPr lang="id-ID" dirty="0" smtClean="0"/>
              <a:t>Penggambaran/ Plotting detil poligon</a:t>
            </a:r>
          </a:p>
          <a:p>
            <a:r>
              <a:rPr lang="id-ID" dirty="0" smtClean="0"/>
              <a:t>Pembuatan basis data pertanahan</a:t>
            </a:r>
          </a:p>
          <a:p>
            <a:r>
              <a:rPr lang="id-ID" dirty="0" smtClean="0"/>
              <a:t>Pengambaran/ Plotting bidang tanah</a:t>
            </a:r>
          </a:p>
          <a:p>
            <a:r>
              <a:rPr lang="id-ID" dirty="0" smtClean="0"/>
              <a:t>Pembuatan peta bidang tanah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7"/>
            <a:ext cx="8229600" cy="35719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id-ID" dirty="0" smtClean="0"/>
              <a:t>			Perkembangan </a:t>
            </a:r>
            <a:r>
              <a:rPr lang="id-ID" dirty="0"/>
              <a:t>pengetahuan </a:t>
            </a:r>
            <a:r>
              <a:rPr lang="id-ID" dirty="0" smtClean="0"/>
              <a:t>          </a:t>
            </a:r>
          </a:p>
          <a:p>
            <a:pPr>
              <a:buNone/>
            </a:pPr>
            <a:r>
              <a:rPr lang="id-ID" dirty="0"/>
              <a:t> </a:t>
            </a:r>
            <a:r>
              <a:rPr lang="id-ID" dirty="0" smtClean="0"/>
              <a:t>   </a:t>
            </a:r>
          </a:p>
          <a:p>
            <a:pPr algn="ctr">
              <a:buNone/>
            </a:pPr>
            <a:r>
              <a:rPr lang="id-ID" dirty="0" smtClean="0"/>
              <a:t>informasi kebumian tentang </a:t>
            </a:r>
            <a:r>
              <a:rPr lang="id-ID" dirty="0"/>
              <a:t>posisi </a:t>
            </a:r>
            <a:r>
              <a:rPr lang="id-ID" dirty="0" smtClean="0"/>
              <a:t>lokasi</a:t>
            </a:r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Peta </a:t>
            </a:r>
          </a:p>
        </p:txBody>
      </p:sp>
      <p:sp>
        <p:nvSpPr>
          <p:cNvPr id="6" name="Down Arrow 5"/>
          <p:cNvSpPr/>
          <p:nvPr/>
        </p:nvSpPr>
        <p:spPr>
          <a:xfrm>
            <a:off x="4357686" y="250030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4357686" y="3714752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4800" dirty="0" smtClean="0"/>
              <a:t>Konsep 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 datum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 sistem proyeksi                      Pembuatan Peta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sistem koordinat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" name="Right Brace 3"/>
          <p:cNvSpPr/>
          <p:nvPr/>
        </p:nvSpPr>
        <p:spPr>
          <a:xfrm>
            <a:off x="4143372" y="2928934"/>
            <a:ext cx="1071570" cy="15716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dirty="0" smtClean="0"/>
              <a:t>	Perkembangan </a:t>
            </a:r>
            <a:r>
              <a:rPr lang="id-ID" dirty="0"/>
              <a:t>teknologi </a:t>
            </a:r>
            <a:r>
              <a:rPr lang="id-ID" dirty="0" smtClean="0"/>
              <a:t>komputer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				pembuatan </a:t>
            </a:r>
            <a:r>
              <a:rPr lang="id-ID" dirty="0"/>
              <a:t>peta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aplikasi </a:t>
            </a:r>
            <a:r>
              <a:rPr lang="id-ID" dirty="0"/>
              <a:t>komputer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			Pemetaan </a:t>
            </a:r>
            <a:r>
              <a:rPr lang="id-ID" dirty="0"/>
              <a:t>digital</a:t>
            </a:r>
            <a:r>
              <a:rPr lang="id-ID" dirty="0" smtClean="0"/>
              <a:t>.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4500562" y="1428736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>
            <a:off x="4500562" y="2714620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Down Arrow 5"/>
          <p:cNvSpPr/>
          <p:nvPr/>
        </p:nvSpPr>
        <p:spPr>
          <a:xfrm>
            <a:off x="4572000" y="3857628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	 Pemetaan </a:t>
            </a:r>
            <a:r>
              <a:rPr lang="id-ID" dirty="0"/>
              <a:t>digital </a:t>
            </a:r>
            <a:r>
              <a:rPr lang="id-ID" dirty="0" smtClean="0"/>
              <a:t>  : 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proses </a:t>
            </a:r>
            <a:r>
              <a:rPr lang="id-ID" dirty="0"/>
              <a:t>pengolahan </a:t>
            </a:r>
            <a:r>
              <a:rPr lang="id-ID" dirty="0" smtClean="0"/>
              <a:t>detil obyek </a:t>
            </a:r>
            <a:r>
              <a:rPr lang="id-ID" dirty="0"/>
              <a:t>peta </a:t>
            </a:r>
            <a:r>
              <a:rPr lang="id-ID" dirty="0" smtClean="0"/>
              <a:t>menggunakan </a:t>
            </a:r>
            <a:r>
              <a:rPr lang="id-ID" dirty="0"/>
              <a:t>format digital </a:t>
            </a:r>
            <a:r>
              <a:rPr lang="id-ID" dirty="0" smtClean="0"/>
              <a:t>dilakukan dengan bantuan perangkat </a:t>
            </a:r>
            <a:r>
              <a:rPr lang="id-ID" dirty="0"/>
              <a:t>keras komputer dan perangkat </a:t>
            </a:r>
            <a:r>
              <a:rPr lang="id-ID" dirty="0" smtClean="0"/>
              <a:t>lunak. </a:t>
            </a:r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 smtClean="0"/>
              <a:t>	Perangkat Keras                  Hadware</a:t>
            </a:r>
          </a:p>
          <a:p>
            <a:pPr algn="just">
              <a:buNone/>
            </a:pPr>
            <a:r>
              <a:rPr lang="id-ID" dirty="0" smtClean="0"/>
              <a:t>	Perangkar Lunak                 Software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4500562" y="1071546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3786182" y="4286256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Arrow 8"/>
          <p:cNvSpPr/>
          <p:nvPr/>
        </p:nvSpPr>
        <p:spPr>
          <a:xfrm>
            <a:off x="3786182" y="4857760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d-ID" dirty="0" smtClean="0"/>
              <a:t>	 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Peta Analog : 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berupa peta yang digambar diatas kertas secara manual</a:t>
            </a:r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Kelemahan  :</a:t>
            </a:r>
          </a:p>
          <a:p>
            <a:pPr algn="just"/>
            <a:r>
              <a:rPr lang="id-ID" dirty="0" smtClean="0"/>
              <a:t>Sulit di mutakhirkan/update</a:t>
            </a:r>
          </a:p>
          <a:p>
            <a:pPr algn="just"/>
            <a:r>
              <a:rPr lang="id-ID" dirty="0" smtClean="0"/>
              <a:t>Jika di update harus digambar ulang  secara keseluruhan</a:t>
            </a:r>
          </a:p>
          <a:p>
            <a:pPr algn="just"/>
            <a:r>
              <a:rPr lang="id-ID" dirty="0" smtClean="0"/>
              <a:t>Penggunaannya terbatas</a:t>
            </a:r>
          </a:p>
          <a:p>
            <a:pPr algn="just"/>
            <a:r>
              <a:rPr lang="id-ID" dirty="0" smtClean="0"/>
              <a:t>Penggambarannya membutuhkan waktu yang lama</a:t>
            </a:r>
          </a:p>
          <a:p>
            <a:pPr algn="just"/>
            <a:r>
              <a:rPr lang="id-ID" dirty="0" smtClean="0"/>
              <a:t>Tidak mudah ditampilkan</a:t>
            </a:r>
          </a:p>
          <a:p>
            <a:pPr algn="just"/>
            <a:r>
              <a:rPr lang="id-ID" dirty="0" smtClean="0"/>
              <a:t>Tidak bisa langsung/tidak mudah di proses dengan teknologi digital</a:t>
            </a:r>
          </a:p>
          <a:p>
            <a:pPr algn="just"/>
            <a:endParaRPr lang="id-ID" dirty="0" smtClean="0"/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2643174" y="1214422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id-ID" dirty="0" smtClean="0"/>
              <a:t>	 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		Bantuan teknologi komputer          </a:t>
            </a:r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 smtClean="0"/>
              <a:t>	 			Produk peta digital</a:t>
            </a:r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/>
              <a:t>Peta digital </a:t>
            </a:r>
            <a:r>
              <a:rPr lang="id-ID" dirty="0" smtClean="0"/>
              <a:t>    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peta </a:t>
            </a:r>
            <a:r>
              <a:rPr lang="id-ID" dirty="0"/>
              <a:t>yang disimpan dalam format digital yang </a:t>
            </a:r>
            <a:r>
              <a:rPr lang="id-ID" dirty="0" smtClean="0"/>
              <a:t>dapat dibaca dan diolah </a:t>
            </a:r>
            <a:r>
              <a:rPr lang="id-ID" dirty="0"/>
              <a:t>oleh komputer dengan bantuan perangkat lunak </a:t>
            </a:r>
            <a:endParaRPr lang="id-ID" dirty="0" smtClean="0"/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/>
              <a:t>	</a:t>
            </a:r>
            <a:endParaRPr lang="id-ID" dirty="0" smtClean="0"/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5" name="Down Arrow 4"/>
          <p:cNvSpPr/>
          <p:nvPr/>
        </p:nvSpPr>
        <p:spPr>
          <a:xfrm>
            <a:off x="4572000" y="171448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2357422" y="300037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dirty="0" smtClean="0"/>
              <a:t>	 </a:t>
            </a:r>
          </a:p>
          <a:p>
            <a:pPr algn="just">
              <a:buNone/>
            </a:pPr>
            <a:r>
              <a:rPr lang="id-ID" dirty="0"/>
              <a:t>	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Kelebihan  :</a:t>
            </a:r>
          </a:p>
          <a:p>
            <a:pPr algn="just"/>
            <a:r>
              <a:rPr lang="id-ID" dirty="0" smtClean="0"/>
              <a:t>Mudah dimutakhirkan/update</a:t>
            </a:r>
          </a:p>
          <a:p>
            <a:pPr algn="just"/>
            <a:r>
              <a:rPr lang="id-ID" dirty="0" smtClean="0"/>
              <a:t>Pembuatan peta cepat dan mudah</a:t>
            </a:r>
          </a:p>
          <a:p>
            <a:pPr algn="just"/>
            <a:r>
              <a:rPr lang="id-ID" dirty="0" smtClean="0"/>
              <a:t>Penyajian secara grafis </a:t>
            </a:r>
          </a:p>
          <a:p>
            <a:pPr algn="just"/>
            <a:r>
              <a:rPr lang="id-ID" dirty="0" smtClean="0"/>
              <a:t>Media penyimpanan kecil tidak membutuhkan ruang yang besar</a:t>
            </a:r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  <a:solidFill>
            <a:schemeClr val="accent2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d-ID" dirty="0" smtClean="0"/>
              <a:t>	 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sz="4100" dirty="0" smtClean="0"/>
              <a:t>Pengolahan data digital  :</a:t>
            </a:r>
          </a:p>
          <a:p>
            <a:pPr algn="just">
              <a:buNone/>
            </a:pPr>
            <a:r>
              <a:rPr lang="id-ID" sz="4100" dirty="0"/>
              <a:t>	</a:t>
            </a:r>
            <a:r>
              <a:rPr lang="id-ID" sz="4100" dirty="0" smtClean="0"/>
              <a:t>pemanfaatan dan penggunaan </a:t>
            </a:r>
            <a:r>
              <a:rPr lang="id-ID" sz="4100" b="1" i="1" dirty="0" smtClean="0"/>
              <a:t>perangkat lunak</a:t>
            </a:r>
            <a:r>
              <a:rPr lang="id-ID" sz="4100" dirty="0" smtClean="0"/>
              <a:t> untuk pengolahan data hasil ukuran hingga menghasilkan informasi berupa peta digital . </a:t>
            </a:r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r>
              <a:rPr lang="id-ID" dirty="0" smtClean="0"/>
              <a:t>	Perangkat lunak yang digunakan:</a:t>
            </a:r>
          </a:p>
          <a:p>
            <a:pPr algn="just">
              <a:buNone/>
            </a:pPr>
            <a:r>
              <a:rPr lang="id-ID" dirty="0" smtClean="0"/>
              <a:t>	1. MS Excell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2. MS Acces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3. AutoCAD</a:t>
            </a:r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4. ArcGIS</a:t>
            </a:r>
          </a:p>
          <a:p>
            <a:pPr algn="just">
              <a:buNone/>
            </a:pPr>
            <a:endParaRPr lang="id-ID" dirty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38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PENGOLAHAN DATA DIGITAL</vt:lpstr>
      <vt:lpstr>Deskripsi</vt:lpstr>
      <vt:lpstr>Slide 3</vt:lpstr>
      <vt:lpstr>Slide 4</vt:lpstr>
      <vt:lpstr>Slide 5</vt:lpstr>
      <vt:lpstr>Slide 6</vt:lpstr>
      <vt:lpstr>Slide 7</vt:lpstr>
      <vt:lpstr>Slide 8</vt:lpstr>
      <vt:lpstr>Slide 9</vt:lpstr>
      <vt:lpstr>Ruang Lingkup</vt:lpstr>
      <vt:lpstr>Pemanfaatan Pengolahan Data Digital untuk survei pemetaan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DATA DIGITAL</dc:title>
  <dc:creator>IDHAR_KU</dc:creator>
  <cp:lastModifiedBy>IDHAR_KU</cp:lastModifiedBy>
  <cp:revision>12</cp:revision>
  <dcterms:created xsi:type="dcterms:W3CDTF">2019-02-28T16:45:08Z</dcterms:created>
  <dcterms:modified xsi:type="dcterms:W3CDTF">2019-02-28T17:50:59Z</dcterms:modified>
</cp:coreProperties>
</file>