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65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0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80963"/>
            <a:ext cx="10261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4651" y="1295400"/>
            <a:ext cx="5069416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7267" y="1295400"/>
            <a:ext cx="5071533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600825"/>
            <a:ext cx="2844800" cy="228600"/>
          </a:xfrm>
        </p:spPr>
        <p:txBody>
          <a:bodyPr/>
          <a:lstStyle>
            <a:lvl1pPr>
              <a:defRPr/>
            </a:lvl1pPr>
          </a:lstStyle>
          <a:p>
            <a:fld id="{57CB52C4-4566-44C4-B033-8C71C21214C5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415088"/>
            <a:ext cx="2844800" cy="400050"/>
          </a:xfrm>
        </p:spPr>
        <p:txBody>
          <a:bodyPr/>
          <a:lstStyle>
            <a:lvl1pPr>
              <a:defRPr/>
            </a:lvl1pPr>
          </a:lstStyle>
          <a:p>
            <a:fld id="{E22F8554-453E-49A8-BB27-B0C934B2C81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65600" y="6548438"/>
            <a:ext cx="3860800" cy="2476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99248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7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9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4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13E22-C4FD-45A0-82B2-533E11181E00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2F7E-F7BE-40AF-81B9-BF7E471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3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dt" sz="quarter" idx="4294967295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16016" y="1066801"/>
            <a:ext cx="8305800" cy="1616075"/>
          </a:xfrm>
        </p:spPr>
        <p:txBody>
          <a:bodyPr>
            <a:normAutofit fontScale="90000"/>
          </a:bodyPr>
          <a:lstStyle/>
          <a:p>
            <a:r>
              <a:rPr lang="id-ID" altLang="en-US" dirty="0" smtClean="0"/>
              <a:t>MANIPULASI DAN ANALISIS </a:t>
            </a:r>
            <a:r>
              <a:rPr lang="en-US" altLang="en-US" dirty="0" smtClean="0"/>
              <a:t>DATA</a:t>
            </a:r>
            <a:r>
              <a:rPr lang="id-ID" altLang="en-US" dirty="0"/>
              <a:t> </a:t>
            </a:r>
            <a:r>
              <a:rPr lang="id-ID" altLang="en-US" dirty="0" smtClean="0"/>
              <a:t>SPASIAL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30770" y="4196861"/>
            <a:ext cx="6183923" cy="16705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dirty="0" err="1" smtClean="0"/>
              <a:t>Oleh</a:t>
            </a:r>
            <a:r>
              <a:rPr lang="id-ID" altLang="en-US" sz="2800" b="1" dirty="0" smtClean="0"/>
              <a:t> : Prama Ardha Aryaguna</a:t>
            </a:r>
            <a:endParaRPr lang="en-US" altLang="en-US" sz="2800" b="1" dirty="0"/>
          </a:p>
          <a:p>
            <a:pPr>
              <a:lnSpc>
                <a:spcPct val="80000"/>
              </a:lnSpc>
            </a:pPr>
            <a:r>
              <a:rPr lang="id-ID" altLang="en-US" sz="2800" b="1" dirty="0" smtClean="0"/>
              <a:t>Program Studi D3 Survei dan Pemetaan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7163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77" y="0"/>
            <a:ext cx="10527323" cy="6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5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385"/>
          <a:stretch/>
        </p:blipFill>
        <p:spPr>
          <a:xfrm>
            <a:off x="-27977" y="-398585"/>
            <a:ext cx="122199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1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D65F-FBA5-4C3F-8E1E-90408C20843A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B9D37D-D713-4056-A2C0-3E9EB133770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MANIPULASI DATA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n-US"/>
              <a:t>Menjelaskan variasi fungsi analitik dan fungsi pemrosesan data yang dapat melakukan otomasi data spasial (keruangan).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79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07" y="0"/>
            <a:ext cx="11652738" cy="684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2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785F6-341D-4B4C-9CDA-BAC3C27B0180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DDDA7-DF96-47F3-91E7-34F7585F647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Data retrieval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57488" y="1295400"/>
            <a:ext cx="7758112" cy="2101850"/>
          </a:xfrm>
        </p:spPr>
        <p:txBody>
          <a:bodyPr/>
          <a:lstStyle/>
          <a:p>
            <a:r>
              <a:rPr lang="sv-SE" altLang="en-US"/>
              <a:t>Rangkaian teknik meliputi ekstraksi dasar, query dan manipulasi informasi Boolean (true and false) yang terdapat dalam mengorganisasikan sistem informasi geografis (SIG).</a:t>
            </a:r>
            <a:endParaRPr lang="en-US" altLang="en-US"/>
          </a:p>
        </p:txBody>
      </p:sp>
      <p:pic>
        <p:nvPicPr>
          <p:cNvPr id="7174" name="Picture 6" descr="sig1_man_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492501"/>
            <a:ext cx="8991600" cy="3014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7150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5BDE-60AC-4CBB-A28B-D53928D9EDB4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1CC72-3382-4B5E-8284-8C87899ACFD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Map generalization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305800" cy="1143000"/>
          </a:xfrm>
        </p:spPr>
        <p:txBody>
          <a:bodyPr/>
          <a:lstStyle/>
          <a:p>
            <a:r>
              <a:rPr lang="sv-SE" altLang="en-US"/>
              <a:t>Rangkaian generalisasi (penyederhanaan) yang sering digunakan ketika merubah skala peta.</a:t>
            </a:r>
            <a:endParaRPr lang="en-US" altLang="en-US"/>
          </a:p>
        </p:txBody>
      </p:sp>
      <p:pic>
        <p:nvPicPr>
          <p:cNvPr id="10244" name="Picture 4" descr="sig1_man_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819400"/>
            <a:ext cx="8915400" cy="3494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5656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64A9-0988-4D11-BDC9-0C84DDC5B607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F0E39-1271-41AC-9E0C-1E71D18EE08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Map abstraction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0"/>
            <a:ext cx="8305800" cy="990600"/>
          </a:xfrm>
        </p:spPr>
        <p:txBody>
          <a:bodyPr>
            <a:normAutofit fontScale="92500"/>
          </a:bodyPr>
          <a:lstStyle/>
          <a:p>
            <a:r>
              <a:rPr lang="sv-SE" altLang="en-US"/>
              <a:t>Abstraksi peta berasosiasi dekat dengan generalisasi peta tapi meliputi lima bentuk teknologi yang berbeda.</a:t>
            </a:r>
            <a:endParaRPr lang="en-US" altLang="en-US"/>
          </a:p>
        </p:txBody>
      </p:sp>
      <p:pic>
        <p:nvPicPr>
          <p:cNvPr id="12294" name="Picture 6" descr="sig1_man_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09801"/>
            <a:ext cx="8305800" cy="457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8247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61C-7779-47C6-86C5-1DC80A3FA39F}" type="datetime1">
              <a:rPr lang="en-US" altLang="en-US"/>
              <a:pPr/>
              <a:t>7/3/2019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B1CD7D-F4E5-4C46-A5EF-CDDF18C7821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Map sheet manipulation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4582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altLang="en-US"/>
              <a:t>Rangkaian teknik manipulasi koordinat x,y yang diberikan pada satu </a:t>
            </a:r>
            <a:r>
              <a:rPr lang="sv-SE" altLang="en-US" i="1"/>
              <a:t>sheet</a:t>
            </a:r>
            <a:r>
              <a:rPr lang="sv-SE" altLang="en-US"/>
              <a:t> (lembar) peta.</a:t>
            </a:r>
            <a:endParaRPr lang="en-US" altLang="en-US"/>
          </a:p>
        </p:txBody>
      </p:sp>
      <p:pic>
        <p:nvPicPr>
          <p:cNvPr id="15364" name="Picture 4" descr="sig1_man_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514601"/>
            <a:ext cx="8763000" cy="414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2424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MANIPULASI DAN ANALISIS DATA SPASIAL</vt:lpstr>
      <vt:lpstr>PowerPoint Presentation</vt:lpstr>
      <vt:lpstr>PowerPoint Presentation</vt:lpstr>
      <vt:lpstr>MANIPULASI DATA</vt:lpstr>
      <vt:lpstr>PowerPoint Presentation</vt:lpstr>
      <vt:lpstr>Data retrieval</vt:lpstr>
      <vt:lpstr>Map generalization</vt:lpstr>
      <vt:lpstr>Map abstraction</vt:lpstr>
      <vt:lpstr>Map sheet manipulation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MANIPULASI DAN ANALISIS DATA SPASIAL</dc:title>
  <dc:creator>Windows User</dc:creator>
  <cp:lastModifiedBy>Windows User</cp:lastModifiedBy>
  <cp:revision>1</cp:revision>
  <dcterms:created xsi:type="dcterms:W3CDTF">2019-07-03T01:08:07Z</dcterms:created>
  <dcterms:modified xsi:type="dcterms:W3CDTF">2019-07-03T01:08:35Z</dcterms:modified>
</cp:coreProperties>
</file>