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80963"/>
            <a:ext cx="10261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44651" y="1295400"/>
            <a:ext cx="5069416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7267" y="1295400"/>
            <a:ext cx="5071533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600825"/>
            <a:ext cx="2844800" cy="228600"/>
          </a:xfrm>
        </p:spPr>
        <p:txBody>
          <a:bodyPr/>
          <a:lstStyle>
            <a:lvl1pPr>
              <a:defRPr/>
            </a:lvl1pPr>
          </a:lstStyle>
          <a:p>
            <a:fld id="{57CB52C4-4566-44C4-B033-8C71C21214C5}" type="datetime1">
              <a:rPr lang="en-US" altLang="en-US"/>
              <a:pPr/>
              <a:t>7/3/2019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415088"/>
            <a:ext cx="2844800" cy="400050"/>
          </a:xfrm>
        </p:spPr>
        <p:txBody>
          <a:bodyPr/>
          <a:lstStyle>
            <a:lvl1pPr>
              <a:defRPr/>
            </a:lvl1pPr>
          </a:lstStyle>
          <a:p>
            <a:fld id="{E22F8554-453E-49A8-BB27-B0C934B2C8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548438"/>
            <a:ext cx="3860800" cy="2476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52050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3E22-C4FD-45A0-82B2-533E11181E0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2F7E-F7BE-40AF-81B9-BF7E471F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dt" sz="quarter" idx="429496729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6016" y="1066801"/>
            <a:ext cx="8305800" cy="1616075"/>
          </a:xfrm>
        </p:spPr>
        <p:txBody>
          <a:bodyPr>
            <a:normAutofit fontScale="90000"/>
          </a:bodyPr>
          <a:lstStyle/>
          <a:p>
            <a:r>
              <a:rPr lang="id-ID" altLang="en-US" dirty="0" smtClean="0"/>
              <a:t>MANIPULASI DAN ANALISIS </a:t>
            </a:r>
            <a:r>
              <a:rPr lang="en-US" altLang="en-US" dirty="0" smtClean="0"/>
              <a:t>DATA</a:t>
            </a:r>
            <a:r>
              <a:rPr lang="id-ID" altLang="en-US"/>
              <a:t> </a:t>
            </a:r>
            <a:r>
              <a:rPr lang="id-ID" altLang="en-US" smtClean="0"/>
              <a:t>SPASIAL - 2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0770" y="4196861"/>
            <a:ext cx="6183923" cy="16705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 err="1" smtClean="0"/>
              <a:t>Oleh</a:t>
            </a:r>
            <a:r>
              <a:rPr lang="id-ID" altLang="en-US" sz="2800" b="1" dirty="0" smtClean="0"/>
              <a:t> : Prama Ardha Aryaguna</a:t>
            </a: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id-ID" altLang="en-US" sz="2800" b="1" dirty="0" smtClean="0"/>
              <a:t>Program Studi D3 Survei dan Pemetaan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163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DA98-06C2-4A70-86AC-0046B64B1A7D}" type="datetime1">
              <a:rPr lang="en-US" altLang="en-US"/>
              <a:pPr/>
              <a:t>7/3/2019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3BA89-78B6-4EBA-9B1F-CC71D779DC7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/>
              <a:t>Grid cell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19200"/>
            <a:ext cx="8382000" cy="1447800"/>
          </a:xfrm>
        </p:spPr>
        <p:txBody>
          <a:bodyPr/>
          <a:lstStyle/>
          <a:p>
            <a:r>
              <a:rPr lang="sv-SE" altLang="en-US"/>
              <a:t>Teknik manipulasi data ini mirip dengan analisis peta yang diberikan dalam struktur data koordinat x,y, tetapi lebih mempunyai generalisasi resolusi spasial.</a:t>
            </a:r>
            <a:endParaRPr lang="en-US" altLang="en-US"/>
          </a:p>
        </p:txBody>
      </p:sp>
      <p:pic>
        <p:nvPicPr>
          <p:cNvPr id="23556" name="Picture 4" descr="sig1_man_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590800"/>
            <a:ext cx="7848600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650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66B-A537-4283-B3DD-4CFB19A8738D}" type="datetime1">
              <a:rPr lang="en-US" altLang="en-US"/>
              <a:pPr/>
              <a:t>7/3/2019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AF7AC-D861-4BCF-B069-C1DFB798B6D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Output techniques</a:t>
            </a:r>
            <a:r>
              <a:rPr lang="en-US" altLang="en-US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3820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/>
              <a:t>Teknik dasar format keluaran (output) dari sebuah Sistem Informasi Geografis (SIG) : peta cetak, tabulasi statistik, display peta dan atribut, file digital data dari manipulasi data geografi.</a:t>
            </a:r>
            <a:r>
              <a:rPr lang="en-US" altLang="en-US"/>
              <a:t> </a:t>
            </a:r>
          </a:p>
        </p:txBody>
      </p:sp>
      <p:pic>
        <p:nvPicPr>
          <p:cNvPr id="27652" name="Picture 4" descr="sig1_man_1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276601"/>
            <a:ext cx="8458200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4273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7" y="0"/>
            <a:ext cx="10527323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5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85"/>
          <a:stretch/>
        </p:blipFill>
        <p:spPr>
          <a:xfrm>
            <a:off x="-27977" y="-398585"/>
            <a:ext cx="1221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D65F-FBA5-4C3F-8E1E-90408C20843A}" type="datetime1">
              <a:rPr lang="en-US" altLang="en-US"/>
              <a:pPr/>
              <a:t>7/3/2019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B9D37D-D713-4056-A2C0-3E9EB133770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MANIPULASI DATA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en-US"/>
              <a:t>Menjelaskan variasi fungsi analitik dan fungsi pemrosesan data yang dapat melakukan otomasi data spasial (keruangan).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7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7" y="0"/>
            <a:ext cx="11652738" cy="68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2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8537-52CF-4B0A-A7C4-71FACE5A6A9E}" type="datetime1">
              <a:rPr lang="en-US" altLang="en-US"/>
              <a:pPr/>
              <a:t>7/3/2019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310EFD-E3C9-480F-8F60-9D3938632DD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/>
              <a:t>Buffer generation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00201"/>
            <a:ext cx="2362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/>
              <a:t>Turunan buffer meliputi membuat poligon baru dari kenampakan titik, garis dan poligon dalam bank data.</a:t>
            </a:r>
            <a:endParaRPr lang="en-US" altLang="en-US"/>
          </a:p>
        </p:txBody>
      </p:sp>
      <p:pic>
        <p:nvPicPr>
          <p:cNvPr id="17412" name="Picture 4" descr="sig1_man_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143000"/>
            <a:ext cx="6400800" cy="556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219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ACE1-1ACF-42B9-B7F4-E46C02C6774F}" type="datetime1">
              <a:rPr lang="en-US" altLang="en-US"/>
              <a:pPr/>
              <a:t>7/3/2019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78E82-CFEF-466A-8B28-0953AB5C615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/>
              <a:t>Polygon overlay and dissolve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458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Overlay poligon dan teknik dissolve meliputi komposit (integrasi) atau ekstraksi (dis-integrasi) dari multi peta (dua atau lebih) untuk membuat sebuah data set baru.</a:t>
            </a:r>
          </a:p>
        </p:txBody>
      </p:sp>
      <p:pic>
        <p:nvPicPr>
          <p:cNvPr id="19460" name="Picture 4" descr="sig1_man_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971801"/>
            <a:ext cx="8305800" cy="371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5507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AEE8-951A-459E-BA42-0054E78FB44D}" type="datetime1">
              <a:rPr lang="en-US" altLang="en-US"/>
              <a:pPr/>
              <a:t>7/3/2019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56E62A-90C9-404A-AA83-B3D0925AAB5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/>
              <a:t>Measurement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95400"/>
            <a:ext cx="8305800" cy="1066800"/>
          </a:xfrm>
        </p:spPr>
        <p:txBody>
          <a:bodyPr/>
          <a:lstStyle/>
          <a:p>
            <a:r>
              <a:rPr lang="sv-SE" altLang="en-US"/>
              <a:t>Pengukuran yang umum ada empat tipe meliputi titik, garis, poligon, dan volume.</a:t>
            </a:r>
            <a:endParaRPr lang="en-US" altLang="en-US"/>
          </a:p>
        </p:txBody>
      </p:sp>
      <p:pic>
        <p:nvPicPr>
          <p:cNvPr id="21508" name="Picture 4" descr="sig1_man_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86001"/>
            <a:ext cx="7162800" cy="442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087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02E1-CED0-4B5E-9840-2324700C2D7B}" type="datetime1">
              <a:rPr lang="en-US" altLang="en-US"/>
              <a:pPr/>
              <a:t>7/3/2019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90A1D-4C6B-48D8-90B6-BE0A496940E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/>
              <a:t>Digital terrain analysis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1600"/>
            <a:ext cx="84582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en-US"/>
              <a:t>Meliputi komputasi variasi output dari sebuah DEM (digital elevation model).</a:t>
            </a:r>
            <a:endParaRPr lang="en-US" altLang="en-US"/>
          </a:p>
        </p:txBody>
      </p:sp>
      <p:pic>
        <p:nvPicPr>
          <p:cNvPr id="25604" name="Picture 4" descr="sig1_man_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286000"/>
            <a:ext cx="6705600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923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MANIPULASI DAN ANALISIS DATA SPASIAL - 2</vt:lpstr>
      <vt:lpstr>PowerPoint Presentation</vt:lpstr>
      <vt:lpstr>PowerPoint Presentation</vt:lpstr>
      <vt:lpstr>MANIPULASI DATA</vt:lpstr>
      <vt:lpstr>PowerPoint Presentation</vt:lpstr>
      <vt:lpstr>Buffer generation</vt:lpstr>
      <vt:lpstr>Polygon overlay and dissolve</vt:lpstr>
      <vt:lpstr>Measurement</vt:lpstr>
      <vt:lpstr>Digital terrain analysis</vt:lpstr>
      <vt:lpstr>Grid cell analysis</vt:lpstr>
      <vt:lpstr>Output techniques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MANIPULASI DAN ANALISIS DATA SPASIAL</dc:title>
  <dc:creator>Windows User</dc:creator>
  <cp:lastModifiedBy>Windows User</cp:lastModifiedBy>
  <cp:revision>2</cp:revision>
  <dcterms:created xsi:type="dcterms:W3CDTF">2019-07-03T01:08:07Z</dcterms:created>
  <dcterms:modified xsi:type="dcterms:W3CDTF">2019-07-03T01:09:49Z</dcterms:modified>
</cp:coreProperties>
</file>